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9189"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VANDAN MAHESHWARI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926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vandanmaheshwari9407@outlook.com</cp:lastModifiedBy>
  <cp:revision>3</cp:revision>
  <dcterms:created xsi:type="dcterms:W3CDTF">2022-08-04T10:40:39Z</dcterms:created>
  <dcterms:modified xsi:type="dcterms:W3CDTF">2023-07-23T08:36:38Z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