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9" r:id="rId9"/>
    <p:sldId id="273" r:id="rId10"/>
    <p:sldId id="274" r:id="rId11"/>
    <p:sldId id="275" r:id="rId12"/>
    <p:sldId id="276" r:id="rId13"/>
    <p:sldId id="278" r:id="rId14"/>
    <p:sldId id="277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F4E18-A3EA-41E6-8A16-9D9374084833}" v="1619" dt="2023-07-08T16:18:5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/>
              <a:t>project on scientific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N Vandana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369BA-707A-A76F-FAFE-90285E77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Output</a:t>
            </a:r>
            <a:br>
              <a:rPr lang="en-US" sz="7200" dirty="0">
                <a:solidFill>
                  <a:schemeClr val="bg1"/>
                </a:solidFill>
              </a:rPr>
            </a:b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BC40-4240-BFA9-B8F6-CA67F4A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Visual Studio code as a Platform for executing the Python program . Having A knowledge of user ,illustrating the program taking 2 variables at most And rendered to get an output. </a:t>
            </a:r>
          </a:p>
        </p:txBody>
      </p:sp>
    </p:spTree>
    <p:extLst>
      <p:ext uri="{BB962C8B-B14F-4D97-AF65-F5344CB8AC3E}">
        <p14:creationId xmlns:p14="http://schemas.microsoft.com/office/powerpoint/2010/main" val="351419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E688594-6E9A-76B1-70BF-ACA4EB79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6209-E747-2B54-58CF-387E3F58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074E-0035-1144-BB43-D745E59E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9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br>
              <a:rPr lang="en-US" sz="8800" dirty="0">
                <a:solidFill>
                  <a:schemeClr val="bg1"/>
                </a:solidFill>
              </a:rPr>
            </a:br>
            <a:endParaRPr lang="en-US" sz="88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6304" y="3494090"/>
            <a:ext cx="6935759" cy="2201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Project has Been guided by the Instructors of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endParaRPr lang="en-US" sz="2000" kern="12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"INTERNPE"</a:t>
            </a:r>
          </a:p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this Sort of Knowledge is much important...</a:t>
            </a:r>
            <a:endParaRPr lang="en-US" sz="2000" kern="12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Source: Internet</a:t>
            </a:r>
            <a:endParaRPr lang="en-US" sz="2000" kern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38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40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6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48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50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br>
              <a:rPr lang="en-US" sz="5400"/>
            </a:br>
            <a:br>
              <a:rPr lang="en-US" sz="5400" dirty="0"/>
            </a:br>
            <a:r>
              <a:rPr lang="en-US" sz="5400"/>
              <a:t>THANk YOU</a:t>
            </a:r>
          </a:p>
        </p:txBody>
      </p:sp>
      <p:grpSp>
        <p:nvGrpSpPr>
          <p:cNvPr id="74" name="Group 52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54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E41D23A2-F869-BD1D-8A42-937489B5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61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Coding </a:t>
            </a:r>
          </a:p>
          <a:p>
            <a:r>
              <a:rPr lang="en-US" dirty="0"/>
              <a:t>Output 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Stepping into this futuristic Generation There is always a new pieces of knowledge every </a:t>
            </a:r>
            <a:r>
              <a:rPr lang="en-US" sz="2400" dirty="0"/>
              <a:t>Minute.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So to make it </a:t>
            </a:r>
            <a:r>
              <a:rPr lang="en-US" sz="2400" dirty="0"/>
              <a:t>even more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faster calculator had</a:t>
            </a:r>
            <a:r>
              <a:rPr lang="en-US" sz="2400" dirty="0"/>
              <a:t>  been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brought into actions </a:t>
            </a:r>
            <a:r>
              <a:rPr lang="en-US" sz="2400" dirty="0"/>
              <a:t>.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Main moto of this project is to create a simple scientific calculator using python modules</a:t>
            </a:r>
            <a:r>
              <a:rPr lang="en-US" sz="2400" dirty="0"/>
              <a:t> for easy Mathematic calculations.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it 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7944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Designing a Scientific Calculator using Python modules  And providing the input by the User . For Illustrating simple Mathematical calculations..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Code For Executing the Scientific calculator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97C0E-A184-CF37-DEDE-987D66DE3239}"/>
              </a:ext>
            </a:extLst>
          </p:cNvPr>
          <p:cNvSpPr txBox="1"/>
          <p:nvPr/>
        </p:nvSpPr>
        <p:spPr>
          <a:xfrm>
            <a:off x="751267" y="2025739"/>
            <a:ext cx="10882647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/>
              </a:rPr>
              <a:t>import ma</a:t>
            </a:r>
            <a:r>
              <a:rPr lang="en-US" sz="1100" dirty="0">
                <a:solidFill>
                  <a:schemeClr val="tx1"/>
                </a:solidFill>
                <a:latin typeface="Consolas"/>
              </a:rPr>
              <a:t>th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def add(x, y):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return x + y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def subtract(x, y):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return x - y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def multiply(x, y):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return x * y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def divide(x, y):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if y != 0: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    return x / 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else: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/>
              </a:rPr>
              <a:t>        return "Error: Cannot divide by zero."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6018-A94B-A6D7-7D3B-44F935D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6186" y="5035485"/>
            <a:ext cx="1588548" cy="211439"/>
          </a:xfrm>
        </p:spPr>
        <p:txBody>
          <a:bodyPr/>
          <a:lstStyle/>
          <a:p>
            <a:pPr defTabSz="521208">
              <a:spcAft>
                <a:spcPts val="600"/>
              </a:spcAft>
            </a:pPr>
            <a:fld id="{A49DFD55-3C28-40EF-9E31-A92D2E4017FF}" type="slidenum">
              <a:rPr lang="en-US" sz="5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21208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9E922-943C-6D13-B02B-328B0B0A5606}"/>
              </a:ext>
            </a:extLst>
          </p:cNvPr>
          <p:cNvSpPr txBox="1"/>
          <p:nvPr/>
        </p:nvSpPr>
        <p:spPr>
          <a:xfrm>
            <a:off x="578835" y="199835"/>
            <a:ext cx="7621222" cy="6862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power(x, y):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x ** y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square_root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(x):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math.sqrt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(x)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logarithm(x, base=10):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math.log(x, base)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sin(x):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math.sin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math.radians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(x))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cos(x):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math.cos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math.radians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(x))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def tan(x):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return 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math.tan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en-US" sz="1400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math.radians</a:t>
            </a:r>
            <a:r>
              <a:rPr lang="en-US" sz="1400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(x))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endParaRPr lang="en-US" sz="1400" kern="1200">
              <a:solidFill>
                <a:schemeClr val="tx1"/>
              </a:solidFill>
              <a:latin typeface="Consolas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03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6018-A94B-A6D7-7D3B-44F935D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6186" y="5035485"/>
            <a:ext cx="1588548" cy="211439"/>
          </a:xfrm>
        </p:spPr>
        <p:txBody>
          <a:bodyPr/>
          <a:lstStyle/>
          <a:p>
            <a:pPr defTabSz="521208">
              <a:spcAft>
                <a:spcPts val="600"/>
              </a:spcAft>
            </a:pPr>
            <a:fld id="{A49DFD55-3C28-40EF-9E31-A92D2E4017FF}" type="slidenum">
              <a:rPr lang="en-US" sz="5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21208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9E922-943C-6D13-B02B-328B0B0A5606}"/>
              </a:ext>
            </a:extLst>
          </p:cNvPr>
          <p:cNvSpPr txBox="1"/>
          <p:nvPr/>
        </p:nvSpPr>
        <p:spPr>
          <a:xfrm>
            <a:off x="439313" y="6652"/>
            <a:ext cx="8827779" cy="8048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# Main calculator loop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while True:</a:t>
            </a:r>
            <a:endParaRPr lang="en-US" sz="1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print("Scientific Calculator")</a:t>
            </a:r>
            <a:endParaRPr lang="en-US" sz="1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print("1. Add")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print("2. Subtract")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print("3. Multiply")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print("4. Divide")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print("5. Power")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print("6. Square Root")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print("7. Logarithm")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print("8. Sine")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print("9. Cosine")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print("10. Tangent")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   print("0. Exit")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 choice = input("Enter your choice (0-10): ")</a:t>
            </a:r>
            <a:endParaRPr lang="en-US" sz="1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dirty="0">
                <a:latin typeface="Consolas"/>
              </a:rPr>
              <a:t>     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if choice == '0':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    print("Exiting the calculator...")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    break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 dirty="0"/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</a:t>
            </a:r>
            <a:r>
              <a:rPr lang="en-US" sz="1400" dirty="0">
                <a:latin typeface="Consolas"/>
              </a:rPr>
              <a:t>    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if choice in ('1', '2', '3', '4', '5'):</a:t>
            </a:r>
            <a:endParaRPr lang="en-US" sz="1400" kern="1200" dirty="0"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    num1 = float(input("Enter the first number: "))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       num2 = float(input("Enter the second number: "))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br>
              <a:rPr lang="en-US" sz="1400" kern="1200" dirty="0"/>
            </a:b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endParaRPr lang="en-US" sz="1400" kern="1200">
              <a:solidFill>
                <a:srgbClr val="000000"/>
              </a:solidFill>
              <a:latin typeface="Consolas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901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6018-A94B-A6D7-7D3B-44F935D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950" y="4903425"/>
            <a:ext cx="1536228" cy="204475"/>
          </a:xfrm>
        </p:spPr>
        <p:txBody>
          <a:bodyPr/>
          <a:lstStyle/>
          <a:p>
            <a:pPr defTabSz="512064">
              <a:spcAft>
                <a:spcPts val="600"/>
              </a:spcAft>
            </a:pPr>
            <a:fld id="{A49DFD55-3C28-40EF-9E31-A92D2E4017FF}" type="slidenum">
              <a:rPr lang="en-US" sz="50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12064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9E922-943C-6D13-B02B-328B0B0A5606}"/>
              </a:ext>
            </a:extLst>
          </p:cNvPr>
          <p:cNvSpPr txBox="1"/>
          <p:nvPr/>
        </p:nvSpPr>
        <p:spPr>
          <a:xfrm>
            <a:off x="525172" y="275530"/>
            <a:ext cx="6569449" cy="6786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if choice == '1':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add(num1, num2))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'2':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subtract(num1, num2))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'3':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multiply(num1, num2))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'4':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divide(num1, num2))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'5':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power(num1, num2))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'6':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num = float(input("Enter a number: "))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square_root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(num))</a:t>
            </a:r>
            <a:endParaRPr lang="en-US" sz="1400" kern="1200" dirty="0">
              <a:latin typeface="+mn-lt"/>
            </a:endParaRPr>
          </a:p>
          <a:p>
            <a:pPr defTabSz="512064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12064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</a:t>
            </a:r>
            <a:r>
              <a:rPr lang="en-US" sz="1400" dirty="0"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667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6018-A94B-A6D7-7D3B-44F935D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6186" y="5035485"/>
            <a:ext cx="1588548" cy="211439"/>
          </a:xfrm>
        </p:spPr>
        <p:txBody>
          <a:bodyPr/>
          <a:lstStyle/>
          <a:p>
            <a:pPr defTabSz="521208">
              <a:spcAft>
                <a:spcPts val="600"/>
              </a:spcAft>
            </a:pPr>
            <a:fld id="{A49DFD55-3C28-40EF-9E31-A92D2E4017FF}" type="slidenum">
              <a:rPr lang="en-US" sz="5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21208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9E922-943C-6D13-B02B-328B0B0A5606}"/>
              </a:ext>
            </a:extLst>
          </p:cNvPr>
          <p:cNvSpPr txBox="1"/>
          <p:nvPr/>
        </p:nvSpPr>
        <p:spPr>
          <a:xfrm>
            <a:off x="299792" y="253497"/>
            <a:ext cx="7224125" cy="72213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600" kern="1200" dirty="0">
                <a:latin typeface="Consolas"/>
                <a:ea typeface="+mn-ea"/>
                <a:cs typeface="+mn-cs"/>
              </a:rPr>
              <a:t>     </a:t>
            </a:r>
            <a:br>
              <a:rPr lang="en-US" sz="1000" kern="1200" dirty="0"/>
            </a:br>
            <a:r>
              <a:rPr lang="en-US" sz="1400" kern="1200" dirty="0">
                <a:latin typeface="Consolas"/>
                <a:ea typeface="+mn-ea"/>
                <a:cs typeface="+mn-cs"/>
              </a:rPr>
              <a:t> </a:t>
            </a:r>
            <a:r>
              <a:rPr lang="en-US" sz="1400" dirty="0">
                <a:latin typeface="Consolas"/>
              </a:rPr>
              <a:t>   </a:t>
            </a:r>
            <a:r>
              <a:rPr lang="en-US" sz="1400" dirty="0" err="1">
                <a:latin typeface="Consolas"/>
              </a:rPr>
              <a:t>elif</a:t>
            </a:r>
            <a:r>
              <a:rPr lang="en-US" sz="1400" dirty="0">
                <a:latin typeface="Consolas"/>
              </a:rPr>
              <a:t> choice == '7':</a:t>
            </a:r>
            <a:endParaRPr lang="en-US" sz="1400" dirty="0">
              <a:latin typeface="Tenorite"/>
            </a:endParaRPr>
          </a:p>
          <a:p>
            <a:pPr defTabSz="521208">
              <a:spcAft>
                <a:spcPts val="600"/>
              </a:spcAft>
            </a:pPr>
            <a:r>
              <a:rPr lang="en-US" sz="1400" dirty="0">
                <a:latin typeface="Consolas"/>
              </a:rPr>
              <a:t>        num = float(input("Enter a number: "))</a:t>
            </a:r>
          </a:p>
          <a:p>
            <a:pPr defTabSz="521208">
              <a:spcAft>
                <a:spcPts val="600"/>
              </a:spcAft>
            </a:pPr>
            <a:r>
              <a:rPr lang="en-US" sz="1400" dirty="0">
                <a:latin typeface="Consolas"/>
              </a:rPr>
              <a:t>        base = float(input("Enter the base (default is 10): "))</a:t>
            </a:r>
          </a:p>
          <a:p>
            <a:pPr defTabSz="521208">
              <a:spcAft>
                <a:spcPts val="600"/>
              </a:spcAft>
            </a:pPr>
            <a:r>
              <a:rPr lang="en-US" sz="1400" dirty="0">
                <a:latin typeface="Consolas"/>
              </a:rPr>
              <a:t>        print("Result:", logarithm(num, base))</a:t>
            </a:r>
          </a:p>
          <a:p>
            <a:pPr defTabSz="521208">
              <a:spcAft>
                <a:spcPts val="600"/>
              </a:spcAft>
            </a:pPr>
            <a:br>
              <a:rPr lang="en-US" sz="1000" dirty="0">
                <a:latin typeface="Segoe UI"/>
                <a:cs typeface="Segoe UI"/>
              </a:rPr>
            </a:br>
            <a:endParaRPr lang="en-US" sz="1400">
              <a:latin typeface="Segoe UI"/>
              <a:cs typeface="Segoe UI"/>
            </a:endParaRPr>
          </a:p>
          <a:p>
            <a:pPr defTabSz="521208">
              <a:spcAft>
                <a:spcPts val="600"/>
              </a:spcAft>
            </a:pPr>
            <a:r>
              <a:rPr lang="en-US" sz="1400" dirty="0">
                <a:latin typeface="Consolas"/>
              </a:rPr>
              <a:t>    </a:t>
            </a:r>
            <a:r>
              <a:rPr lang="en-US" sz="1400" kern="1200" dirty="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'8':</a:t>
            </a:r>
            <a:endParaRPr lang="en-US" sz="1400" kern="120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num = float(input("Enter an angle in degrees: "))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sin(num))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'9':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num = float(input("Enter an angle in degrees: "))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cos(num))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</a:t>
            </a:r>
            <a:r>
              <a:rPr lang="en-US" sz="1400" kern="1200" err="1">
                <a:latin typeface="Consolas"/>
                <a:ea typeface="+mn-ea"/>
                <a:cs typeface="+mn-cs"/>
              </a:rPr>
              <a:t>elif</a:t>
            </a:r>
            <a:r>
              <a:rPr lang="en-US" sz="1400" kern="1200" dirty="0">
                <a:latin typeface="Consolas"/>
                <a:ea typeface="+mn-ea"/>
                <a:cs typeface="+mn-cs"/>
              </a:rPr>
              <a:t> choice == '10':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num = float(input("Enter an angle in degrees: "))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print("Result:", tan(num))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else: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1400" kern="1200" dirty="0">
                <a:latin typeface="Consolas"/>
                <a:ea typeface="+mn-ea"/>
                <a:cs typeface="+mn-cs"/>
              </a:rPr>
              <a:t>        print("Invalid input. Please enter a valid option.")</a:t>
            </a:r>
            <a:endParaRPr lang="en-US" sz="1400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br>
              <a:rPr lang="en-US" sz="1000" kern="1200" dirty="0"/>
            </a:br>
            <a:endParaRPr lang="en-US" sz="1400" kern="1200">
              <a:latin typeface="+mn-lt"/>
            </a:endParaRPr>
          </a:p>
          <a:p>
            <a:pPr>
              <a:spcAft>
                <a:spcPts val="600"/>
              </a:spcAft>
            </a:pPr>
            <a:endParaRPr lang="en-US" sz="12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570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on scientific calculator</vt:lpstr>
      <vt:lpstr>AGENDA</vt:lpstr>
      <vt:lpstr>INTRODUCTION</vt:lpstr>
      <vt:lpstr>          How it works  </vt:lpstr>
      <vt:lpstr>PYthon Code For Executing the Scientific calculator</vt:lpstr>
      <vt:lpstr>PowerPoint Presentation</vt:lpstr>
      <vt:lpstr>PowerPoint Presentation</vt:lpstr>
      <vt:lpstr>PowerPoint Presentation</vt:lpstr>
      <vt:lpstr>PowerPoint Presentation</vt:lpstr>
      <vt:lpstr>Output </vt:lpstr>
      <vt:lpstr>PowerPoint Presentation</vt:lpstr>
      <vt:lpstr>SUMMARY 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393</cp:revision>
  <dcterms:created xsi:type="dcterms:W3CDTF">2021-05-30T14:07:31Z</dcterms:created>
  <dcterms:modified xsi:type="dcterms:W3CDTF">2023-07-08T16:23:34Z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