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32"/>
  </p:notesMasterIdLst>
  <p:sldIdLst>
    <p:sldId id="256" r:id="rId3"/>
    <p:sldId id="258" r:id="rId4"/>
    <p:sldId id="261" r:id="rId5"/>
    <p:sldId id="316" r:id="rId6"/>
    <p:sldId id="262" r:id="rId7"/>
    <p:sldId id="317" r:id="rId8"/>
    <p:sldId id="318" r:id="rId9"/>
    <p:sldId id="259" r:id="rId10"/>
    <p:sldId id="260" r:id="rId11"/>
    <p:sldId id="304" r:id="rId12"/>
    <p:sldId id="265" r:id="rId13"/>
    <p:sldId id="263" r:id="rId14"/>
    <p:sldId id="305" r:id="rId15"/>
    <p:sldId id="266" r:id="rId16"/>
    <p:sldId id="306" r:id="rId17"/>
    <p:sldId id="308" r:id="rId18"/>
    <p:sldId id="307" r:id="rId19"/>
    <p:sldId id="309" r:id="rId20"/>
    <p:sldId id="274" r:id="rId21"/>
    <p:sldId id="310" r:id="rId22"/>
    <p:sldId id="311" r:id="rId23"/>
    <p:sldId id="271" r:id="rId24"/>
    <p:sldId id="287" r:id="rId25"/>
    <p:sldId id="312" r:id="rId26"/>
    <p:sldId id="313" r:id="rId27"/>
    <p:sldId id="314" r:id="rId28"/>
    <p:sldId id="315" r:id="rId29"/>
    <p:sldId id="319" r:id="rId30"/>
    <p:sldId id="279" r:id="rId31"/>
  </p:sldIdLst>
  <p:sldSz cx="9144000" cy="5143500" type="screen16x9"/>
  <p:notesSz cx="6858000" cy="9144000"/>
  <p:embeddedFontLst>
    <p:embeddedFont>
      <p:font typeface=".VnCooper" panose="020B7200000000000000" pitchFamily="34" charset="0"/>
      <p:regular r:id="rId33"/>
    </p:embeddedFont>
    <p:embeddedFont>
      <p:font typeface="Barlow Semi Condensed" panose="00000506000000000000" pitchFamily="2" charset="0"/>
      <p:regular r:id="rId34"/>
      <p:bold r:id="rId35"/>
      <p:italic r:id="rId36"/>
      <p:boldItalic r:id="rId37"/>
    </p:embeddedFont>
    <p:embeddedFont>
      <p:font typeface="Barlow Semi Condensed Medium" panose="00000606000000000000" pitchFamily="2" charset="0"/>
      <p:regular r:id="rId38"/>
      <p:bold r:id="rId39"/>
      <p:italic r:id="rId40"/>
      <p:boldItalic r:id="rId41"/>
    </p:embeddedFont>
    <p:embeddedFont>
      <p:font typeface="Fjalla One" panose="02000506040000020004" pitchFamily="2" charset="0"/>
      <p:regular r:id="rId42"/>
    </p:embeddedFont>
    <p:embeddedFont>
      <p:font typeface="Proxima Nova" panose="020B0604020202020204" charset="0"/>
      <p:regular r:id="rId43"/>
      <p:bold r:id="rId44"/>
      <p:italic r:id="rId45"/>
      <p:boldItalic r:id="rId46"/>
    </p:embeddedFont>
    <p:embeddedFont>
      <p:font typeface="Proxima Nova Semibold" panose="020B0604020202020204" charset="0"/>
      <p:regular r:id="rId47"/>
      <p:bold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891F79-1068-4057-9401-54B50C3C2F70}">
  <a:tblStyle styleId="{7E891F79-1068-4057-9401-54B50C3C2F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002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4592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4341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3"/>
        <p:cNvGrpSpPr/>
        <p:nvPr/>
      </p:nvGrpSpPr>
      <p:grpSpPr>
        <a:xfrm>
          <a:off x="0" y="0"/>
          <a:ext cx="0" cy="0"/>
          <a:chOff x="0" y="0"/>
          <a:chExt cx="0" cy="0"/>
        </a:xfrm>
      </p:grpSpPr>
      <p:sp>
        <p:nvSpPr>
          <p:cNvPr id="4954" name="Google Shape;4954;g86fa6133bc_4_10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5" name="Google Shape;4955;g86fa6133bc_4_10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3"/>
        <p:cNvGrpSpPr/>
        <p:nvPr/>
      </p:nvGrpSpPr>
      <p:grpSpPr>
        <a:xfrm>
          <a:off x="0" y="0"/>
          <a:ext cx="0" cy="0"/>
          <a:chOff x="0" y="0"/>
          <a:chExt cx="0" cy="0"/>
        </a:xfrm>
      </p:grpSpPr>
      <p:sp>
        <p:nvSpPr>
          <p:cNvPr id="4954" name="Google Shape;4954;g86fa6133bc_4_10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5" name="Google Shape;4955;g86fa6133bc_4_10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2107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3"/>
        <p:cNvGrpSpPr/>
        <p:nvPr/>
      </p:nvGrpSpPr>
      <p:grpSpPr>
        <a:xfrm>
          <a:off x="0" y="0"/>
          <a:ext cx="0" cy="0"/>
          <a:chOff x="0" y="0"/>
          <a:chExt cx="0" cy="0"/>
        </a:xfrm>
      </p:grpSpPr>
      <p:sp>
        <p:nvSpPr>
          <p:cNvPr id="4954" name="Google Shape;4954;g86fa6133bc_4_10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5" name="Google Shape;4955;g86fa6133bc_4_10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966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3"/>
        <p:cNvGrpSpPr/>
        <p:nvPr/>
      </p:nvGrpSpPr>
      <p:grpSpPr>
        <a:xfrm>
          <a:off x="0" y="0"/>
          <a:ext cx="0" cy="0"/>
          <a:chOff x="0" y="0"/>
          <a:chExt cx="0" cy="0"/>
        </a:xfrm>
      </p:grpSpPr>
      <p:sp>
        <p:nvSpPr>
          <p:cNvPr id="4954" name="Google Shape;4954;g86fa6133bc_4_10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5" name="Google Shape;4955;g86fa6133bc_4_10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4911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3"/>
        <p:cNvGrpSpPr/>
        <p:nvPr/>
      </p:nvGrpSpPr>
      <p:grpSpPr>
        <a:xfrm>
          <a:off x="0" y="0"/>
          <a:ext cx="0" cy="0"/>
          <a:chOff x="0" y="0"/>
          <a:chExt cx="0" cy="0"/>
        </a:xfrm>
      </p:grpSpPr>
      <p:sp>
        <p:nvSpPr>
          <p:cNvPr id="4954" name="Google Shape;4954;g86fa6133bc_4_10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5" name="Google Shape;4955;g86fa6133bc_4_10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3192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3"/>
        <p:cNvGrpSpPr/>
        <p:nvPr/>
      </p:nvGrpSpPr>
      <p:grpSpPr>
        <a:xfrm>
          <a:off x="0" y="0"/>
          <a:ext cx="0" cy="0"/>
          <a:chOff x="0" y="0"/>
          <a:chExt cx="0" cy="0"/>
        </a:xfrm>
      </p:grpSpPr>
      <p:sp>
        <p:nvSpPr>
          <p:cNvPr id="4954" name="Google Shape;4954;g86fa6133bc_4_10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5" name="Google Shape;4955;g86fa6133bc_4_10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7130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9f7573e938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885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9229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59" r:id="rId9"/>
    <p:sldLayoutId id="2147483660" r:id="rId10"/>
    <p:sldLayoutId id="2147483661" r:id="rId11"/>
    <p:sldLayoutId id="2147483667" r:id="rId12"/>
    <p:sldLayoutId id="2147483671" r:id="rId13"/>
    <p:sldLayoutId id="2147483673"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t>Bank loan Analysis</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sz="2300" dirty="0"/>
          </a:p>
          <a:p>
            <a:pPr marL="0" lvl="0" indent="0" algn="r" rtl="0">
              <a:spcBef>
                <a:spcPts val="0"/>
              </a:spcBef>
              <a:spcAft>
                <a:spcPts val="0"/>
              </a:spcAft>
              <a:buClr>
                <a:schemeClr val="dk1"/>
              </a:buClr>
              <a:buSzPts val="1100"/>
              <a:buFont typeface="Arial"/>
              <a:buNone/>
            </a:pPr>
            <a:r>
              <a:rPr lang="en-US" sz="2300" dirty="0"/>
              <a:t>N</a:t>
            </a:r>
            <a:r>
              <a:rPr lang="en" sz="2300" dirty="0"/>
              <a:t>ame :Vandana Chandel</a:t>
            </a:r>
          </a:p>
          <a:p>
            <a:pPr marL="0" lvl="0" indent="0" algn="r" rtl="0">
              <a:spcBef>
                <a:spcPts val="0"/>
              </a:spcBef>
              <a:spcAft>
                <a:spcPts val="0"/>
              </a:spcAft>
              <a:buClr>
                <a:schemeClr val="dk1"/>
              </a:buClr>
              <a:buSzPts val="1100"/>
              <a:buFont typeface="Arial"/>
              <a:buNone/>
            </a:pPr>
            <a:endParaRPr lang="en" sz="2300" dirty="0"/>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206486" y="2880088"/>
            <a:ext cx="7221417" cy="19761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Current are those customer who are repaying their loan on regular basis.</a:t>
            </a:r>
          </a:p>
          <a:p>
            <a:pPr marL="0" lvl="0" indent="0" algn="ctr" rtl="0">
              <a:spcBef>
                <a:spcPts val="0"/>
              </a:spcBef>
              <a:spcAft>
                <a:spcPts val="0"/>
              </a:spcAft>
              <a:buNone/>
            </a:pPr>
            <a:r>
              <a:rPr lang="en-US" sz="1600" dirty="0"/>
              <a:t>S</a:t>
            </a:r>
            <a:r>
              <a:rPr lang="en" sz="1600" dirty="0"/>
              <a:t>o we can conclude that fully paid customer are more slightly greater than charged off customer and current holding status  customer are lowered compared to both.</a:t>
            </a:r>
          </a:p>
          <a:p>
            <a:pPr marL="0" lvl="0" indent="0" algn="ctr" rtl="0">
              <a:spcBef>
                <a:spcPts val="0"/>
              </a:spcBef>
              <a:spcAft>
                <a:spcPts val="0"/>
              </a:spcAft>
              <a:buNone/>
            </a:pPr>
            <a:r>
              <a:rPr lang="en" sz="1600" dirty="0"/>
              <a:t>By analysis the Yaer wise loan stats , bank should take actins like effective recovering startegies, proactive communication and Risk assessment that can redued the charged off status of the customer of the bank and increase their performance.</a:t>
            </a:r>
          </a:p>
          <a:p>
            <a:pPr marL="0" lvl="0" indent="0" algn="ctr" rtl="0">
              <a:spcBef>
                <a:spcPts val="0"/>
              </a:spcBef>
              <a:spcAft>
                <a:spcPts val="0"/>
              </a:spcAft>
              <a:buNone/>
            </a:pPr>
            <a:endParaRPr lang="en" sz="1600" dirty="0"/>
          </a:p>
        </p:txBody>
      </p:sp>
      <p:pic>
        <p:nvPicPr>
          <p:cNvPr id="4" name="Picture 3">
            <a:extLst>
              <a:ext uri="{FF2B5EF4-FFF2-40B4-BE49-F238E27FC236}">
                <a16:creationId xmlns:a16="http://schemas.microsoft.com/office/drawing/2014/main" id="{10B7B240-801E-D463-0A14-21076C3C6252}"/>
              </a:ext>
            </a:extLst>
          </p:cNvPr>
          <p:cNvPicPr>
            <a:picLocks noChangeAspect="1"/>
          </p:cNvPicPr>
          <p:nvPr/>
        </p:nvPicPr>
        <p:blipFill>
          <a:blip r:embed="rId3"/>
          <a:stretch>
            <a:fillRect/>
          </a:stretch>
        </p:blipFill>
        <p:spPr>
          <a:xfrm>
            <a:off x="1009306" y="287305"/>
            <a:ext cx="4477094" cy="2592783"/>
          </a:xfrm>
          <a:prstGeom prst="rect">
            <a:avLst/>
          </a:prstGeom>
        </p:spPr>
      </p:pic>
      <p:pic>
        <p:nvPicPr>
          <p:cNvPr id="7" name="Picture 6">
            <a:extLst>
              <a:ext uri="{FF2B5EF4-FFF2-40B4-BE49-F238E27FC236}">
                <a16:creationId xmlns:a16="http://schemas.microsoft.com/office/drawing/2014/main" id="{125B1BB3-6EE5-16CA-1C8A-D34C6B3233CF}"/>
              </a:ext>
            </a:extLst>
          </p:cNvPr>
          <p:cNvPicPr>
            <a:picLocks noChangeAspect="1"/>
          </p:cNvPicPr>
          <p:nvPr/>
        </p:nvPicPr>
        <p:blipFill>
          <a:blip r:embed="rId4"/>
          <a:stretch>
            <a:fillRect/>
          </a:stretch>
        </p:blipFill>
        <p:spPr>
          <a:xfrm>
            <a:off x="5620347" y="287305"/>
            <a:ext cx="2300782" cy="1679127"/>
          </a:xfrm>
          <a:prstGeom prst="rect">
            <a:avLst/>
          </a:prstGeom>
        </p:spPr>
      </p:pic>
    </p:spTree>
    <p:extLst>
      <p:ext uri="{BB962C8B-B14F-4D97-AF65-F5344CB8AC3E}">
        <p14:creationId xmlns:p14="http://schemas.microsoft.com/office/powerpoint/2010/main" val="83855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50708" y="631955"/>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30" name="Google Shape;2330;p44"/>
          <p:cNvSpPr txBox="1">
            <a:spLocks noGrp="1"/>
          </p:cNvSpPr>
          <p:nvPr>
            <p:ph type="subTitle" idx="1"/>
          </p:nvPr>
        </p:nvSpPr>
        <p:spPr>
          <a:xfrm>
            <a:off x="1674564" y="1984248"/>
            <a:ext cx="2422008"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latin typeface="Barlow Semi Condensed"/>
                <a:ea typeface="Barlow Semi Condensed"/>
                <a:cs typeface="Barlow Semi Condensed"/>
                <a:sym typeface="Barlow Semi Condensed"/>
              </a:rPr>
              <a:t>Grade and sub-grade wise revol </a:t>
            </a:r>
            <a:r>
              <a:rPr lang="en-US" sz="2800" b="1" dirty="0"/>
              <a:t>Balance </a:t>
            </a:r>
          </a:p>
          <a:p>
            <a:pPr marL="0" lvl="0" indent="0" algn="l" rtl="0">
              <a:spcBef>
                <a:spcPts val="0"/>
              </a:spcBef>
              <a:spcAft>
                <a:spcPts val="0"/>
              </a:spcAft>
              <a:buNone/>
            </a:pPr>
            <a:r>
              <a:rPr lang="en-US" dirty="0">
                <a:latin typeface="Barlow Semi Condensed"/>
                <a:ea typeface="Barlow Semi Condensed"/>
                <a:cs typeface="Barlow Semi Condensed"/>
                <a:sym typeface="Barlow Semi Condensed"/>
              </a:rPr>
              <a:t>Tool used </a:t>
            </a:r>
            <a:r>
              <a:rPr lang="en-US" dirty="0"/>
              <a:t>Tableau</a:t>
            </a:r>
            <a:endParaRPr dirty="0">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grpSp>
        <p:nvGrpSpPr>
          <p:cNvPr id="4" name="Google Shape;2314;p43">
            <a:extLst>
              <a:ext uri="{FF2B5EF4-FFF2-40B4-BE49-F238E27FC236}">
                <a16:creationId xmlns:a16="http://schemas.microsoft.com/office/drawing/2014/main" id="{14862B65-1F4D-D0AF-8D83-C7459FA843EB}"/>
              </a:ext>
            </a:extLst>
          </p:cNvPr>
          <p:cNvGrpSpPr/>
          <p:nvPr/>
        </p:nvGrpSpPr>
        <p:grpSpPr>
          <a:xfrm>
            <a:off x="466854" y="1821559"/>
            <a:ext cx="1245900" cy="1245900"/>
            <a:chOff x="6293934" y="1010648"/>
            <a:chExt cx="1245900" cy="1245900"/>
          </a:xfrm>
        </p:grpSpPr>
        <p:sp>
          <p:nvSpPr>
            <p:cNvPr id="5" name="Google Shape;2315;p43">
              <a:extLst>
                <a:ext uri="{FF2B5EF4-FFF2-40B4-BE49-F238E27FC236}">
                  <a16:creationId xmlns:a16="http://schemas.microsoft.com/office/drawing/2014/main" id="{62DC0054-BE34-EEED-312E-A1477C5230EB}"/>
                </a:ext>
              </a:extLst>
            </p:cNvPr>
            <p:cNvSpPr/>
            <p:nvPr/>
          </p:nvSpPr>
          <p:spPr>
            <a:xfrm>
              <a:off x="6293934" y="1010648"/>
              <a:ext cx="1245900" cy="12459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316;p43">
              <a:extLst>
                <a:ext uri="{FF2B5EF4-FFF2-40B4-BE49-F238E27FC236}">
                  <a16:creationId xmlns:a16="http://schemas.microsoft.com/office/drawing/2014/main" id="{391EBFDA-77B3-D1DF-9898-E1FA85F87F38}"/>
                </a:ext>
              </a:extLst>
            </p:cNvPr>
            <p:cNvSpPr/>
            <p:nvPr/>
          </p:nvSpPr>
          <p:spPr>
            <a:xfrm>
              <a:off x="6401784" y="11185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a:solidFill>
                    <a:schemeClr val="bg1">
                      <a:lumMod val="95000"/>
                    </a:schemeClr>
                  </a:solidFill>
                </a:rPr>
                <a:t>02</a:t>
              </a:r>
              <a:endParaRPr sz="3200" b="1" dirty="0">
                <a:solidFill>
                  <a:schemeClr val="bg1">
                    <a:lumMod val="95000"/>
                  </a:schemeClr>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5525189" y="299079"/>
            <a:ext cx="2644048" cy="14353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Grade and sub grade revol balance</a:t>
            </a:r>
            <a:endParaRPr dirty="0"/>
          </a:p>
        </p:txBody>
      </p:sp>
      <p:pic>
        <p:nvPicPr>
          <p:cNvPr id="3" name="Picture 2">
            <a:extLst>
              <a:ext uri="{FF2B5EF4-FFF2-40B4-BE49-F238E27FC236}">
                <a16:creationId xmlns:a16="http://schemas.microsoft.com/office/drawing/2014/main" id="{38F5BC46-C83D-2B41-768C-DE62B18D21C2}"/>
              </a:ext>
            </a:extLst>
          </p:cNvPr>
          <p:cNvPicPr>
            <a:picLocks noChangeAspect="1"/>
          </p:cNvPicPr>
          <p:nvPr/>
        </p:nvPicPr>
        <p:blipFill>
          <a:blip r:embed="rId3"/>
          <a:stretch>
            <a:fillRect/>
          </a:stretch>
        </p:blipFill>
        <p:spPr>
          <a:xfrm>
            <a:off x="1015159" y="524793"/>
            <a:ext cx="4381500" cy="2419350"/>
          </a:xfrm>
          <a:prstGeom prst="rect">
            <a:avLst/>
          </a:prstGeom>
        </p:spPr>
      </p:pic>
      <p:sp>
        <p:nvSpPr>
          <p:cNvPr id="5" name="TextBox 4">
            <a:extLst>
              <a:ext uri="{FF2B5EF4-FFF2-40B4-BE49-F238E27FC236}">
                <a16:creationId xmlns:a16="http://schemas.microsoft.com/office/drawing/2014/main" id="{E3C3719D-ADD7-DB6E-C19C-1A2B1D54CDD2}"/>
              </a:ext>
            </a:extLst>
          </p:cNvPr>
          <p:cNvSpPr txBox="1"/>
          <p:nvPr/>
        </p:nvSpPr>
        <p:spPr>
          <a:xfrm>
            <a:off x="5761822" y="1844491"/>
            <a:ext cx="2291508" cy="3323987"/>
          </a:xfrm>
          <a:prstGeom prst="rect">
            <a:avLst/>
          </a:prstGeom>
          <a:noFill/>
        </p:spPr>
        <p:txBody>
          <a:bodyPr wrap="square" rtlCol="0">
            <a:spAutoFit/>
          </a:bodyPr>
          <a:lstStyle/>
          <a:p>
            <a:r>
              <a:rPr lang="en-US" dirty="0">
                <a:latin typeface="Barlow Semi Condensed" panose="00000506000000000000" pitchFamily="2" charset="0"/>
              </a:rPr>
              <a:t>In this Kpi we can see that the Grade B has highest revolving balance $40M as compared to other grade and sub  grade wise  and Grade G has lowest revolving balance</a:t>
            </a:r>
          </a:p>
          <a:p>
            <a:r>
              <a:rPr lang="en-US" dirty="0">
                <a:latin typeface="Barlow Semi Condensed" panose="00000506000000000000" pitchFamily="2" charset="0"/>
              </a:rPr>
              <a:t>Revolving </a:t>
            </a:r>
            <a:r>
              <a:rPr lang="en-US" b="0" i="0" dirty="0">
                <a:solidFill>
                  <a:srgbClr val="000000"/>
                </a:solidFill>
                <a:effectLst/>
                <a:highlight>
                  <a:srgbClr val="FFFFFF"/>
                </a:highlight>
                <a:latin typeface="Barlow Semi Condensed" panose="00000506000000000000" pitchFamily="2" charset="0"/>
              </a:rPr>
              <a:t> balance that carries over from one month to the next  on that loan.</a:t>
            </a:r>
            <a:r>
              <a:rPr lang="en-US" dirty="0">
                <a:latin typeface="Barlow Semi Condensed" panose="00000506000000000000" pitchFamily="2" charset="0"/>
              </a:rPr>
              <a:t> </a:t>
            </a:r>
          </a:p>
          <a:p>
            <a:r>
              <a:rPr lang="en-US" b="0" i="0" dirty="0">
                <a:solidFill>
                  <a:schemeClr val="tx1">
                    <a:lumMod val="75000"/>
                  </a:schemeClr>
                </a:solidFill>
                <a:effectLst/>
                <a:highlight>
                  <a:srgbClr val="FFFFFF"/>
                </a:highlight>
                <a:latin typeface="Fidelity Sans-Regular-FWEzIEwD"/>
              </a:rPr>
              <a:t>High revolving balances may indicate that a borrower is relying too much on credit. That is why it is important to keep revolving balances to a minimum.</a:t>
            </a:r>
            <a:endParaRPr lang="en-US" dirty="0"/>
          </a:p>
        </p:txBody>
      </p:sp>
      <p:pic>
        <p:nvPicPr>
          <p:cNvPr id="7" name="Picture 6">
            <a:extLst>
              <a:ext uri="{FF2B5EF4-FFF2-40B4-BE49-F238E27FC236}">
                <a16:creationId xmlns:a16="http://schemas.microsoft.com/office/drawing/2014/main" id="{2669ED2B-45BD-C32E-2242-31A82224BC1C}"/>
              </a:ext>
            </a:extLst>
          </p:cNvPr>
          <p:cNvPicPr>
            <a:picLocks noChangeAspect="1"/>
          </p:cNvPicPr>
          <p:nvPr/>
        </p:nvPicPr>
        <p:blipFill>
          <a:blip r:embed="rId4"/>
          <a:stretch>
            <a:fillRect/>
          </a:stretch>
        </p:blipFill>
        <p:spPr>
          <a:xfrm>
            <a:off x="886629" y="2944142"/>
            <a:ext cx="4510030" cy="21993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4" name="TextBox 3">
            <a:extLst>
              <a:ext uri="{FF2B5EF4-FFF2-40B4-BE49-F238E27FC236}">
                <a16:creationId xmlns:a16="http://schemas.microsoft.com/office/drawing/2014/main" id="{F8E96537-C1F4-51F6-2E5B-20F8CD897C3D}"/>
              </a:ext>
            </a:extLst>
          </p:cNvPr>
          <p:cNvSpPr txBox="1"/>
          <p:nvPr/>
        </p:nvSpPr>
        <p:spPr>
          <a:xfrm>
            <a:off x="1151263" y="2688116"/>
            <a:ext cx="6940626" cy="2031325"/>
          </a:xfrm>
          <a:prstGeom prst="rect">
            <a:avLst/>
          </a:prstGeom>
          <a:noFill/>
        </p:spPr>
        <p:txBody>
          <a:bodyPr wrap="square" rtlCol="0">
            <a:spAutoFit/>
          </a:bodyPr>
          <a:lstStyle/>
          <a:p>
            <a:r>
              <a:rPr lang="en-US" dirty="0">
                <a:latin typeface="Barlow Semi Condensed" panose="00000506000000000000" pitchFamily="2" charset="0"/>
              </a:rPr>
              <a:t>For Further analysis, we can say that Grade A has second highest revolving balance and in which sub-grade A4 and A5 have the maximum revolving balance which is $35M.</a:t>
            </a:r>
          </a:p>
          <a:p>
            <a:r>
              <a:rPr lang="en-US" dirty="0">
                <a:latin typeface="Barlow Semi Condensed" panose="00000506000000000000" pitchFamily="2" charset="0"/>
              </a:rPr>
              <a:t>So Here we analysis that maximum no. of customer in Grade B and minimum no. customer in Grade G.</a:t>
            </a:r>
          </a:p>
          <a:p>
            <a:r>
              <a:rPr lang="en-US" dirty="0">
                <a:latin typeface="Barlow Semi Condensed" panose="00000506000000000000" pitchFamily="2" charset="0"/>
              </a:rPr>
              <a:t>It can be concluded here that bank should encourage responsible credit utilization to minimize revolving balance across all loan grades.</a:t>
            </a:r>
          </a:p>
          <a:p>
            <a:r>
              <a:rPr lang="en-US" dirty="0">
                <a:latin typeface="Barlow Semi Condensed" panose="00000506000000000000" pitchFamily="2" charset="0"/>
              </a:rPr>
              <a:t>We should encourage our customer to pay their loan payments on time( at the end of each month) so that we can reduce revolving balance across all loan grades.</a:t>
            </a:r>
          </a:p>
          <a:p>
            <a:endParaRPr lang="en-US" dirty="0">
              <a:latin typeface="Barlow Semi Condensed" panose="00000506000000000000" pitchFamily="2" charset="0"/>
            </a:endParaRPr>
          </a:p>
        </p:txBody>
      </p:sp>
      <p:pic>
        <p:nvPicPr>
          <p:cNvPr id="10" name="Picture 9">
            <a:extLst>
              <a:ext uri="{FF2B5EF4-FFF2-40B4-BE49-F238E27FC236}">
                <a16:creationId xmlns:a16="http://schemas.microsoft.com/office/drawing/2014/main" id="{9FBCBD10-096E-4C25-B241-2A41908718E3}"/>
              </a:ext>
            </a:extLst>
          </p:cNvPr>
          <p:cNvPicPr>
            <a:picLocks noChangeAspect="1"/>
          </p:cNvPicPr>
          <p:nvPr/>
        </p:nvPicPr>
        <p:blipFill>
          <a:blip r:embed="rId3"/>
          <a:stretch>
            <a:fillRect/>
          </a:stretch>
        </p:blipFill>
        <p:spPr>
          <a:xfrm>
            <a:off x="881350" y="122033"/>
            <a:ext cx="7480452" cy="2449718"/>
          </a:xfrm>
          <a:prstGeom prst="rect">
            <a:avLst/>
          </a:prstGeom>
        </p:spPr>
      </p:pic>
    </p:spTree>
    <p:extLst>
      <p:ext uri="{BB962C8B-B14F-4D97-AF65-F5344CB8AC3E}">
        <p14:creationId xmlns:p14="http://schemas.microsoft.com/office/powerpoint/2010/main" val="61430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029417" y="1080926"/>
            <a:ext cx="5990862"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 </a:t>
            </a:r>
            <a:r>
              <a:rPr lang="en" sz="4000" b="1" dirty="0"/>
              <a:t>Total payment for verfied status and non verified status</a:t>
            </a:r>
            <a:endParaRPr sz="4000" b="1" dirty="0"/>
          </a:p>
        </p:txBody>
      </p:sp>
      <p:sp>
        <p:nvSpPr>
          <p:cNvPr id="2" name="TextBox 1">
            <a:extLst>
              <a:ext uri="{FF2B5EF4-FFF2-40B4-BE49-F238E27FC236}">
                <a16:creationId xmlns:a16="http://schemas.microsoft.com/office/drawing/2014/main" id="{AEA98EB9-6401-7461-AB3D-9009A2185BD6}"/>
              </a:ext>
            </a:extLst>
          </p:cNvPr>
          <p:cNvSpPr txBox="1"/>
          <p:nvPr/>
        </p:nvSpPr>
        <p:spPr>
          <a:xfrm>
            <a:off x="3789802" y="3349127"/>
            <a:ext cx="4627084" cy="400110"/>
          </a:xfrm>
          <a:prstGeom prst="rect">
            <a:avLst/>
          </a:prstGeom>
          <a:noFill/>
        </p:spPr>
        <p:txBody>
          <a:bodyPr wrap="square" rtlCol="0">
            <a:spAutoFit/>
          </a:bodyPr>
          <a:lstStyle/>
          <a:p>
            <a:r>
              <a:rPr lang="en-US" sz="2000" dirty="0">
                <a:latin typeface="Barlow Semi Condensed" panose="00000506000000000000" pitchFamily="2" charset="0"/>
              </a:rPr>
              <a:t>Tool used Excel and Tableau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8" name="Google Shape;2178;p39"/>
          <p:cNvSpPr txBox="1">
            <a:spLocks noGrp="1"/>
          </p:cNvSpPr>
          <p:nvPr>
            <p:ph type="subTitle" idx="1"/>
          </p:nvPr>
        </p:nvSpPr>
        <p:spPr>
          <a:xfrm>
            <a:off x="1206486" y="2379644"/>
            <a:ext cx="7221417" cy="24765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dirty="0"/>
              <a:t>T</a:t>
            </a:r>
            <a:r>
              <a:rPr lang="en" sz="1600" b="1" dirty="0"/>
              <a:t>otal Payment volume</a:t>
            </a:r>
            <a:r>
              <a:rPr lang="en" sz="1600" dirty="0"/>
              <a:t>: The total payment volume for both verified and non verified status combined is 220M+154M =$483M.</a:t>
            </a:r>
          </a:p>
          <a:p>
            <a:pPr marL="0" lvl="0" indent="0" algn="ctr" rtl="0">
              <a:spcBef>
                <a:spcPts val="0"/>
              </a:spcBef>
              <a:spcAft>
                <a:spcPts val="0"/>
              </a:spcAft>
              <a:buNone/>
            </a:pPr>
            <a:r>
              <a:rPr lang="en-US" sz="1600" dirty="0"/>
              <a:t>P</a:t>
            </a:r>
            <a:r>
              <a:rPr lang="en" sz="1600" dirty="0"/>
              <a:t>erecentage for verified status is 59% and Percentage of non verified status is 41%.</a:t>
            </a:r>
          </a:p>
          <a:p>
            <a:pPr marL="0" lvl="0" indent="0" algn="ctr" rtl="0">
              <a:spcBef>
                <a:spcPts val="0"/>
              </a:spcBef>
              <a:spcAft>
                <a:spcPts val="0"/>
              </a:spcAft>
              <a:buNone/>
            </a:pPr>
            <a:r>
              <a:rPr lang="en-US" sz="1600" b="1" dirty="0"/>
              <a:t>C</a:t>
            </a:r>
            <a:r>
              <a:rPr lang="en" sz="1600" b="1" dirty="0"/>
              <a:t>omparitive Analysis: </a:t>
            </a:r>
            <a:r>
              <a:rPr lang="en" sz="1600" dirty="0"/>
              <a:t>Verified users contribute larger portion of total payment compared to non verified users.</a:t>
            </a:r>
          </a:p>
          <a:p>
            <a:pPr marL="0" lvl="0" indent="0" algn="ctr" rtl="0">
              <a:spcBef>
                <a:spcPts val="0"/>
              </a:spcBef>
              <a:spcAft>
                <a:spcPts val="0"/>
              </a:spcAft>
              <a:buNone/>
            </a:pPr>
            <a:r>
              <a:rPr lang="en" sz="1600" b="1" dirty="0"/>
              <a:t>The data suggest that having verified status may positively impact payment behaviour as verifird user contribute a larger shatre of total payment volume.</a:t>
            </a:r>
            <a:endParaRPr lang="en" sz="1600" dirty="0"/>
          </a:p>
          <a:p>
            <a:pPr marL="0" lvl="0" indent="0" algn="ctr" rtl="0">
              <a:spcBef>
                <a:spcPts val="0"/>
              </a:spcBef>
              <a:spcAft>
                <a:spcPts val="0"/>
              </a:spcAft>
              <a:buNone/>
            </a:pPr>
            <a:r>
              <a:rPr lang="en" sz="1600" dirty="0"/>
              <a:t>Based on this analysis, it may be beneficial to focus on increasing the number of verified users or encouraging non verified users to verify their accounts,as it could potentially lead to increase payment volumes.</a:t>
            </a:r>
          </a:p>
        </p:txBody>
      </p:sp>
      <p:pic>
        <p:nvPicPr>
          <p:cNvPr id="3" name="Picture 2">
            <a:extLst>
              <a:ext uri="{FF2B5EF4-FFF2-40B4-BE49-F238E27FC236}">
                <a16:creationId xmlns:a16="http://schemas.microsoft.com/office/drawing/2014/main" id="{06109221-38F6-4F5E-C9A8-D5D4E2D46DA4}"/>
              </a:ext>
            </a:extLst>
          </p:cNvPr>
          <p:cNvPicPr>
            <a:picLocks noChangeAspect="1"/>
          </p:cNvPicPr>
          <p:nvPr/>
        </p:nvPicPr>
        <p:blipFill>
          <a:blip r:embed="rId3"/>
          <a:stretch>
            <a:fillRect/>
          </a:stretch>
        </p:blipFill>
        <p:spPr>
          <a:xfrm>
            <a:off x="1378083" y="34561"/>
            <a:ext cx="3193917" cy="2228851"/>
          </a:xfrm>
          <a:prstGeom prst="rect">
            <a:avLst/>
          </a:prstGeom>
        </p:spPr>
      </p:pic>
      <p:pic>
        <p:nvPicPr>
          <p:cNvPr id="6" name="Picture 5">
            <a:extLst>
              <a:ext uri="{FF2B5EF4-FFF2-40B4-BE49-F238E27FC236}">
                <a16:creationId xmlns:a16="http://schemas.microsoft.com/office/drawing/2014/main" id="{FBD29970-F4A5-2FBC-40C3-6BA337F74CE0}"/>
              </a:ext>
            </a:extLst>
          </p:cNvPr>
          <p:cNvPicPr>
            <a:picLocks noChangeAspect="1"/>
          </p:cNvPicPr>
          <p:nvPr/>
        </p:nvPicPr>
        <p:blipFill>
          <a:blip r:embed="rId4"/>
          <a:stretch>
            <a:fillRect/>
          </a:stretch>
        </p:blipFill>
        <p:spPr>
          <a:xfrm>
            <a:off x="4817193" y="34561"/>
            <a:ext cx="2948723" cy="2228851"/>
          </a:xfrm>
          <a:prstGeom prst="rect">
            <a:avLst/>
          </a:prstGeom>
        </p:spPr>
      </p:pic>
    </p:spTree>
    <p:extLst>
      <p:ext uri="{BB962C8B-B14F-4D97-AF65-F5344CB8AC3E}">
        <p14:creationId xmlns:p14="http://schemas.microsoft.com/office/powerpoint/2010/main" val="397340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50708" y="631955"/>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30" name="Google Shape;2330;p44"/>
          <p:cNvSpPr txBox="1">
            <a:spLocks noGrp="1"/>
          </p:cNvSpPr>
          <p:nvPr>
            <p:ph type="subTitle" idx="1"/>
          </p:nvPr>
        </p:nvSpPr>
        <p:spPr>
          <a:xfrm>
            <a:off x="1674564" y="1984248"/>
            <a:ext cx="2422008"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State wise and month wise loan status</a:t>
            </a:r>
          </a:p>
        </p:txBody>
      </p:sp>
      <p:grpSp>
        <p:nvGrpSpPr>
          <p:cNvPr id="4" name="Google Shape;2314;p43">
            <a:extLst>
              <a:ext uri="{FF2B5EF4-FFF2-40B4-BE49-F238E27FC236}">
                <a16:creationId xmlns:a16="http://schemas.microsoft.com/office/drawing/2014/main" id="{14862B65-1F4D-D0AF-8D83-C7459FA843EB}"/>
              </a:ext>
            </a:extLst>
          </p:cNvPr>
          <p:cNvGrpSpPr/>
          <p:nvPr/>
        </p:nvGrpSpPr>
        <p:grpSpPr>
          <a:xfrm>
            <a:off x="466854" y="1821559"/>
            <a:ext cx="1245900" cy="1245900"/>
            <a:chOff x="6293934" y="1010648"/>
            <a:chExt cx="1245900" cy="1245900"/>
          </a:xfrm>
        </p:grpSpPr>
        <p:sp>
          <p:nvSpPr>
            <p:cNvPr id="5" name="Google Shape;2315;p43">
              <a:extLst>
                <a:ext uri="{FF2B5EF4-FFF2-40B4-BE49-F238E27FC236}">
                  <a16:creationId xmlns:a16="http://schemas.microsoft.com/office/drawing/2014/main" id="{62DC0054-BE34-EEED-312E-A1477C5230EB}"/>
                </a:ext>
              </a:extLst>
            </p:cNvPr>
            <p:cNvSpPr/>
            <p:nvPr/>
          </p:nvSpPr>
          <p:spPr>
            <a:xfrm>
              <a:off x="6293934" y="1010648"/>
              <a:ext cx="1245900" cy="12459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2316;p43">
              <a:extLst>
                <a:ext uri="{FF2B5EF4-FFF2-40B4-BE49-F238E27FC236}">
                  <a16:creationId xmlns:a16="http://schemas.microsoft.com/office/drawing/2014/main" id="{391EBFDA-77B3-D1DF-9898-E1FA85F87F38}"/>
                </a:ext>
              </a:extLst>
            </p:cNvPr>
            <p:cNvSpPr/>
            <p:nvPr/>
          </p:nvSpPr>
          <p:spPr>
            <a:xfrm>
              <a:off x="6401784" y="1118586"/>
              <a:ext cx="1030200" cy="1030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a:solidFill>
                    <a:schemeClr val="bg1">
                      <a:lumMod val="95000"/>
                    </a:schemeClr>
                  </a:solidFill>
                </a:rPr>
                <a:t>04</a:t>
              </a:r>
              <a:endParaRPr sz="3200" b="1" dirty="0">
                <a:solidFill>
                  <a:schemeClr val="bg1">
                    <a:lumMod val="95000"/>
                  </a:schemeClr>
                </a:solidFill>
              </a:endParaRPr>
            </a:p>
          </p:txBody>
        </p:sp>
      </p:grpSp>
      <p:grpSp>
        <p:nvGrpSpPr>
          <p:cNvPr id="2" name="Google Shape;3215;p57">
            <a:extLst>
              <a:ext uri="{FF2B5EF4-FFF2-40B4-BE49-F238E27FC236}">
                <a16:creationId xmlns:a16="http://schemas.microsoft.com/office/drawing/2014/main" id="{931D327C-C279-8BCC-3692-4E68CBFA375A}"/>
              </a:ext>
            </a:extLst>
          </p:cNvPr>
          <p:cNvGrpSpPr/>
          <p:nvPr/>
        </p:nvGrpSpPr>
        <p:grpSpPr>
          <a:xfrm>
            <a:off x="4526709" y="977328"/>
            <a:ext cx="3584753" cy="2934361"/>
            <a:chOff x="845850" y="467825"/>
            <a:chExt cx="5996575" cy="4908600"/>
          </a:xfrm>
        </p:grpSpPr>
        <p:sp>
          <p:nvSpPr>
            <p:cNvPr id="3" name="Google Shape;3216;p57">
              <a:extLst>
                <a:ext uri="{FF2B5EF4-FFF2-40B4-BE49-F238E27FC236}">
                  <a16:creationId xmlns:a16="http://schemas.microsoft.com/office/drawing/2014/main" id="{4F8073A4-332A-AF6A-9831-80D0968D270C}"/>
                </a:ext>
              </a:extLst>
            </p:cNvPr>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217;p57">
              <a:extLst>
                <a:ext uri="{FF2B5EF4-FFF2-40B4-BE49-F238E27FC236}">
                  <a16:creationId xmlns:a16="http://schemas.microsoft.com/office/drawing/2014/main" id="{6EFBFBFE-EDAB-F2E3-F742-A1B27372A268}"/>
                </a:ext>
              </a:extLst>
            </p:cNvPr>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218;p57">
              <a:extLst>
                <a:ext uri="{FF2B5EF4-FFF2-40B4-BE49-F238E27FC236}">
                  <a16:creationId xmlns:a16="http://schemas.microsoft.com/office/drawing/2014/main" id="{69D7A66C-26C6-4DB6-87B7-DAA8F0BA311F}"/>
                </a:ext>
              </a:extLst>
            </p:cNvPr>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219;p57">
              <a:extLst>
                <a:ext uri="{FF2B5EF4-FFF2-40B4-BE49-F238E27FC236}">
                  <a16:creationId xmlns:a16="http://schemas.microsoft.com/office/drawing/2014/main" id="{F8551C47-81A4-0928-F8C6-2D8B8D61BB48}"/>
                </a:ext>
              </a:extLst>
            </p:cNvPr>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220;p57">
              <a:extLst>
                <a:ext uri="{FF2B5EF4-FFF2-40B4-BE49-F238E27FC236}">
                  <a16:creationId xmlns:a16="http://schemas.microsoft.com/office/drawing/2014/main" id="{15E473FF-10B1-E3B8-C6B8-7CD25C26CFD3}"/>
                </a:ext>
              </a:extLst>
            </p:cNvPr>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221;p57">
              <a:extLst>
                <a:ext uri="{FF2B5EF4-FFF2-40B4-BE49-F238E27FC236}">
                  <a16:creationId xmlns:a16="http://schemas.microsoft.com/office/drawing/2014/main" id="{5A0BF838-4423-23FE-748A-7CA2417ACFC4}"/>
                </a:ext>
              </a:extLst>
            </p:cNvPr>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222;p57">
              <a:extLst>
                <a:ext uri="{FF2B5EF4-FFF2-40B4-BE49-F238E27FC236}">
                  <a16:creationId xmlns:a16="http://schemas.microsoft.com/office/drawing/2014/main" id="{0E099321-D0C5-5ECD-844A-FFA44D5D63AA}"/>
                </a:ext>
              </a:extLst>
            </p:cNvPr>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223;p57">
              <a:extLst>
                <a:ext uri="{FF2B5EF4-FFF2-40B4-BE49-F238E27FC236}">
                  <a16:creationId xmlns:a16="http://schemas.microsoft.com/office/drawing/2014/main" id="{DCE83CB4-4820-631C-986A-366AC510C69F}"/>
                </a:ext>
              </a:extLst>
            </p:cNvPr>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224;p57">
              <a:extLst>
                <a:ext uri="{FF2B5EF4-FFF2-40B4-BE49-F238E27FC236}">
                  <a16:creationId xmlns:a16="http://schemas.microsoft.com/office/drawing/2014/main" id="{3FEC9D32-40B7-D76F-FEDA-BA87C97D1344}"/>
                </a:ext>
              </a:extLst>
            </p:cNvPr>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225;p57">
              <a:extLst>
                <a:ext uri="{FF2B5EF4-FFF2-40B4-BE49-F238E27FC236}">
                  <a16:creationId xmlns:a16="http://schemas.microsoft.com/office/drawing/2014/main" id="{E2FAB1ED-1245-8F78-6BB8-3243CE6F0635}"/>
                </a:ext>
              </a:extLst>
            </p:cNvPr>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226;p57">
              <a:extLst>
                <a:ext uri="{FF2B5EF4-FFF2-40B4-BE49-F238E27FC236}">
                  <a16:creationId xmlns:a16="http://schemas.microsoft.com/office/drawing/2014/main" id="{7FF67B59-D865-0163-6D01-D22A639D63C3}"/>
                </a:ext>
              </a:extLst>
            </p:cNvPr>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227;p57">
              <a:extLst>
                <a:ext uri="{FF2B5EF4-FFF2-40B4-BE49-F238E27FC236}">
                  <a16:creationId xmlns:a16="http://schemas.microsoft.com/office/drawing/2014/main" id="{5BA0653D-8248-DE02-46B3-187E87D01B52}"/>
                </a:ext>
              </a:extLst>
            </p:cNvPr>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228;p57">
              <a:extLst>
                <a:ext uri="{FF2B5EF4-FFF2-40B4-BE49-F238E27FC236}">
                  <a16:creationId xmlns:a16="http://schemas.microsoft.com/office/drawing/2014/main" id="{B493DEBB-A67A-56C9-35A8-B2ED466B5078}"/>
                </a:ext>
              </a:extLst>
            </p:cNvPr>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229;p57">
              <a:extLst>
                <a:ext uri="{FF2B5EF4-FFF2-40B4-BE49-F238E27FC236}">
                  <a16:creationId xmlns:a16="http://schemas.microsoft.com/office/drawing/2014/main" id="{96153BBB-1A09-8B41-A9E0-F02350380AA2}"/>
                </a:ext>
              </a:extLst>
            </p:cNvPr>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230;p57">
              <a:extLst>
                <a:ext uri="{FF2B5EF4-FFF2-40B4-BE49-F238E27FC236}">
                  <a16:creationId xmlns:a16="http://schemas.microsoft.com/office/drawing/2014/main" id="{189DC78C-8167-DF40-BF3A-D17BA125E9A7}"/>
                </a:ext>
              </a:extLst>
            </p:cNvPr>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231;p57">
              <a:extLst>
                <a:ext uri="{FF2B5EF4-FFF2-40B4-BE49-F238E27FC236}">
                  <a16:creationId xmlns:a16="http://schemas.microsoft.com/office/drawing/2014/main" id="{3988354F-FF2C-A939-9221-83777988FFBC}"/>
                </a:ext>
              </a:extLst>
            </p:cNvPr>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232;p57">
              <a:extLst>
                <a:ext uri="{FF2B5EF4-FFF2-40B4-BE49-F238E27FC236}">
                  <a16:creationId xmlns:a16="http://schemas.microsoft.com/office/drawing/2014/main" id="{B41B2AA7-8582-2A61-7701-7BE9642C638A}"/>
                </a:ext>
              </a:extLst>
            </p:cNvPr>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233;p57">
              <a:extLst>
                <a:ext uri="{FF2B5EF4-FFF2-40B4-BE49-F238E27FC236}">
                  <a16:creationId xmlns:a16="http://schemas.microsoft.com/office/drawing/2014/main" id="{18EBE1D1-ED5B-9FAE-348D-F81FA485F0EB}"/>
                </a:ext>
              </a:extLst>
            </p:cNvPr>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234;p57">
              <a:extLst>
                <a:ext uri="{FF2B5EF4-FFF2-40B4-BE49-F238E27FC236}">
                  <a16:creationId xmlns:a16="http://schemas.microsoft.com/office/drawing/2014/main" id="{B8071063-DB14-D734-833C-42C9D3AD9E22}"/>
                </a:ext>
              </a:extLst>
            </p:cNvPr>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235;p57">
              <a:extLst>
                <a:ext uri="{FF2B5EF4-FFF2-40B4-BE49-F238E27FC236}">
                  <a16:creationId xmlns:a16="http://schemas.microsoft.com/office/drawing/2014/main" id="{97A0F8D8-8AA3-8D54-6BF2-B311C02D1BE6}"/>
                </a:ext>
              </a:extLst>
            </p:cNvPr>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236;p57">
              <a:extLst>
                <a:ext uri="{FF2B5EF4-FFF2-40B4-BE49-F238E27FC236}">
                  <a16:creationId xmlns:a16="http://schemas.microsoft.com/office/drawing/2014/main" id="{F641F4FB-E1B4-D1CE-51F4-979957D50858}"/>
                </a:ext>
              </a:extLst>
            </p:cNvPr>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237;p57">
              <a:extLst>
                <a:ext uri="{FF2B5EF4-FFF2-40B4-BE49-F238E27FC236}">
                  <a16:creationId xmlns:a16="http://schemas.microsoft.com/office/drawing/2014/main" id="{CD5CA269-2D4E-3AA0-E815-3B85886EF744}"/>
                </a:ext>
              </a:extLst>
            </p:cNvPr>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238;p57">
              <a:extLst>
                <a:ext uri="{FF2B5EF4-FFF2-40B4-BE49-F238E27FC236}">
                  <a16:creationId xmlns:a16="http://schemas.microsoft.com/office/drawing/2014/main" id="{16583000-E259-F23E-781C-3564EE02A7A4}"/>
                </a:ext>
              </a:extLst>
            </p:cNvPr>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239;p57">
              <a:extLst>
                <a:ext uri="{FF2B5EF4-FFF2-40B4-BE49-F238E27FC236}">
                  <a16:creationId xmlns:a16="http://schemas.microsoft.com/office/drawing/2014/main" id="{FC8F2920-4D4E-6D32-29A1-1B2F8CD68CBB}"/>
                </a:ext>
              </a:extLst>
            </p:cNvPr>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240;p57">
              <a:extLst>
                <a:ext uri="{FF2B5EF4-FFF2-40B4-BE49-F238E27FC236}">
                  <a16:creationId xmlns:a16="http://schemas.microsoft.com/office/drawing/2014/main" id="{22333B46-D1D3-532A-7BA4-020D477207CD}"/>
                </a:ext>
              </a:extLst>
            </p:cNvPr>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241;p57">
              <a:extLst>
                <a:ext uri="{FF2B5EF4-FFF2-40B4-BE49-F238E27FC236}">
                  <a16:creationId xmlns:a16="http://schemas.microsoft.com/office/drawing/2014/main" id="{DD296077-0871-751D-5E82-E59D4602F29B}"/>
                </a:ext>
              </a:extLst>
            </p:cNvPr>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3242;p57">
              <a:extLst>
                <a:ext uri="{FF2B5EF4-FFF2-40B4-BE49-F238E27FC236}">
                  <a16:creationId xmlns:a16="http://schemas.microsoft.com/office/drawing/2014/main" id="{5E33E98E-518C-59D7-D005-E3D4B7A75A6B}"/>
                </a:ext>
              </a:extLst>
            </p:cNvPr>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3243;p57">
              <a:extLst>
                <a:ext uri="{FF2B5EF4-FFF2-40B4-BE49-F238E27FC236}">
                  <a16:creationId xmlns:a16="http://schemas.microsoft.com/office/drawing/2014/main" id="{3CE1BF11-F0ED-3E1D-8179-A42FEA83E340}"/>
                </a:ext>
              </a:extLst>
            </p:cNvPr>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3244;p57">
              <a:extLst>
                <a:ext uri="{FF2B5EF4-FFF2-40B4-BE49-F238E27FC236}">
                  <a16:creationId xmlns:a16="http://schemas.microsoft.com/office/drawing/2014/main" id="{B9420CF8-8553-B629-E936-EAEB1491C4F2}"/>
                </a:ext>
              </a:extLst>
            </p:cNvPr>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3245;p57">
              <a:extLst>
                <a:ext uri="{FF2B5EF4-FFF2-40B4-BE49-F238E27FC236}">
                  <a16:creationId xmlns:a16="http://schemas.microsoft.com/office/drawing/2014/main" id="{4705B891-83EA-A8DC-0333-978CC5E98D89}"/>
                </a:ext>
              </a:extLst>
            </p:cNvPr>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3246;p57">
              <a:extLst>
                <a:ext uri="{FF2B5EF4-FFF2-40B4-BE49-F238E27FC236}">
                  <a16:creationId xmlns:a16="http://schemas.microsoft.com/office/drawing/2014/main" id="{BAC9560D-1612-C150-4284-E2293F035351}"/>
                </a:ext>
              </a:extLst>
            </p:cNvPr>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3247;p57">
              <a:extLst>
                <a:ext uri="{FF2B5EF4-FFF2-40B4-BE49-F238E27FC236}">
                  <a16:creationId xmlns:a16="http://schemas.microsoft.com/office/drawing/2014/main" id="{8F9D7D14-CC72-4148-1F0E-8C81AF7FBCE9}"/>
                </a:ext>
              </a:extLst>
            </p:cNvPr>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3248;p57">
              <a:extLst>
                <a:ext uri="{FF2B5EF4-FFF2-40B4-BE49-F238E27FC236}">
                  <a16:creationId xmlns:a16="http://schemas.microsoft.com/office/drawing/2014/main" id="{25C0AE1B-D0EE-D501-AA3C-5C9C11BB04C5}"/>
                </a:ext>
              </a:extLst>
            </p:cNvPr>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3249;p57">
              <a:extLst>
                <a:ext uri="{FF2B5EF4-FFF2-40B4-BE49-F238E27FC236}">
                  <a16:creationId xmlns:a16="http://schemas.microsoft.com/office/drawing/2014/main" id="{CDC347AC-B6A3-F580-3241-EA8959F1332D}"/>
                </a:ext>
              </a:extLst>
            </p:cNvPr>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3250;p57">
              <a:extLst>
                <a:ext uri="{FF2B5EF4-FFF2-40B4-BE49-F238E27FC236}">
                  <a16:creationId xmlns:a16="http://schemas.microsoft.com/office/drawing/2014/main" id="{A3C911A0-5EF3-33C0-9E1B-E9A8A977C14F}"/>
                </a:ext>
              </a:extLst>
            </p:cNvPr>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3251;p57">
              <a:extLst>
                <a:ext uri="{FF2B5EF4-FFF2-40B4-BE49-F238E27FC236}">
                  <a16:creationId xmlns:a16="http://schemas.microsoft.com/office/drawing/2014/main" id="{DBA31F59-39FD-A3C8-A5DA-658221DBD7E7}"/>
                </a:ext>
              </a:extLst>
            </p:cNvPr>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3252;p57">
              <a:extLst>
                <a:ext uri="{FF2B5EF4-FFF2-40B4-BE49-F238E27FC236}">
                  <a16:creationId xmlns:a16="http://schemas.microsoft.com/office/drawing/2014/main" id="{28052555-7E42-DC3F-ABD0-854D77E3EFD1}"/>
                </a:ext>
              </a:extLst>
            </p:cNvPr>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3253;p57">
              <a:extLst>
                <a:ext uri="{FF2B5EF4-FFF2-40B4-BE49-F238E27FC236}">
                  <a16:creationId xmlns:a16="http://schemas.microsoft.com/office/drawing/2014/main" id="{7FA56059-D5E2-F389-3019-51AFEE617C18}"/>
                </a:ext>
              </a:extLst>
            </p:cNvPr>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3254;p57">
              <a:extLst>
                <a:ext uri="{FF2B5EF4-FFF2-40B4-BE49-F238E27FC236}">
                  <a16:creationId xmlns:a16="http://schemas.microsoft.com/office/drawing/2014/main" id="{A48AF22D-455E-9D08-700A-2FC27B37163B}"/>
                </a:ext>
              </a:extLst>
            </p:cNvPr>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3255;p57">
              <a:extLst>
                <a:ext uri="{FF2B5EF4-FFF2-40B4-BE49-F238E27FC236}">
                  <a16:creationId xmlns:a16="http://schemas.microsoft.com/office/drawing/2014/main" id="{F9468B21-C664-8DE6-20D8-B4233FA46406}"/>
                </a:ext>
              </a:extLst>
            </p:cNvPr>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3256;p57">
              <a:extLst>
                <a:ext uri="{FF2B5EF4-FFF2-40B4-BE49-F238E27FC236}">
                  <a16:creationId xmlns:a16="http://schemas.microsoft.com/office/drawing/2014/main" id="{F6F950B1-BD45-6131-F643-48E08B81A667}"/>
                </a:ext>
              </a:extLst>
            </p:cNvPr>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3257;p57">
              <a:extLst>
                <a:ext uri="{FF2B5EF4-FFF2-40B4-BE49-F238E27FC236}">
                  <a16:creationId xmlns:a16="http://schemas.microsoft.com/office/drawing/2014/main" id="{7BD3FE32-8D8A-11D5-6688-0BC852B0F652}"/>
                </a:ext>
              </a:extLst>
            </p:cNvPr>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3258;p57">
              <a:extLst>
                <a:ext uri="{FF2B5EF4-FFF2-40B4-BE49-F238E27FC236}">
                  <a16:creationId xmlns:a16="http://schemas.microsoft.com/office/drawing/2014/main" id="{C4F40040-A9E1-1BE6-6631-0AA7671C9890}"/>
                </a:ext>
              </a:extLst>
            </p:cNvPr>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3259;p57">
              <a:extLst>
                <a:ext uri="{FF2B5EF4-FFF2-40B4-BE49-F238E27FC236}">
                  <a16:creationId xmlns:a16="http://schemas.microsoft.com/office/drawing/2014/main" id="{0040810B-1461-F5D9-477C-0A956D383975}"/>
                </a:ext>
              </a:extLst>
            </p:cNvPr>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3260;p57">
              <a:extLst>
                <a:ext uri="{FF2B5EF4-FFF2-40B4-BE49-F238E27FC236}">
                  <a16:creationId xmlns:a16="http://schemas.microsoft.com/office/drawing/2014/main" id="{D2EE3221-4AB6-D94E-84E6-1EE95B304C00}"/>
                </a:ext>
              </a:extLst>
            </p:cNvPr>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3261;p57">
              <a:extLst>
                <a:ext uri="{FF2B5EF4-FFF2-40B4-BE49-F238E27FC236}">
                  <a16:creationId xmlns:a16="http://schemas.microsoft.com/office/drawing/2014/main" id="{7CCE5572-99C9-710F-F80B-288830889D88}"/>
                </a:ext>
              </a:extLst>
            </p:cNvPr>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3262;p57">
              <a:extLst>
                <a:ext uri="{FF2B5EF4-FFF2-40B4-BE49-F238E27FC236}">
                  <a16:creationId xmlns:a16="http://schemas.microsoft.com/office/drawing/2014/main" id="{35DB79DB-5241-D474-ADDD-3A61FDBEAC7E}"/>
                </a:ext>
              </a:extLst>
            </p:cNvPr>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3263;p57">
              <a:extLst>
                <a:ext uri="{FF2B5EF4-FFF2-40B4-BE49-F238E27FC236}">
                  <a16:creationId xmlns:a16="http://schemas.microsoft.com/office/drawing/2014/main" id="{DA145F2C-1248-42FC-8E96-DBAD2747A63E}"/>
                </a:ext>
              </a:extLst>
            </p:cNvPr>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3264;p57">
              <a:extLst>
                <a:ext uri="{FF2B5EF4-FFF2-40B4-BE49-F238E27FC236}">
                  <a16:creationId xmlns:a16="http://schemas.microsoft.com/office/drawing/2014/main" id="{51B1F692-AABF-AEE0-D4D4-FA557DF1FF32}"/>
                </a:ext>
              </a:extLst>
            </p:cNvPr>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3265;p57">
              <a:extLst>
                <a:ext uri="{FF2B5EF4-FFF2-40B4-BE49-F238E27FC236}">
                  <a16:creationId xmlns:a16="http://schemas.microsoft.com/office/drawing/2014/main" id="{9DBC344A-F102-F932-55DE-37BB60658CB9}"/>
                </a:ext>
              </a:extLst>
            </p:cNvPr>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3266;p57">
              <a:extLst>
                <a:ext uri="{FF2B5EF4-FFF2-40B4-BE49-F238E27FC236}">
                  <a16:creationId xmlns:a16="http://schemas.microsoft.com/office/drawing/2014/main" id="{C808A312-64C2-4F32-2C72-87424D26C5AB}"/>
                </a:ext>
              </a:extLst>
            </p:cNvPr>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3267;p57">
              <a:extLst>
                <a:ext uri="{FF2B5EF4-FFF2-40B4-BE49-F238E27FC236}">
                  <a16:creationId xmlns:a16="http://schemas.microsoft.com/office/drawing/2014/main" id="{A55847C4-33EA-9AB7-E796-81728D5B9F5D}"/>
                </a:ext>
              </a:extLst>
            </p:cNvPr>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3268;p57">
              <a:extLst>
                <a:ext uri="{FF2B5EF4-FFF2-40B4-BE49-F238E27FC236}">
                  <a16:creationId xmlns:a16="http://schemas.microsoft.com/office/drawing/2014/main" id="{9FE8336F-9149-8191-1194-F05B0941064E}"/>
                </a:ext>
              </a:extLst>
            </p:cNvPr>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3269;p57">
              <a:extLst>
                <a:ext uri="{FF2B5EF4-FFF2-40B4-BE49-F238E27FC236}">
                  <a16:creationId xmlns:a16="http://schemas.microsoft.com/office/drawing/2014/main" id="{3D4B4ACB-4F03-450B-9116-91A2023347B9}"/>
                </a:ext>
              </a:extLst>
            </p:cNvPr>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3270;p57">
              <a:extLst>
                <a:ext uri="{FF2B5EF4-FFF2-40B4-BE49-F238E27FC236}">
                  <a16:creationId xmlns:a16="http://schemas.microsoft.com/office/drawing/2014/main" id="{91324187-71BF-E6A1-2BBB-34DE55C857FB}"/>
                </a:ext>
              </a:extLst>
            </p:cNvPr>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3271;p57">
              <a:extLst>
                <a:ext uri="{FF2B5EF4-FFF2-40B4-BE49-F238E27FC236}">
                  <a16:creationId xmlns:a16="http://schemas.microsoft.com/office/drawing/2014/main" id="{283D0144-1936-4A3F-22E0-37FC5EED14DA}"/>
                </a:ext>
              </a:extLst>
            </p:cNvPr>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3272;p57">
              <a:extLst>
                <a:ext uri="{FF2B5EF4-FFF2-40B4-BE49-F238E27FC236}">
                  <a16:creationId xmlns:a16="http://schemas.microsoft.com/office/drawing/2014/main" id="{7B600615-1D28-62C9-1307-A567BEA4E5C4}"/>
                </a:ext>
              </a:extLst>
            </p:cNvPr>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3273;p57">
              <a:extLst>
                <a:ext uri="{FF2B5EF4-FFF2-40B4-BE49-F238E27FC236}">
                  <a16:creationId xmlns:a16="http://schemas.microsoft.com/office/drawing/2014/main" id="{3713C8E3-E492-303D-7D95-C20B5D8CC1CE}"/>
                </a:ext>
              </a:extLst>
            </p:cNvPr>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3274;p57">
              <a:extLst>
                <a:ext uri="{FF2B5EF4-FFF2-40B4-BE49-F238E27FC236}">
                  <a16:creationId xmlns:a16="http://schemas.microsoft.com/office/drawing/2014/main" id="{28663EE3-3741-B536-22C3-D30AB5319F81}"/>
                </a:ext>
              </a:extLst>
            </p:cNvPr>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3275;p57">
              <a:extLst>
                <a:ext uri="{FF2B5EF4-FFF2-40B4-BE49-F238E27FC236}">
                  <a16:creationId xmlns:a16="http://schemas.microsoft.com/office/drawing/2014/main" id="{80B0E122-31AE-D8AA-C3EB-CDDAF7EC8EC8}"/>
                </a:ext>
              </a:extLst>
            </p:cNvPr>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3276;p57">
              <a:extLst>
                <a:ext uri="{FF2B5EF4-FFF2-40B4-BE49-F238E27FC236}">
                  <a16:creationId xmlns:a16="http://schemas.microsoft.com/office/drawing/2014/main" id="{C9EC9AE1-72F0-0A1D-BB66-D75D9CF5C2D0}"/>
                </a:ext>
              </a:extLst>
            </p:cNvPr>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3277;p57">
              <a:extLst>
                <a:ext uri="{FF2B5EF4-FFF2-40B4-BE49-F238E27FC236}">
                  <a16:creationId xmlns:a16="http://schemas.microsoft.com/office/drawing/2014/main" id="{3A494BEA-CB6A-92DB-8807-52042B896FB7}"/>
                </a:ext>
              </a:extLst>
            </p:cNvPr>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3278;p57">
              <a:extLst>
                <a:ext uri="{FF2B5EF4-FFF2-40B4-BE49-F238E27FC236}">
                  <a16:creationId xmlns:a16="http://schemas.microsoft.com/office/drawing/2014/main" id="{7FCF1525-F408-5BF1-B46C-E033F0B2C1CF}"/>
                </a:ext>
              </a:extLst>
            </p:cNvPr>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3279;p57">
              <a:extLst>
                <a:ext uri="{FF2B5EF4-FFF2-40B4-BE49-F238E27FC236}">
                  <a16:creationId xmlns:a16="http://schemas.microsoft.com/office/drawing/2014/main" id="{6DA851EE-242E-329B-E59F-8F66A2B0A07D}"/>
                </a:ext>
              </a:extLst>
            </p:cNvPr>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3280;p57">
              <a:extLst>
                <a:ext uri="{FF2B5EF4-FFF2-40B4-BE49-F238E27FC236}">
                  <a16:creationId xmlns:a16="http://schemas.microsoft.com/office/drawing/2014/main" id="{AC5E537E-9361-AB3D-4160-69D55919F0AC}"/>
                </a:ext>
              </a:extLst>
            </p:cNvPr>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8" name="Google Shape;3281;p57">
              <a:extLst>
                <a:ext uri="{FF2B5EF4-FFF2-40B4-BE49-F238E27FC236}">
                  <a16:creationId xmlns:a16="http://schemas.microsoft.com/office/drawing/2014/main" id="{7F7346E7-A6EA-0DE4-5D01-633D81AEA916}"/>
                </a:ext>
              </a:extLst>
            </p:cNvPr>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9" name="Google Shape;3282;p57">
              <a:extLst>
                <a:ext uri="{FF2B5EF4-FFF2-40B4-BE49-F238E27FC236}">
                  <a16:creationId xmlns:a16="http://schemas.microsoft.com/office/drawing/2014/main" id="{3DE21D9E-96E3-AE29-9C69-32F845575461}"/>
                </a:ext>
              </a:extLst>
            </p:cNvPr>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0" name="Google Shape;3283;p57">
              <a:extLst>
                <a:ext uri="{FF2B5EF4-FFF2-40B4-BE49-F238E27FC236}">
                  <a16:creationId xmlns:a16="http://schemas.microsoft.com/office/drawing/2014/main" id="{F7814140-81BF-B15A-16E1-5F2373AEF456}"/>
                </a:ext>
              </a:extLst>
            </p:cNvPr>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1" name="Google Shape;3284;p57">
              <a:extLst>
                <a:ext uri="{FF2B5EF4-FFF2-40B4-BE49-F238E27FC236}">
                  <a16:creationId xmlns:a16="http://schemas.microsoft.com/office/drawing/2014/main" id="{3861A4C0-F6E0-18DD-8A9E-020CC7A40DCC}"/>
                </a:ext>
              </a:extLst>
            </p:cNvPr>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2" name="Google Shape;3285;p57">
              <a:extLst>
                <a:ext uri="{FF2B5EF4-FFF2-40B4-BE49-F238E27FC236}">
                  <a16:creationId xmlns:a16="http://schemas.microsoft.com/office/drawing/2014/main" id="{172E37F6-4F21-832F-CA8F-9F947C4DA773}"/>
                </a:ext>
              </a:extLst>
            </p:cNvPr>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3" name="Google Shape;3286;p57">
              <a:extLst>
                <a:ext uri="{FF2B5EF4-FFF2-40B4-BE49-F238E27FC236}">
                  <a16:creationId xmlns:a16="http://schemas.microsoft.com/office/drawing/2014/main" id="{9BB30BFE-F875-5A09-4BE4-A91EC9E4AA2B}"/>
                </a:ext>
              </a:extLst>
            </p:cNvPr>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4" name="Google Shape;3287;p57">
              <a:extLst>
                <a:ext uri="{FF2B5EF4-FFF2-40B4-BE49-F238E27FC236}">
                  <a16:creationId xmlns:a16="http://schemas.microsoft.com/office/drawing/2014/main" id="{03D975A7-D7EC-23A0-7246-83943CAF2F1A}"/>
                </a:ext>
              </a:extLst>
            </p:cNvPr>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5" name="Google Shape;3288;p57">
              <a:extLst>
                <a:ext uri="{FF2B5EF4-FFF2-40B4-BE49-F238E27FC236}">
                  <a16:creationId xmlns:a16="http://schemas.microsoft.com/office/drawing/2014/main" id="{E03B565D-844D-27C6-3134-71DBE9290F7F}"/>
                </a:ext>
              </a:extLst>
            </p:cNvPr>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6" name="Google Shape;3289;p57">
              <a:extLst>
                <a:ext uri="{FF2B5EF4-FFF2-40B4-BE49-F238E27FC236}">
                  <a16:creationId xmlns:a16="http://schemas.microsoft.com/office/drawing/2014/main" id="{7A7EBC41-92F7-FA72-40F0-0F09492A8724}"/>
                </a:ext>
              </a:extLst>
            </p:cNvPr>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7" name="Google Shape;3290;p57">
              <a:extLst>
                <a:ext uri="{FF2B5EF4-FFF2-40B4-BE49-F238E27FC236}">
                  <a16:creationId xmlns:a16="http://schemas.microsoft.com/office/drawing/2014/main" id="{FFB68D9C-C57E-CAD1-D688-BF8DBF746E42}"/>
                </a:ext>
              </a:extLst>
            </p:cNvPr>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8" name="Google Shape;3291;p57">
              <a:extLst>
                <a:ext uri="{FF2B5EF4-FFF2-40B4-BE49-F238E27FC236}">
                  <a16:creationId xmlns:a16="http://schemas.microsoft.com/office/drawing/2014/main" id="{24C0F883-0CA6-C3A0-4BDE-2DE2FBF754A6}"/>
                </a:ext>
              </a:extLst>
            </p:cNvPr>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9" name="Google Shape;3292;p57">
              <a:extLst>
                <a:ext uri="{FF2B5EF4-FFF2-40B4-BE49-F238E27FC236}">
                  <a16:creationId xmlns:a16="http://schemas.microsoft.com/office/drawing/2014/main" id="{C5A03FEE-E7F2-D3AF-4E70-006536BCBEE8}"/>
                </a:ext>
              </a:extLst>
            </p:cNvPr>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0" name="Google Shape;3293;p57">
              <a:extLst>
                <a:ext uri="{FF2B5EF4-FFF2-40B4-BE49-F238E27FC236}">
                  <a16:creationId xmlns:a16="http://schemas.microsoft.com/office/drawing/2014/main" id="{68D8CB42-108F-E0A9-8CBB-3D84482BF360}"/>
                </a:ext>
              </a:extLst>
            </p:cNvPr>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1" name="Google Shape;3294;p57">
              <a:extLst>
                <a:ext uri="{FF2B5EF4-FFF2-40B4-BE49-F238E27FC236}">
                  <a16:creationId xmlns:a16="http://schemas.microsoft.com/office/drawing/2014/main" id="{B3325ADD-779A-796C-617E-0D051BE624F4}"/>
                </a:ext>
              </a:extLst>
            </p:cNvPr>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2" name="Google Shape;3295;p57">
              <a:extLst>
                <a:ext uri="{FF2B5EF4-FFF2-40B4-BE49-F238E27FC236}">
                  <a16:creationId xmlns:a16="http://schemas.microsoft.com/office/drawing/2014/main" id="{80309BE3-9172-D660-3A22-FB49F22B9A9C}"/>
                </a:ext>
              </a:extLst>
            </p:cNvPr>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3" name="Google Shape;3296;p57">
              <a:extLst>
                <a:ext uri="{FF2B5EF4-FFF2-40B4-BE49-F238E27FC236}">
                  <a16:creationId xmlns:a16="http://schemas.microsoft.com/office/drawing/2014/main" id="{9AC9E091-4CDE-2515-D70C-3397AC374FA2}"/>
                </a:ext>
              </a:extLst>
            </p:cNvPr>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4" name="Google Shape;3297;p57">
              <a:extLst>
                <a:ext uri="{FF2B5EF4-FFF2-40B4-BE49-F238E27FC236}">
                  <a16:creationId xmlns:a16="http://schemas.microsoft.com/office/drawing/2014/main" id="{6A1309B8-7DF7-C75B-1835-5056FBF7425F}"/>
                </a:ext>
              </a:extLst>
            </p:cNvPr>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5" name="Google Shape;3298;p57">
              <a:extLst>
                <a:ext uri="{FF2B5EF4-FFF2-40B4-BE49-F238E27FC236}">
                  <a16:creationId xmlns:a16="http://schemas.microsoft.com/office/drawing/2014/main" id="{4D1CB578-A216-7B81-C57F-B72091FF4A8C}"/>
                </a:ext>
              </a:extLst>
            </p:cNvPr>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6" name="Google Shape;3299;p57">
              <a:extLst>
                <a:ext uri="{FF2B5EF4-FFF2-40B4-BE49-F238E27FC236}">
                  <a16:creationId xmlns:a16="http://schemas.microsoft.com/office/drawing/2014/main" id="{D8B8A6CF-6FFF-5A0F-3ADA-AF249F315DE7}"/>
                </a:ext>
              </a:extLst>
            </p:cNvPr>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7" name="Google Shape;3300;p57">
              <a:extLst>
                <a:ext uri="{FF2B5EF4-FFF2-40B4-BE49-F238E27FC236}">
                  <a16:creationId xmlns:a16="http://schemas.microsoft.com/office/drawing/2014/main" id="{70B0FEF8-0F07-4B90-3005-CC0BA992FC63}"/>
                </a:ext>
              </a:extLst>
            </p:cNvPr>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8" name="Google Shape;3301;p57">
              <a:extLst>
                <a:ext uri="{FF2B5EF4-FFF2-40B4-BE49-F238E27FC236}">
                  <a16:creationId xmlns:a16="http://schemas.microsoft.com/office/drawing/2014/main" id="{A84C3EE0-DED0-A6F0-5434-1CA1F9C656AE}"/>
                </a:ext>
              </a:extLst>
            </p:cNvPr>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9" name="Google Shape;3302;p57">
              <a:extLst>
                <a:ext uri="{FF2B5EF4-FFF2-40B4-BE49-F238E27FC236}">
                  <a16:creationId xmlns:a16="http://schemas.microsoft.com/office/drawing/2014/main" id="{4BB8C0CB-E422-11D9-4F20-E20DFAF252E1}"/>
                </a:ext>
              </a:extLst>
            </p:cNvPr>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0" name="Google Shape;3303;p57">
              <a:extLst>
                <a:ext uri="{FF2B5EF4-FFF2-40B4-BE49-F238E27FC236}">
                  <a16:creationId xmlns:a16="http://schemas.microsoft.com/office/drawing/2014/main" id="{13477C05-43A4-2385-7256-2F3ABFEAC940}"/>
                </a:ext>
              </a:extLst>
            </p:cNvPr>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1" name="Google Shape;3304;p57">
              <a:extLst>
                <a:ext uri="{FF2B5EF4-FFF2-40B4-BE49-F238E27FC236}">
                  <a16:creationId xmlns:a16="http://schemas.microsoft.com/office/drawing/2014/main" id="{2E12B8D0-344C-9AF4-1F86-B6889E5200DE}"/>
                </a:ext>
              </a:extLst>
            </p:cNvPr>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2" name="Google Shape;3305;p57">
              <a:extLst>
                <a:ext uri="{FF2B5EF4-FFF2-40B4-BE49-F238E27FC236}">
                  <a16:creationId xmlns:a16="http://schemas.microsoft.com/office/drawing/2014/main" id="{35B13B67-9093-4382-7578-C4A484415EDE}"/>
                </a:ext>
              </a:extLst>
            </p:cNvPr>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3" name="Google Shape;3306;p57">
              <a:extLst>
                <a:ext uri="{FF2B5EF4-FFF2-40B4-BE49-F238E27FC236}">
                  <a16:creationId xmlns:a16="http://schemas.microsoft.com/office/drawing/2014/main" id="{45753A53-69E3-4321-CF64-53B24745ED55}"/>
                </a:ext>
              </a:extLst>
            </p:cNvPr>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4" name="Google Shape;3307;p57">
              <a:extLst>
                <a:ext uri="{FF2B5EF4-FFF2-40B4-BE49-F238E27FC236}">
                  <a16:creationId xmlns:a16="http://schemas.microsoft.com/office/drawing/2014/main" id="{95333F61-C186-FEEF-36E4-D478E98E6ABD}"/>
                </a:ext>
              </a:extLst>
            </p:cNvPr>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5" name="Google Shape;3308;p57">
              <a:extLst>
                <a:ext uri="{FF2B5EF4-FFF2-40B4-BE49-F238E27FC236}">
                  <a16:creationId xmlns:a16="http://schemas.microsoft.com/office/drawing/2014/main" id="{904D0C3F-B5E8-860D-4C68-0DAF7CA67987}"/>
                </a:ext>
              </a:extLst>
            </p:cNvPr>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6" name="Google Shape;3309;p57">
              <a:extLst>
                <a:ext uri="{FF2B5EF4-FFF2-40B4-BE49-F238E27FC236}">
                  <a16:creationId xmlns:a16="http://schemas.microsoft.com/office/drawing/2014/main" id="{5D97C971-9275-B257-97DA-BBD8B00443E5}"/>
                </a:ext>
              </a:extLst>
            </p:cNvPr>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7" name="Google Shape;3310;p57">
              <a:extLst>
                <a:ext uri="{FF2B5EF4-FFF2-40B4-BE49-F238E27FC236}">
                  <a16:creationId xmlns:a16="http://schemas.microsoft.com/office/drawing/2014/main" id="{2AF375D1-7564-DC99-E4DF-26C726F50902}"/>
                </a:ext>
              </a:extLst>
            </p:cNvPr>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8" name="Google Shape;3311;p57">
              <a:extLst>
                <a:ext uri="{FF2B5EF4-FFF2-40B4-BE49-F238E27FC236}">
                  <a16:creationId xmlns:a16="http://schemas.microsoft.com/office/drawing/2014/main" id="{6BA4F598-10A7-4C02-DFE1-37A3467F357F}"/>
                </a:ext>
              </a:extLst>
            </p:cNvPr>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3312;p57">
              <a:extLst>
                <a:ext uri="{FF2B5EF4-FFF2-40B4-BE49-F238E27FC236}">
                  <a16:creationId xmlns:a16="http://schemas.microsoft.com/office/drawing/2014/main" id="{D5285A07-3A9E-7E1B-D6C9-98103622181A}"/>
                </a:ext>
              </a:extLst>
            </p:cNvPr>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0" name="Google Shape;3313;p57">
              <a:extLst>
                <a:ext uri="{FF2B5EF4-FFF2-40B4-BE49-F238E27FC236}">
                  <a16:creationId xmlns:a16="http://schemas.microsoft.com/office/drawing/2014/main" id="{71771DDE-0147-0076-DC25-3813AC6114CD}"/>
                </a:ext>
              </a:extLst>
            </p:cNvPr>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1" name="Google Shape;3314;p57">
              <a:extLst>
                <a:ext uri="{FF2B5EF4-FFF2-40B4-BE49-F238E27FC236}">
                  <a16:creationId xmlns:a16="http://schemas.microsoft.com/office/drawing/2014/main" id="{BEB8EB58-05A2-1113-1127-35BA655BDFD7}"/>
                </a:ext>
              </a:extLst>
            </p:cNvPr>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2" name="Google Shape;3315;p57">
              <a:extLst>
                <a:ext uri="{FF2B5EF4-FFF2-40B4-BE49-F238E27FC236}">
                  <a16:creationId xmlns:a16="http://schemas.microsoft.com/office/drawing/2014/main" id="{44E1E32C-A1A5-F323-50B8-266FBA71AE96}"/>
                </a:ext>
              </a:extLst>
            </p:cNvPr>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3" name="Google Shape;3316;p57">
              <a:extLst>
                <a:ext uri="{FF2B5EF4-FFF2-40B4-BE49-F238E27FC236}">
                  <a16:creationId xmlns:a16="http://schemas.microsoft.com/office/drawing/2014/main" id="{AF216EA6-4B4E-5A96-2715-59B61D2056AE}"/>
                </a:ext>
              </a:extLst>
            </p:cNvPr>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4" name="Google Shape;3317;p57">
              <a:extLst>
                <a:ext uri="{FF2B5EF4-FFF2-40B4-BE49-F238E27FC236}">
                  <a16:creationId xmlns:a16="http://schemas.microsoft.com/office/drawing/2014/main" id="{E523EB34-C3CF-C1D1-4579-079D3BE8117C}"/>
                </a:ext>
              </a:extLst>
            </p:cNvPr>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5" name="Google Shape;3318;p57">
              <a:extLst>
                <a:ext uri="{FF2B5EF4-FFF2-40B4-BE49-F238E27FC236}">
                  <a16:creationId xmlns:a16="http://schemas.microsoft.com/office/drawing/2014/main" id="{A5EE8973-AC2F-EC52-2C50-DE1EA78247D3}"/>
                </a:ext>
              </a:extLst>
            </p:cNvPr>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6" name="Google Shape;3319;p57">
              <a:extLst>
                <a:ext uri="{FF2B5EF4-FFF2-40B4-BE49-F238E27FC236}">
                  <a16:creationId xmlns:a16="http://schemas.microsoft.com/office/drawing/2014/main" id="{C9ADD166-E818-D695-FCC9-DC9F52993C2E}"/>
                </a:ext>
              </a:extLst>
            </p:cNvPr>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7" name="Google Shape;3320;p57">
              <a:extLst>
                <a:ext uri="{FF2B5EF4-FFF2-40B4-BE49-F238E27FC236}">
                  <a16:creationId xmlns:a16="http://schemas.microsoft.com/office/drawing/2014/main" id="{62697A00-434A-D6CF-E501-558156129B27}"/>
                </a:ext>
              </a:extLst>
            </p:cNvPr>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8" name="Google Shape;3321;p57">
              <a:extLst>
                <a:ext uri="{FF2B5EF4-FFF2-40B4-BE49-F238E27FC236}">
                  <a16:creationId xmlns:a16="http://schemas.microsoft.com/office/drawing/2014/main" id="{5361C012-0AD7-228E-2E4D-8702E0C53CE9}"/>
                </a:ext>
              </a:extLst>
            </p:cNvPr>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9" name="Google Shape;3322;p57">
              <a:extLst>
                <a:ext uri="{FF2B5EF4-FFF2-40B4-BE49-F238E27FC236}">
                  <a16:creationId xmlns:a16="http://schemas.microsoft.com/office/drawing/2014/main" id="{DC6662FC-44FE-A9AB-A000-2975CE24266A}"/>
                </a:ext>
              </a:extLst>
            </p:cNvPr>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0" name="Google Shape;3323;p57">
              <a:extLst>
                <a:ext uri="{FF2B5EF4-FFF2-40B4-BE49-F238E27FC236}">
                  <a16:creationId xmlns:a16="http://schemas.microsoft.com/office/drawing/2014/main" id="{15E0A7C2-A90C-7245-F35E-EF77A218CACF}"/>
                </a:ext>
              </a:extLst>
            </p:cNvPr>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1" name="Google Shape;3324;p57">
              <a:extLst>
                <a:ext uri="{FF2B5EF4-FFF2-40B4-BE49-F238E27FC236}">
                  <a16:creationId xmlns:a16="http://schemas.microsoft.com/office/drawing/2014/main" id="{74F2CCCE-C3F9-0C48-74C2-73DA49F09733}"/>
                </a:ext>
              </a:extLst>
            </p:cNvPr>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2" name="Google Shape;3325;p57">
              <a:extLst>
                <a:ext uri="{FF2B5EF4-FFF2-40B4-BE49-F238E27FC236}">
                  <a16:creationId xmlns:a16="http://schemas.microsoft.com/office/drawing/2014/main" id="{5B7AADE0-62A7-A887-37F7-5AE63765D05B}"/>
                </a:ext>
              </a:extLst>
            </p:cNvPr>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3" name="Google Shape;3326;p57">
              <a:extLst>
                <a:ext uri="{FF2B5EF4-FFF2-40B4-BE49-F238E27FC236}">
                  <a16:creationId xmlns:a16="http://schemas.microsoft.com/office/drawing/2014/main" id="{42C8B337-D473-8017-933F-3A9059786CCE}"/>
                </a:ext>
              </a:extLst>
            </p:cNvPr>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4" name="Google Shape;3327;p57">
              <a:extLst>
                <a:ext uri="{FF2B5EF4-FFF2-40B4-BE49-F238E27FC236}">
                  <a16:creationId xmlns:a16="http://schemas.microsoft.com/office/drawing/2014/main" id="{916B6B4C-997B-EABF-0536-707337B01B4A}"/>
                </a:ext>
              </a:extLst>
            </p:cNvPr>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5" name="Google Shape;3328;p57">
              <a:extLst>
                <a:ext uri="{FF2B5EF4-FFF2-40B4-BE49-F238E27FC236}">
                  <a16:creationId xmlns:a16="http://schemas.microsoft.com/office/drawing/2014/main" id="{759C4DBC-E3A6-0EA5-ECFB-E0912C5E045D}"/>
                </a:ext>
              </a:extLst>
            </p:cNvPr>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6" name="Google Shape;3329;p57">
              <a:extLst>
                <a:ext uri="{FF2B5EF4-FFF2-40B4-BE49-F238E27FC236}">
                  <a16:creationId xmlns:a16="http://schemas.microsoft.com/office/drawing/2014/main" id="{458D9B1F-19A6-72D4-6224-D47F56094BAC}"/>
                </a:ext>
              </a:extLst>
            </p:cNvPr>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7" name="Google Shape;3330;p57">
              <a:extLst>
                <a:ext uri="{FF2B5EF4-FFF2-40B4-BE49-F238E27FC236}">
                  <a16:creationId xmlns:a16="http://schemas.microsoft.com/office/drawing/2014/main" id="{27CFDEEC-57A2-38A9-1AC4-FD30E99B87E7}"/>
                </a:ext>
              </a:extLst>
            </p:cNvPr>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8" name="Google Shape;3331;p57">
              <a:extLst>
                <a:ext uri="{FF2B5EF4-FFF2-40B4-BE49-F238E27FC236}">
                  <a16:creationId xmlns:a16="http://schemas.microsoft.com/office/drawing/2014/main" id="{C2C4AFAC-31D7-EBA0-5CF2-2F3A36AC2771}"/>
                </a:ext>
              </a:extLst>
            </p:cNvPr>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9" name="Google Shape;3332;p57">
              <a:extLst>
                <a:ext uri="{FF2B5EF4-FFF2-40B4-BE49-F238E27FC236}">
                  <a16:creationId xmlns:a16="http://schemas.microsoft.com/office/drawing/2014/main" id="{94001FB9-FD27-EB4F-ABAD-CD7DC0076704}"/>
                </a:ext>
              </a:extLst>
            </p:cNvPr>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0" name="Google Shape;3333;p57">
              <a:extLst>
                <a:ext uri="{FF2B5EF4-FFF2-40B4-BE49-F238E27FC236}">
                  <a16:creationId xmlns:a16="http://schemas.microsoft.com/office/drawing/2014/main" id="{0A25FC74-C583-BEFE-B0AF-796553659990}"/>
                </a:ext>
              </a:extLst>
            </p:cNvPr>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3334;p57">
              <a:extLst>
                <a:ext uri="{FF2B5EF4-FFF2-40B4-BE49-F238E27FC236}">
                  <a16:creationId xmlns:a16="http://schemas.microsoft.com/office/drawing/2014/main" id="{199B4E60-479A-1450-2402-3EFB6A200606}"/>
                </a:ext>
              </a:extLst>
            </p:cNvPr>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2" name="Google Shape;3335;p57">
              <a:extLst>
                <a:ext uri="{FF2B5EF4-FFF2-40B4-BE49-F238E27FC236}">
                  <a16:creationId xmlns:a16="http://schemas.microsoft.com/office/drawing/2014/main" id="{51E26D60-21C2-81D6-8601-A7EF46DC2468}"/>
                </a:ext>
              </a:extLst>
            </p:cNvPr>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3" name="Google Shape;3336;p57">
              <a:extLst>
                <a:ext uri="{FF2B5EF4-FFF2-40B4-BE49-F238E27FC236}">
                  <a16:creationId xmlns:a16="http://schemas.microsoft.com/office/drawing/2014/main" id="{AD3FC824-A99A-6CDC-E901-E65CEB6A9CA9}"/>
                </a:ext>
              </a:extLst>
            </p:cNvPr>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4" name="Google Shape;3337;p57">
              <a:extLst>
                <a:ext uri="{FF2B5EF4-FFF2-40B4-BE49-F238E27FC236}">
                  <a16:creationId xmlns:a16="http://schemas.microsoft.com/office/drawing/2014/main" id="{70CCE2D6-C40D-1B0E-14A9-7532D66CD444}"/>
                </a:ext>
              </a:extLst>
            </p:cNvPr>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5" name="Google Shape;3338;p57">
              <a:extLst>
                <a:ext uri="{FF2B5EF4-FFF2-40B4-BE49-F238E27FC236}">
                  <a16:creationId xmlns:a16="http://schemas.microsoft.com/office/drawing/2014/main" id="{67D87EEE-776B-8765-211C-17C122AA4294}"/>
                </a:ext>
              </a:extLst>
            </p:cNvPr>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6" name="Google Shape;3339;p57">
              <a:extLst>
                <a:ext uri="{FF2B5EF4-FFF2-40B4-BE49-F238E27FC236}">
                  <a16:creationId xmlns:a16="http://schemas.microsoft.com/office/drawing/2014/main" id="{E17E0F5D-B109-DC50-1D2F-1E3A1EA6715E}"/>
                </a:ext>
              </a:extLst>
            </p:cNvPr>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7" name="Google Shape;3340;p57">
              <a:extLst>
                <a:ext uri="{FF2B5EF4-FFF2-40B4-BE49-F238E27FC236}">
                  <a16:creationId xmlns:a16="http://schemas.microsoft.com/office/drawing/2014/main" id="{36F3465E-710B-6790-9E53-A931D48F4067}"/>
                </a:ext>
              </a:extLst>
            </p:cNvPr>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8" name="Google Shape;3341;p57">
              <a:extLst>
                <a:ext uri="{FF2B5EF4-FFF2-40B4-BE49-F238E27FC236}">
                  <a16:creationId xmlns:a16="http://schemas.microsoft.com/office/drawing/2014/main" id="{6BD90634-7D83-75DC-BE7D-E0309F8B261D}"/>
                </a:ext>
              </a:extLst>
            </p:cNvPr>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9" name="Google Shape;3342;p57">
              <a:extLst>
                <a:ext uri="{FF2B5EF4-FFF2-40B4-BE49-F238E27FC236}">
                  <a16:creationId xmlns:a16="http://schemas.microsoft.com/office/drawing/2014/main" id="{8CD2F1AF-62E9-FD01-528F-8186E9E5908F}"/>
                </a:ext>
              </a:extLst>
            </p:cNvPr>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0" name="Google Shape;3343;p57">
              <a:extLst>
                <a:ext uri="{FF2B5EF4-FFF2-40B4-BE49-F238E27FC236}">
                  <a16:creationId xmlns:a16="http://schemas.microsoft.com/office/drawing/2014/main" id="{7964892B-FE90-7E62-5BF3-3868F6C3CD45}"/>
                </a:ext>
              </a:extLst>
            </p:cNvPr>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1" name="Google Shape;3344;p57">
              <a:extLst>
                <a:ext uri="{FF2B5EF4-FFF2-40B4-BE49-F238E27FC236}">
                  <a16:creationId xmlns:a16="http://schemas.microsoft.com/office/drawing/2014/main" id="{E35874BA-1112-900D-D09D-796E57533B22}"/>
                </a:ext>
              </a:extLst>
            </p:cNvPr>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2" name="Google Shape;3345;p57">
              <a:extLst>
                <a:ext uri="{FF2B5EF4-FFF2-40B4-BE49-F238E27FC236}">
                  <a16:creationId xmlns:a16="http://schemas.microsoft.com/office/drawing/2014/main" id="{E9F42D65-D981-64DD-FEDA-EBFE00AF10F7}"/>
                </a:ext>
              </a:extLst>
            </p:cNvPr>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3" name="Google Shape;3346;p57">
              <a:extLst>
                <a:ext uri="{FF2B5EF4-FFF2-40B4-BE49-F238E27FC236}">
                  <a16:creationId xmlns:a16="http://schemas.microsoft.com/office/drawing/2014/main" id="{2CCFAAA6-F858-5085-6C2D-B3276775A5C9}"/>
                </a:ext>
              </a:extLst>
            </p:cNvPr>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4" name="Google Shape;3347;p57">
              <a:extLst>
                <a:ext uri="{FF2B5EF4-FFF2-40B4-BE49-F238E27FC236}">
                  <a16:creationId xmlns:a16="http://schemas.microsoft.com/office/drawing/2014/main" id="{8A90742F-9FA0-3661-7B92-C01C39A6F543}"/>
                </a:ext>
              </a:extLst>
            </p:cNvPr>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5" name="Google Shape;3348;p57">
              <a:extLst>
                <a:ext uri="{FF2B5EF4-FFF2-40B4-BE49-F238E27FC236}">
                  <a16:creationId xmlns:a16="http://schemas.microsoft.com/office/drawing/2014/main" id="{D46ECCCE-0FD3-9B7B-2356-2DFF248A1608}"/>
                </a:ext>
              </a:extLst>
            </p:cNvPr>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6" name="Google Shape;3349;p57">
              <a:extLst>
                <a:ext uri="{FF2B5EF4-FFF2-40B4-BE49-F238E27FC236}">
                  <a16:creationId xmlns:a16="http://schemas.microsoft.com/office/drawing/2014/main" id="{020ABBFF-B47C-7191-2411-FA68A90DE29F}"/>
                </a:ext>
              </a:extLst>
            </p:cNvPr>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7" name="Google Shape;3350;p57">
              <a:extLst>
                <a:ext uri="{FF2B5EF4-FFF2-40B4-BE49-F238E27FC236}">
                  <a16:creationId xmlns:a16="http://schemas.microsoft.com/office/drawing/2014/main" id="{8AE9D9EF-F250-6ADF-3433-79CFD8F43F9F}"/>
                </a:ext>
              </a:extLst>
            </p:cNvPr>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8" name="Google Shape;3351;p57">
              <a:extLst>
                <a:ext uri="{FF2B5EF4-FFF2-40B4-BE49-F238E27FC236}">
                  <a16:creationId xmlns:a16="http://schemas.microsoft.com/office/drawing/2014/main" id="{1D952A28-4AFE-F252-EC17-E08B4D463E09}"/>
                </a:ext>
              </a:extLst>
            </p:cNvPr>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9" name="Google Shape;3352;p57">
              <a:extLst>
                <a:ext uri="{FF2B5EF4-FFF2-40B4-BE49-F238E27FC236}">
                  <a16:creationId xmlns:a16="http://schemas.microsoft.com/office/drawing/2014/main" id="{AFAEFF3C-10D6-121B-C8D2-DD2BDFDBBD5A}"/>
                </a:ext>
              </a:extLst>
            </p:cNvPr>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0" name="Google Shape;3353;p57">
              <a:extLst>
                <a:ext uri="{FF2B5EF4-FFF2-40B4-BE49-F238E27FC236}">
                  <a16:creationId xmlns:a16="http://schemas.microsoft.com/office/drawing/2014/main" id="{7D0899D6-8F2F-2CC8-CFAD-5F5EBC4AD3F2}"/>
                </a:ext>
              </a:extLst>
            </p:cNvPr>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3354;p57">
              <a:extLst>
                <a:ext uri="{FF2B5EF4-FFF2-40B4-BE49-F238E27FC236}">
                  <a16:creationId xmlns:a16="http://schemas.microsoft.com/office/drawing/2014/main" id="{DC55B28C-5369-C655-31DA-E48CCA8849CB}"/>
                </a:ext>
              </a:extLst>
            </p:cNvPr>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3355;p57">
              <a:extLst>
                <a:ext uri="{FF2B5EF4-FFF2-40B4-BE49-F238E27FC236}">
                  <a16:creationId xmlns:a16="http://schemas.microsoft.com/office/drawing/2014/main" id="{5D9FB619-32BA-5AF0-F5E4-6BAE77009B85}"/>
                </a:ext>
              </a:extLst>
            </p:cNvPr>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3356;p57">
              <a:extLst>
                <a:ext uri="{FF2B5EF4-FFF2-40B4-BE49-F238E27FC236}">
                  <a16:creationId xmlns:a16="http://schemas.microsoft.com/office/drawing/2014/main" id="{830BAB86-098F-E32F-F2C2-57EC0710D496}"/>
                </a:ext>
              </a:extLst>
            </p:cNvPr>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3357;p57">
              <a:extLst>
                <a:ext uri="{FF2B5EF4-FFF2-40B4-BE49-F238E27FC236}">
                  <a16:creationId xmlns:a16="http://schemas.microsoft.com/office/drawing/2014/main" id="{0C70EA3B-1C5F-2140-DFBA-CCA896144369}"/>
                </a:ext>
              </a:extLst>
            </p:cNvPr>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3358;p57">
              <a:extLst>
                <a:ext uri="{FF2B5EF4-FFF2-40B4-BE49-F238E27FC236}">
                  <a16:creationId xmlns:a16="http://schemas.microsoft.com/office/drawing/2014/main" id="{0E252B91-9625-3054-7264-EC3EA95F98B6}"/>
                </a:ext>
              </a:extLst>
            </p:cNvPr>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3359;p57">
              <a:extLst>
                <a:ext uri="{FF2B5EF4-FFF2-40B4-BE49-F238E27FC236}">
                  <a16:creationId xmlns:a16="http://schemas.microsoft.com/office/drawing/2014/main" id="{38ABC0E0-AE05-4DCF-1991-E39FDC4A8998}"/>
                </a:ext>
              </a:extLst>
            </p:cNvPr>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3360;p57">
              <a:extLst>
                <a:ext uri="{FF2B5EF4-FFF2-40B4-BE49-F238E27FC236}">
                  <a16:creationId xmlns:a16="http://schemas.microsoft.com/office/drawing/2014/main" id="{32D8229B-D993-2B1A-C449-C4B3BBB2EE9E}"/>
                </a:ext>
              </a:extLst>
            </p:cNvPr>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3361;p57">
              <a:extLst>
                <a:ext uri="{FF2B5EF4-FFF2-40B4-BE49-F238E27FC236}">
                  <a16:creationId xmlns:a16="http://schemas.microsoft.com/office/drawing/2014/main" id="{69009ACE-BE6E-334B-3141-EA91819F2939}"/>
                </a:ext>
              </a:extLst>
            </p:cNvPr>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3362;p57">
              <a:extLst>
                <a:ext uri="{FF2B5EF4-FFF2-40B4-BE49-F238E27FC236}">
                  <a16:creationId xmlns:a16="http://schemas.microsoft.com/office/drawing/2014/main" id="{F25E68C9-6FC9-F061-B525-F0F5DEB4BE49}"/>
                </a:ext>
              </a:extLst>
            </p:cNvPr>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3363;p57">
              <a:extLst>
                <a:ext uri="{FF2B5EF4-FFF2-40B4-BE49-F238E27FC236}">
                  <a16:creationId xmlns:a16="http://schemas.microsoft.com/office/drawing/2014/main" id="{BC538762-19C7-5DD9-85C4-256F14FD30A8}"/>
                </a:ext>
              </a:extLst>
            </p:cNvPr>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3364;p57">
              <a:extLst>
                <a:ext uri="{FF2B5EF4-FFF2-40B4-BE49-F238E27FC236}">
                  <a16:creationId xmlns:a16="http://schemas.microsoft.com/office/drawing/2014/main" id="{96ED9747-76A1-9D3B-3655-CD4B6C1333F3}"/>
                </a:ext>
              </a:extLst>
            </p:cNvPr>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3365;p57">
              <a:extLst>
                <a:ext uri="{FF2B5EF4-FFF2-40B4-BE49-F238E27FC236}">
                  <a16:creationId xmlns:a16="http://schemas.microsoft.com/office/drawing/2014/main" id="{18CB4BF3-53D9-EB11-004A-CAB7697F2772}"/>
                </a:ext>
              </a:extLst>
            </p:cNvPr>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3366;p57">
              <a:extLst>
                <a:ext uri="{FF2B5EF4-FFF2-40B4-BE49-F238E27FC236}">
                  <a16:creationId xmlns:a16="http://schemas.microsoft.com/office/drawing/2014/main" id="{95184186-C953-1061-B410-C236DDEE39ED}"/>
                </a:ext>
              </a:extLst>
            </p:cNvPr>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3367;p57">
              <a:extLst>
                <a:ext uri="{FF2B5EF4-FFF2-40B4-BE49-F238E27FC236}">
                  <a16:creationId xmlns:a16="http://schemas.microsoft.com/office/drawing/2014/main" id="{AB6E86B7-1D6A-ACCE-F32C-E92A05BF3B00}"/>
                </a:ext>
              </a:extLst>
            </p:cNvPr>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3368;p57">
              <a:extLst>
                <a:ext uri="{FF2B5EF4-FFF2-40B4-BE49-F238E27FC236}">
                  <a16:creationId xmlns:a16="http://schemas.microsoft.com/office/drawing/2014/main" id="{71C201EA-442B-60F5-911A-61D13B2BDB73}"/>
                </a:ext>
              </a:extLst>
            </p:cNvPr>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3369;p57">
              <a:extLst>
                <a:ext uri="{FF2B5EF4-FFF2-40B4-BE49-F238E27FC236}">
                  <a16:creationId xmlns:a16="http://schemas.microsoft.com/office/drawing/2014/main" id="{3DC42BBB-8E5B-1D2E-2964-0AC5DF62A0F0}"/>
                </a:ext>
              </a:extLst>
            </p:cNvPr>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3370;p57">
              <a:extLst>
                <a:ext uri="{FF2B5EF4-FFF2-40B4-BE49-F238E27FC236}">
                  <a16:creationId xmlns:a16="http://schemas.microsoft.com/office/drawing/2014/main" id="{CF87AD77-79F8-F0BD-D4BA-BEF1011C61E3}"/>
                </a:ext>
              </a:extLst>
            </p:cNvPr>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3371;p57">
              <a:extLst>
                <a:ext uri="{FF2B5EF4-FFF2-40B4-BE49-F238E27FC236}">
                  <a16:creationId xmlns:a16="http://schemas.microsoft.com/office/drawing/2014/main" id="{CCAEA53C-2D7F-BA66-7592-B5B4170FEA08}"/>
                </a:ext>
              </a:extLst>
            </p:cNvPr>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3372;p57">
              <a:extLst>
                <a:ext uri="{FF2B5EF4-FFF2-40B4-BE49-F238E27FC236}">
                  <a16:creationId xmlns:a16="http://schemas.microsoft.com/office/drawing/2014/main" id="{93DBDB2B-4017-CDA7-E692-AA62FC3F10B9}"/>
                </a:ext>
              </a:extLst>
            </p:cNvPr>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3373;p57">
              <a:extLst>
                <a:ext uri="{FF2B5EF4-FFF2-40B4-BE49-F238E27FC236}">
                  <a16:creationId xmlns:a16="http://schemas.microsoft.com/office/drawing/2014/main" id="{293B8149-AB53-1ED2-F812-FB8B22EFB550}"/>
                </a:ext>
              </a:extLst>
            </p:cNvPr>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3374;p57">
              <a:extLst>
                <a:ext uri="{FF2B5EF4-FFF2-40B4-BE49-F238E27FC236}">
                  <a16:creationId xmlns:a16="http://schemas.microsoft.com/office/drawing/2014/main" id="{11CF0F08-3885-A3D9-AC03-41B2ED6D19EA}"/>
                </a:ext>
              </a:extLst>
            </p:cNvPr>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3375;p57">
              <a:extLst>
                <a:ext uri="{FF2B5EF4-FFF2-40B4-BE49-F238E27FC236}">
                  <a16:creationId xmlns:a16="http://schemas.microsoft.com/office/drawing/2014/main" id="{C82BB254-C204-3746-61DC-205285240B86}"/>
                </a:ext>
              </a:extLst>
            </p:cNvPr>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3376;p57">
              <a:extLst>
                <a:ext uri="{FF2B5EF4-FFF2-40B4-BE49-F238E27FC236}">
                  <a16:creationId xmlns:a16="http://schemas.microsoft.com/office/drawing/2014/main" id="{CE1FD36A-9D0F-BF21-429D-B901C96DAAEB}"/>
                </a:ext>
              </a:extLst>
            </p:cNvPr>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3377;p57">
              <a:extLst>
                <a:ext uri="{FF2B5EF4-FFF2-40B4-BE49-F238E27FC236}">
                  <a16:creationId xmlns:a16="http://schemas.microsoft.com/office/drawing/2014/main" id="{C2A8C3F2-4EC8-DAE4-E323-D4B6C6CD76E4}"/>
                </a:ext>
              </a:extLst>
            </p:cNvPr>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3378;p57">
              <a:extLst>
                <a:ext uri="{FF2B5EF4-FFF2-40B4-BE49-F238E27FC236}">
                  <a16:creationId xmlns:a16="http://schemas.microsoft.com/office/drawing/2014/main" id="{A16734F3-73A0-699F-51E7-E48D8E6CF5F6}"/>
                </a:ext>
              </a:extLst>
            </p:cNvPr>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3379;p57">
              <a:extLst>
                <a:ext uri="{FF2B5EF4-FFF2-40B4-BE49-F238E27FC236}">
                  <a16:creationId xmlns:a16="http://schemas.microsoft.com/office/drawing/2014/main" id="{408908DC-B1F7-44AA-63F9-D67D0C2F8A82}"/>
                </a:ext>
              </a:extLst>
            </p:cNvPr>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3380;p57">
              <a:extLst>
                <a:ext uri="{FF2B5EF4-FFF2-40B4-BE49-F238E27FC236}">
                  <a16:creationId xmlns:a16="http://schemas.microsoft.com/office/drawing/2014/main" id="{D15722EF-6943-0BD8-8F53-BC57D4678EFA}"/>
                </a:ext>
              </a:extLst>
            </p:cNvPr>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3381;p57">
              <a:extLst>
                <a:ext uri="{FF2B5EF4-FFF2-40B4-BE49-F238E27FC236}">
                  <a16:creationId xmlns:a16="http://schemas.microsoft.com/office/drawing/2014/main" id="{23621596-96D8-84BD-873D-90C73A126B27}"/>
                </a:ext>
              </a:extLst>
            </p:cNvPr>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3382;p57">
              <a:extLst>
                <a:ext uri="{FF2B5EF4-FFF2-40B4-BE49-F238E27FC236}">
                  <a16:creationId xmlns:a16="http://schemas.microsoft.com/office/drawing/2014/main" id="{EBC08FD0-559C-3737-D672-B7D41B93616E}"/>
                </a:ext>
              </a:extLst>
            </p:cNvPr>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3383;p57">
              <a:extLst>
                <a:ext uri="{FF2B5EF4-FFF2-40B4-BE49-F238E27FC236}">
                  <a16:creationId xmlns:a16="http://schemas.microsoft.com/office/drawing/2014/main" id="{009BD184-4C18-EF5F-E091-A829CC131DB9}"/>
                </a:ext>
              </a:extLst>
            </p:cNvPr>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3384;p57">
              <a:extLst>
                <a:ext uri="{FF2B5EF4-FFF2-40B4-BE49-F238E27FC236}">
                  <a16:creationId xmlns:a16="http://schemas.microsoft.com/office/drawing/2014/main" id="{FF1926E0-CEA4-19E5-5F3A-396876A827C1}"/>
                </a:ext>
              </a:extLst>
            </p:cNvPr>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3385;p57">
              <a:extLst>
                <a:ext uri="{FF2B5EF4-FFF2-40B4-BE49-F238E27FC236}">
                  <a16:creationId xmlns:a16="http://schemas.microsoft.com/office/drawing/2014/main" id="{1C7CA33A-30EB-7651-AA3E-FA0D65F8AFDA}"/>
                </a:ext>
              </a:extLst>
            </p:cNvPr>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3386;p57">
              <a:extLst>
                <a:ext uri="{FF2B5EF4-FFF2-40B4-BE49-F238E27FC236}">
                  <a16:creationId xmlns:a16="http://schemas.microsoft.com/office/drawing/2014/main" id="{347C0183-4C18-991C-0D5D-E217759A5EBF}"/>
                </a:ext>
              </a:extLst>
            </p:cNvPr>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3387;p57">
              <a:extLst>
                <a:ext uri="{FF2B5EF4-FFF2-40B4-BE49-F238E27FC236}">
                  <a16:creationId xmlns:a16="http://schemas.microsoft.com/office/drawing/2014/main" id="{1A1B0739-7B95-2630-D647-A51BB41BE5E6}"/>
                </a:ext>
              </a:extLst>
            </p:cNvPr>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3388;p57">
              <a:extLst>
                <a:ext uri="{FF2B5EF4-FFF2-40B4-BE49-F238E27FC236}">
                  <a16:creationId xmlns:a16="http://schemas.microsoft.com/office/drawing/2014/main" id="{3F2D42F3-5AA2-5904-B18C-262BB0C85194}"/>
                </a:ext>
              </a:extLst>
            </p:cNvPr>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3389;p57">
              <a:extLst>
                <a:ext uri="{FF2B5EF4-FFF2-40B4-BE49-F238E27FC236}">
                  <a16:creationId xmlns:a16="http://schemas.microsoft.com/office/drawing/2014/main" id="{AFD27D61-B72B-F876-3C79-F3CC7568CCCF}"/>
                </a:ext>
              </a:extLst>
            </p:cNvPr>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3390;p57">
              <a:extLst>
                <a:ext uri="{FF2B5EF4-FFF2-40B4-BE49-F238E27FC236}">
                  <a16:creationId xmlns:a16="http://schemas.microsoft.com/office/drawing/2014/main" id="{B8D7A15B-4926-FEA3-C3AB-EEA8D1923052}"/>
                </a:ext>
              </a:extLst>
            </p:cNvPr>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3391;p57">
              <a:extLst>
                <a:ext uri="{FF2B5EF4-FFF2-40B4-BE49-F238E27FC236}">
                  <a16:creationId xmlns:a16="http://schemas.microsoft.com/office/drawing/2014/main" id="{9A44AE16-6EE4-C296-0F5D-7AB35BC58527}"/>
                </a:ext>
              </a:extLst>
            </p:cNvPr>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3392;p57">
              <a:extLst>
                <a:ext uri="{FF2B5EF4-FFF2-40B4-BE49-F238E27FC236}">
                  <a16:creationId xmlns:a16="http://schemas.microsoft.com/office/drawing/2014/main" id="{712A238B-5D3E-AD54-16B1-2BBD488C0A1E}"/>
                </a:ext>
              </a:extLst>
            </p:cNvPr>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3393;p57">
              <a:extLst>
                <a:ext uri="{FF2B5EF4-FFF2-40B4-BE49-F238E27FC236}">
                  <a16:creationId xmlns:a16="http://schemas.microsoft.com/office/drawing/2014/main" id="{F243A491-1664-5B5D-8891-4088FAE8EA0C}"/>
                </a:ext>
              </a:extLst>
            </p:cNvPr>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3394;p57">
              <a:extLst>
                <a:ext uri="{FF2B5EF4-FFF2-40B4-BE49-F238E27FC236}">
                  <a16:creationId xmlns:a16="http://schemas.microsoft.com/office/drawing/2014/main" id="{23BBE40B-8D8D-4AD3-159A-997D03C812B9}"/>
                </a:ext>
              </a:extLst>
            </p:cNvPr>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3395;p57">
              <a:extLst>
                <a:ext uri="{FF2B5EF4-FFF2-40B4-BE49-F238E27FC236}">
                  <a16:creationId xmlns:a16="http://schemas.microsoft.com/office/drawing/2014/main" id="{916A93E3-A6BC-4875-B294-7B02B4B8F50B}"/>
                </a:ext>
              </a:extLst>
            </p:cNvPr>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3396;p57">
              <a:extLst>
                <a:ext uri="{FF2B5EF4-FFF2-40B4-BE49-F238E27FC236}">
                  <a16:creationId xmlns:a16="http://schemas.microsoft.com/office/drawing/2014/main" id="{A43B8B41-63C7-7118-375C-F932770212AC}"/>
                </a:ext>
              </a:extLst>
            </p:cNvPr>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3397;p57">
              <a:extLst>
                <a:ext uri="{FF2B5EF4-FFF2-40B4-BE49-F238E27FC236}">
                  <a16:creationId xmlns:a16="http://schemas.microsoft.com/office/drawing/2014/main" id="{374DF2BC-8635-9C5F-CD22-0C60227C514A}"/>
                </a:ext>
              </a:extLst>
            </p:cNvPr>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3398;p57">
              <a:extLst>
                <a:ext uri="{FF2B5EF4-FFF2-40B4-BE49-F238E27FC236}">
                  <a16:creationId xmlns:a16="http://schemas.microsoft.com/office/drawing/2014/main" id="{2ADAC2DB-DB17-A19E-BE1B-4B254A96E6C6}"/>
                </a:ext>
              </a:extLst>
            </p:cNvPr>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3399;p57">
              <a:extLst>
                <a:ext uri="{FF2B5EF4-FFF2-40B4-BE49-F238E27FC236}">
                  <a16:creationId xmlns:a16="http://schemas.microsoft.com/office/drawing/2014/main" id="{ED294A5B-6548-FBEE-5785-2AC383EDC1AB}"/>
                </a:ext>
              </a:extLst>
            </p:cNvPr>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3400;p57">
              <a:extLst>
                <a:ext uri="{FF2B5EF4-FFF2-40B4-BE49-F238E27FC236}">
                  <a16:creationId xmlns:a16="http://schemas.microsoft.com/office/drawing/2014/main" id="{8080635B-2279-0214-9E47-A3AC53F5D022}"/>
                </a:ext>
              </a:extLst>
            </p:cNvPr>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3401;p57">
              <a:extLst>
                <a:ext uri="{FF2B5EF4-FFF2-40B4-BE49-F238E27FC236}">
                  <a16:creationId xmlns:a16="http://schemas.microsoft.com/office/drawing/2014/main" id="{BB8A79F9-B56A-5665-E102-A10051C8E5EE}"/>
                </a:ext>
              </a:extLst>
            </p:cNvPr>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3402;p57">
              <a:extLst>
                <a:ext uri="{FF2B5EF4-FFF2-40B4-BE49-F238E27FC236}">
                  <a16:creationId xmlns:a16="http://schemas.microsoft.com/office/drawing/2014/main" id="{2ECF4EDC-008A-88DF-FDFB-000098C690D5}"/>
                </a:ext>
              </a:extLst>
            </p:cNvPr>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3403;p57">
              <a:extLst>
                <a:ext uri="{FF2B5EF4-FFF2-40B4-BE49-F238E27FC236}">
                  <a16:creationId xmlns:a16="http://schemas.microsoft.com/office/drawing/2014/main" id="{06D79823-11B0-95FD-26D5-4FAE0A3A2A92}"/>
                </a:ext>
              </a:extLst>
            </p:cNvPr>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3404;p57">
              <a:extLst>
                <a:ext uri="{FF2B5EF4-FFF2-40B4-BE49-F238E27FC236}">
                  <a16:creationId xmlns:a16="http://schemas.microsoft.com/office/drawing/2014/main" id="{4902BA2A-54EE-E5BB-B6F6-220573A560EF}"/>
                </a:ext>
              </a:extLst>
            </p:cNvPr>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3405;p57">
              <a:extLst>
                <a:ext uri="{FF2B5EF4-FFF2-40B4-BE49-F238E27FC236}">
                  <a16:creationId xmlns:a16="http://schemas.microsoft.com/office/drawing/2014/main" id="{2B433F24-D647-BFA5-2821-852E9988506C}"/>
                </a:ext>
              </a:extLst>
            </p:cNvPr>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3406;p57">
              <a:extLst>
                <a:ext uri="{FF2B5EF4-FFF2-40B4-BE49-F238E27FC236}">
                  <a16:creationId xmlns:a16="http://schemas.microsoft.com/office/drawing/2014/main" id="{80135938-A7F6-5340-47A6-F5F58095BD18}"/>
                </a:ext>
              </a:extLst>
            </p:cNvPr>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3407;p57">
              <a:extLst>
                <a:ext uri="{FF2B5EF4-FFF2-40B4-BE49-F238E27FC236}">
                  <a16:creationId xmlns:a16="http://schemas.microsoft.com/office/drawing/2014/main" id="{0494C364-7BF8-6246-06A8-D0001CA05B97}"/>
                </a:ext>
              </a:extLst>
            </p:cNvPr>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3408;p57">
              <a:extLst>
                <a:ext uri="{FF2B5EF4-FFF2-40B4-BE49-F238E27FC236}">
                  <a16:creationId xmlns:a16="http://schemas.microsoft.com/office/drawing/2014/main" id="{AA7FE483-48F0-F609-257F-C24AB2CF0B15}"/>
                </a:ext>
              </a:extLst>
            </p:cNvPr>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3409;p57">
              <a:extLst>
                <a:ext uri="{FF2B5EF4-FFF2-40B4-BE49-F238E27FC236}">
                  <a16:creationId xmlns:a16="http://schemas.microsoft.com/office/drawing/2014/main" id="{7A6C3642-3599-6271-47A7-F37E7BD1999E}"/>
                </a:ext>
              </a:extLst>
            </p:cNvPr>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3410;p57">
              <a:extLst>
                <a:ext uri="{FF2B5EF4-FFF2-40B4-BE49-F238E27FC236}">
                  <a16:creationId xmlns:a16="http://schemas.microsoft.com/office/drawing/2014/main" id="{620D08AA-D617-F2C2-0FD1-3197E3DED44E}"/>
                </a:ext>
              </a:extLst>
            </p:cNvPr>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3411;p57">
              <a:extLst>
                <a:ext uri="{FF2B5EF4-FFF2-40B4-BE49-F238E27FC236}">
                  <a16:creationId xmlns:a16="http://schemas.microsoft.com/office/drawing/2014/main" id="{FE8E12F2-75A8-019A-98A3-1888AAC8377B}"/>
                </a:ext>
              </a:extLst>
            </p:cNvPr>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3412;p57">
              <a:extLst>
                <a:ext uri="{FF2B5EF4-FFF2-40B4-BE49-F238E27FC236}">
                  <a16:creationId xmlns:a16="http://schemas.microsoft.com/office/drawing/2014/main" id="{36BA53A0-EBA1-C709-6E7E-95EAC86B3A5F}"/>
                </a:ext>
              </a:extLst>
            </p:cNvPr>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3413;p57">
              <a:extLst>
                <a:ext uri="{FF2B5EF4-FFF2-40B4-BE49-F238E27FC236}">
                  <a16:creationId xmlns:a16="http://schemas.microsoft.com/office/drawing/2014/main" id="{93C68CDF-F6BA-958E-646D-6D91F889750D}"/>
                </a:ext>
              </a:extLst>
            </p:cNvPr>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3414;p57">
              <a:extLst>
                <a:ext uri="{FF2B5EF4-FFF2-40B4-BE49-F238E27FC236}">
                  <a16:creationId xmlns:a16="http://schemas.microsoft.com/office/drawing/2014/main" id="{E2760F83-EC75-B7E1-4346-C3A91ED0F048}"/>
                </a:ext>
              </a:extLst>
            </p:cNvPr>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3415;p57">
              <a:extLst>
                <a:ext uri="{FF2B5EF4-FFF2-40B4-BE49-F238E27FC236}">
                  <a16:creationId xmlns:a16="http://schemas.microsoft.com/office/drawing/2014/main" id="{88B859C0-92F2-61D6-4CBD-2B86908A4536}"/>
                </a:ext>
              </a:extLst>
            </p:cNvPr>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3416;p57">
              <a:extLst>
                <a:ext uri="{FF2B5EF4-FFF2-40B4-BE49-F238E27FC236}">
                  <a16:creationId xmlns:a16="http://schemas.microsoft.com/office/drawing/2014/main" id="{C4AE6FA2-4F5A-83F6-6419-B1CB5E48C59A}"/>
                </a:ext>
              </a:extLst>
            </p:cNvPr>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3417;p57">
              <a:extLst>
                <a:ext uri="{FF2B5EF4-FFF2-40B4-BE49-F238E27FC236}">
                  <a16:creationId xmlns:a16="http://schemas.microsoft.com/office/drawing/2014/main" id="{3EC897AF-D695-418D-57C9-1AE3B7DA4E86}"/>
                </a:ext>
              </a:extLst>
            </p:cNvPr>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3418;p57">
              <a:extLst>
                <a:ext uri="{FF2B5EF4-FFF2-40B4-BE49-F238E27FC236}">
                  <a16:creationId xmlns:a16="http://schemas.microsoft.com/office/drawing/2014/main" id="{89791F23-89DB-B5B8-3DE9-E13A401E7C77}"/>
                </a:ext>
              </a:extLst>
            </p:cNvPr>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3419;p57">
              <a:extLst>
                <a:ext uri="{FF2B5EF4-FFF2-40B4-BE49-F238E27FC236}">
                  <a16:creationId xmlns:a16="http://schemas.microsoft.com/office/drawing/2014/main" id="{5CB47E41-D4B1-F564-D385-DFF74F1763ED}"/>
                </a:ext>
              </a:extLst>
            </p:cNvPr>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3420;p57">
              <a:extLst>
                <a:ext uri="{FF2B5EF4-FFF2-40B4-BE49-F238E27FC236}">
                  <a16:creationId xmlns:a16="http://schemas.microsoft.com/office/drawing/2014/main" id="{7D9F71EC-F658-65B8-7F58-B5E3BE75B86C}"/>
                </a:ext>
              </a:extLst>
            </p:cNvPr>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3421;p57">
              <a:extLst>
                <a:ext uri="{FF2B5EF4-FFF2-40B4-BE49-F238E27FC236}">
                  <a16:creationId xmlns:a16="http://schemas.microsoft.com/office/drawing/2014/main" id="{7BDCA181-1F64-F180-CAC1-F0FD90876000}"/>
                </a:ext>
              </a:extLst>
            </p:cNvPr>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3422;p57">
              <a:extLst>
                <a:ext uri="{FF2B5EF4-FFF2-40B4-BE49-F238E27FC236}">
                  <a16:creationId xmlns:a16="http://schemas.microsoft.com/office/drawing/2014/main" id="{540382A1-56D7-C6C5-F162-1868FB900DAC}"/>
                </a:ext>
              </a:extLst>
            </p:cNvPr>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3423;p57">
              <a:extLst>
                <a:ext uri="{FF2B5EF4-FFF2-40B4-BE49-F238E27FC236}">
                  <a16:creationId xmlns:a16="http://schemas.microsoft.com/office/drawing/2014/main" id="{6F8242D5-C792-756F-F0E2-0988382DAD64}"/>
                </a:ext>
              </a:extLst>
            </p:cNvPr>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3424;p57">
              <a:extLst>
                <a:ext uri="{FF2B5EF4-FFF2-40B4-BE49-F238E27FC236}">
                  <a16:creationId xmlns:a16="http://schemas.microsoft.com/office/drawing/2014/main" id="{54DEB424-8323-96CF-DB1E-7A8C6C22E5D5}"/>
                </a:ext>
              </a:extLst>
            </p:cNvPr>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3425;p57">
              <a:extLst>
                <a:ext uri="{FF2B5EF4-FFF2-40B4-BE49-F238E27FC236}">
                  <a16:creationId xmlns:a16="http://schemas.microsoft.com/office/drawing/2014/main" id="{B4B93234-C128-C91E-58BD-958E9A0C4C9B}"/>
                </a:ext>
              </a:extLst>
            </p:cNvPr>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3426;p57">
              <a:extLst>
                <a:ext uri="{FF2B5EF4-FFF2-40B4-BE49-F238E27FC236}">
                  <a16:creationId xmlns:a16="http://schemas.microsoft.com/office/drawing/2014/main" id="{808A2CBC-2521-1519-5768-81A9C6C2862D}"/>
                </a:ext>
              </a:extLst>
            </p:cNvPr>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3427;p57">
              <a:extLst>
                <a:ext uri="{FF2B5EF4-FFF2-40B4-BE49-F238E27FC236}">
                  <a16:creationId xmlns:a16="http://schemas.microsoft.com/office/drawing/2014/main" id="{1C29132C-CDFA-F385-C590-CF8ABE834FF8}"/>
                </a:ext>
              </a:extLst>
            </p:cNvPr>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3428;p57">
              <a:extLst>
                <a:ext uri="{FF2B5EF4-FFF2-40B4-BE49-F238E27FC236}">
                  <a16:creationId xmlns:a16="http://schemas.microsoft.com/office/drawing/2014/main" id="{051A73E5-B984-1FF6-62AF-32A0B3CC8507}"/>
                </a:ext>
              </a:extLst>
            </p:cNvPr>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3429;p57">
              <a:extLst>
                <a:ext uri="{FF2B5EF4-FFF2-40B4-BE49-F238E27FC236}">
                  <a16:creationId xmlns:a16="http://schemas.microsoft.com/office/drawing/2014/main" id="{EECC2D78-165E-8B31-1D8D-F225D8D53693}"/>
                </a:ext>
              </a:extLst>
            </p:cNvPr>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3430;p57">
              <a:extLst>
                <a:ext uri="{FF2B5EF4-FFF2-40B4-BE49-F238E27FC236}">
                  <a16:creationId xmlns:a16="http://schemas.microsoft.com/office/drawing/2014/main" id="{D779B386-FE6D-D3D1-26A3-BD342B17F17B}"/>
                </a:ext>
              </a:extLst>
            </p:cNvPr>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3431;p57">
              <a:extLst>
                <a:ext uri="{FF2B5EF4-FFF2-40B4-BE49-F238E27FC236}">
                  <a16:creationId xmlns:a16="http://schemas.microsoft.com/office/drawing/2014/main" id="{0B2ECD61-972B-58CE-3967-79C12A82326F}"/>
                </a:ext>
              </a:extLst>
            </p:cNvPr>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3432;p57">
              <a:extLst>
                <a:ext uri="{FF2B5EF4-FFF2-40B4-BE49-F238E27FC236}">
                  <a16:creationId xmlns:a16="http://schemas.microsoft.com/office/drawing/2014/main" id="{11E191B8-E95A-D2C1-B588-E0144E622327}"/>
                </a:ext>
              </a:extLst>
            </p:cNvPr>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3433;p57">
              <a:extLst>
                <a:ext uri="{FF2B5EF4-FFF2-40B4-BE49-F238E27FC236}">
                  <a16:creationId xmlns:a16="http://schemas.microsoft.com/office/drawing/2014/main" id="{52883013-676C-AFC5-6C08-18C9C4774BA2}"/>
                </a:ext>
              </a:extLst>
            </p:cNvPr>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3434;p57">
              <a:extLst>
                <a:ext uri="{FF2B5EF4-FFF2-40B4-BE49-F238E27FC236}">
                  <a16:creationId xmlns:a16="http://schemas.microsoft.com/office/drawing/2014/main" id="{28C9AFD0-A238-D53F-5176-FB0A76EC7473}"/>
                </a:ext>
              </a:extLst>
            </p:cNvPr>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3435;p57">
              <a:extLst>
                <a:ext uri="{FF2B5EF4-FFF2-40B4-BE49-F238E27FC236}">
                  <a16:creationId xmlns:a16="http://schemas.microsoft.com/office/drawing/2014/main" id="{E6574058-775F-9984-594C-A1D3838EB8A7}"/>
                </a:ext>
              </a:extLst>
            </p:cNvPr>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3436;p57">
              <a:extLst>
                <a:ext uri="{FF2B5EF4-FFF2-40B4-BE49-F238E27FC236}">
                  <a16:creationId xmlns:a16="http://schemas.microsoft.com/office/drawing/2014/main" id="{816AC7EE-88B0-0048-A9BC-52ED34C27289}"/>
                </a:ext>
              </a:extLst>
            </p:cNvPr>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3437;p57">
              <a:extLst>
                <a:ext uri="{FF2B5EF4-FFF2-40B4-BE49-F238E27FC236}">
                  <a16:creationId xmlns:a16="http://schemas.microsoft.com/office/drawing/2014/main" id="{D701CB1A-1171-87F9-A33A-891A8C6F1C55}"/>
                </a:ext>
              </a:extLst>
            </p:cNvPr>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5" name="Google Shape;3438;p57">
              <a:extLst>
                <a:ext uri="{FF2B5EF4-FFF2-40B4-BE49-F238E27FC236}">
                  <a16:creationId xmlns:a16="http://schemas.microsoft.com/office/drawing/2014/main" id="{0701C4E4-1380-BE63-7339-EEC1D01B391E}"/>
                </a:ext>
              </a:extLst>
            </p:cNvPr>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6" name="Google Shape;3439;p57">
              <a:extLst>
                <a:ext uri="{FF2B5EF4-FFF2-40B4-BE49-F238E27FC236}">
                  <a16:creationId xmlns:a16="http://schemas.microsoft.com/office/drawing/2014/main" id="{DFCCB2DF-F569-3504-7E48-15C238061E15}"/>
                </a:ext>
              </a:extLst>
            </p:cNvPr>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7" name="Google Shape;3440;p57">
              <a:extLst>
                <a:ext uri="{FF2B5EF4-FFF2-40B4-BE49-F238E27FC236}">
                  <a16:creationId xmlns:a16="http://schemas.microsoft.com/office/drawing/2014/main" id="{3F0425EC-1533-F6FC-7990-0B8AB6420E64}"/>
                </a:ext>
              </a:extLst>
            </p:cNvPr>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8" name="Google Shape;3441;p57">
              <a:extLst>
                <a:ext uri="{FF2B5EF4-FFF2-40B4-BE49-F238E27FC236}">
                  <a16:creationId xmlns:a16="http://schemas.microsoft.com/office/drawing/2014/main" id="{14E4F107-A97E-577E-7CFD-E13C2F72798E}"/>
                </a:ext>
              </a:extLst>
            </p:cNvPr>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9" name="Google Shape;3442;p57">
              <a:extLst>
                <a:ext uri="{FF2B5EF4-FFF2-40B4-BE49-F238E27FC236}">
                  <a16:creationId xmlns:a16="http://schemas.microsoft.com/office/drawing/2014/main" id="{C1212923-48AB-64D6-E306-9B574ACDFE28}"/>
                </a:ext>
              </a:extLst>
            </p:cNvPr>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3443;p57">
              <a:extLst>
                <a:ext uri="{FF2B5EF4-FFF2-40B4-BE49-F238E27FC236}">
                  <a16:creationId xmlns:a16="http://schemas.microsoft.com/office/drawing/2014/main" id="{FFFFC132-58A8-0AE5-52BB-2F6B20619766}"/>
                </a:ext>
              </a:extLst>
            </p:cNvPr>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3444;p57">
              <a:extLst>
                <a:ext uri="{FF2B5EF4-FFF2-40B4-BE49-F238E27FC236}">
                  <a16:creationId xmlns:a16="http://schemas.microsoft.com/office/drawing/2014/main" id="{E6608EC8-62F7-8453-2119-7F606BDBFC3D}"/>
                </a:ext>
              </a:extLst>
            </p:cNvPr>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3445;p57">
              <a:extLst>
                <a:ext uri="{FF2B5EF4-FFF2-40B4-BE49-F238E27FC236}">
                  <a16:creationId xmlns:a16="http://schemas.microsoft.com/office/drawing/2014/main" id="{68256911-8F12-5303-5CFF-6D53EB0A5906}"/>
                </a:ext>
              </a:extLst>
            </p:cNvPr>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3446;p57">
              <a:extLst>
                <a:ext uri="{FF2B5EF4-FFF2-40B4-BE49-F238E27FC236}">
                  <a16:creationId xmlns:a16="http://schemas.microsoft.com/office/drawing/2014/main" id="{65F05726-F857-661E-A6DA-FB95C1A6889E}"/>
                </a:ext>
              </a:extLst>
            </p:cNvPr>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3447;p57">
              <a:extLst>
                <a:ext uri="{FF2B5EF4-FFF2-40B4-BE49-F238E27FC236}">
                  <a16:creationId xmlns:a16="http://schemas.microsoft.com/office/drawing/2014/main" id="{A2DF8132-63F1-BC2B-67D1-6CE8B2728888}"/>
                </a:ext>
              </a:extLst>
            </p:cNvPr>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3448;p57">
              <a:extLst>
                <a:ext uri="{FF2B5EF4-FFF2-40B4-BE49-F238E27FC236}">
                  <a16:creationId xmlns:a16="http://schemas.microsoft.com/office/drawing/2014/main" id="{32501262-FFB5-C120-317C-F465FA17D65D}"/>
                </a:ext>
              </a:extLst>
            </p:cNvPr>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3449;p57">
              <a:extLst>
                <a:ext uri="{FF2B5EF4-FFF2-40B4-BE49-F238E27FC236}">
                  <a16:creationId xmlns:a16="http://schemas.microsoft.com/office/drawing/2014/main" id="{1A3DD556-35F7-0788-4CFF-69AC4605A716}"/>
                </a:ext>
              </a:extLst>
            </p:cNvPr>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3450;p57">
              <a:extLst>
                <a:ext uri="{FF2B5EF4-FFF2-40B4-BE49-F238E27FC236}">
                  <a16:creationId xmlns:a16="http://schemas.microsoft.com/office/drawing/2014/main" id="{05ADD655-5744-EAE1-068B-553C066250E9}"/>
                </a:ext>
              </a:extLst>
            </p:cNvPr>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8" name="Google Shape;3451;p57">
              <a:extLst>
                <a:ext uri="{FF2B5EF4-FFF2-40B4-BE49-F238E27FC236}">
                  <a16:creationId xmlns:a16="http://schemas.microsoft.com/office/drawing/2014/main" id="{51A3515D-F2D7-49E6-2303-8FC70D164132}"/>
                </a:ext>
              </a:extLst>
            </p:cNvPr>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3452;p57">
              <a:extLst>
                <a:ext uri="{FF2B5EF4-FFF2-40B4-BE49-F238E27FC236}">
                  <a16:creationId xmlns:a16="http://schemas.microsoft.com/office/drawing/2014/main" id="{6C185448-E6CF-0411-655F-E0CE9C7ACB9B}"/>
                </a:ext>
              </a:extLst>
            </p:cNvPr>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20" name="TextBox 2519">
            <a:extLst>
              <a:ext uri="{FF2B5EF4-FFF2-40B4-BE49-F238E27FC236}">
                <a16:creationId xmlns:a16="http://schemas.microsoft.com/office/drawing/2014/main" id="{29E78A38-99AD-E14B-B33C-6BE8884872F3}"/>
              </a:ext>
            </a:extLst>
          </p:cNvPr>
          <p:cNvSpPr txBox="1"/>
          <p:nvPr/>
        </p:nvSpPr>
        <p:spPr>
          <a:xfrm>
            <a:off x="1927263" y="3149819"/>
            <a:ext cx="2536273" cy="307777"/>
          </a:xfrm>
          <a:prstGeom prst="rect">
            <a:avLst/>
          </a:prstGeom>
          <a:noFill/>
        </p:spPr>
        <p:txBody>
          <a:bodyPr wrap="square" rtlCol="0">
            <a:spAutoFit/>
          </a:bodyPr>
          <a:lstStyle/>
          <a:p>
            <a:r>
              <a:rPr lang="en-US" dirty="0">
                <a:latin typeface="Barlow Semi Condensed" panose="00000506000000000000" pitchFamily="2" charset="0"/>
              </a:rPr>
              <a:t>Tool used power bi</a:t>
            </a:r>
          </a:p>
        </p:txBody>
      </p:sp>
    </p:spTree>
    <p:extLst>
      <p:ext uri="{BB962C8B-B14F-4D97-AF65-F5344CB8AC3E}">
        <p14:creationId xmlns:p14="http://schemas.microsoft.com/office/powerpoint/2010/main" val="211486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F9F50E-83E6-A7C5-E2FD-CD835CDB0050}"/>
              </a:ext>
            </a:extLst>
          </p:cNvPr>
          <p:cNvSpPr>
            <a:spLocks noGrp="1"/>
          </p:cNvSpPr>
          <p:nvPr>
            <p:ph type="subTitle" idx="1"/>
          </p:nvPr>
        </p:nvSpPr>
        <p:spPr>
          <a:xfrm>
            <a:off x="2179742" y="2571750"/>
            <a:ext cx="4784515" cy="2089404"/>
          </a:xfrm>
        </p:spPr>
        <p:txBody>
          <a:bodyPr/>
          <a:lstStyle/>
          <a:p>
            <a:r>
              <a:rPr lang="en-US" dirty="0"/>
              <a:t>Analyzing loan data by state reveals that California(CA) ,New York (NY) and Florida(FL) are the leading consumer with following breakdown:</a:t>
            </a:r>
          </a:p>
          <a:p>
            <a:r>
              <a:rPr lang="en-US" b="1" dirty="0"/>
              <a:t>Fully paid loan </a:t>
            </a:r>
            <a:r>
              <a:rPr lang="en-US" dirty="0"/>
              <a:t>:5.8k(CA),3.2k(NY),2.9k(FL)</a:t>
            </a:r>
          </a:p>
          <a:p>
            <a:r>
              <a:rPr lang="en-US" b="1" dirty="0"/>
              <a:t>Charged off</a:t>
            </a:r>
            <a:r>
              <a:rPr lang="en-US" dirty="0"/>
              <a:t>: 150(CA),114(NY),85(FL)</a:t>
            </a:r>
          </a:p>
          <a:p>
            <a:r>
              <a:rPr lang="en-US" b="1" dirty="0"/>
              <a:t>Current Paying Loan</a:t>
            </a:r>
            <a:r>
              <a:rPr lang="en-US" dirty="0"/>
              <a:t>:1.1K(CA),495(NY),504(FL)</a:t>
            </a:r>
          </a:p>
          <a:p>
            <a:r>
              <a:rPr lang="en-US" dirty="0"/>
              <a:t>Maine(ME),Lowan (LA),and NE exhibits the lowest loan consumption at 3(Fully paid),5(Fully paid ),3(Charged off) and 2(Fully Paid ) Customers.</a:t>
            </a:r>
          </a:p>
          <a:p>
            <a:endParaRPr lang="en-US" dirty="0"/>
          </a:p>
        </p:txBody>
      </p:sp>
      <p:pic>
        <p:nvPicPr>
          <p:cNvPr id="5" name="Picture 4">
            <a:extLst>
              <a:ext uri="{FF2B5EF4-FFF2-40B4-BE49-F238E27FC236}">
                <a16:creationId xmlns:a16="http://schemas.microsoft.com/office/drawing/2014/main" id="{72F68E7D-25B8-31CF-97C8-B84A01C925B9}"/>
              </a:ext>
            </a:extLst>
          </p:cNvPr>
          <p:cNvPicPr>
            <a:picLocks noChangeAspect="1"/>
          </p:cNvPicPr>
          <p:nvPr/>
        </p:nvPicPr>
        <p:blipFill>
          <a:blip r:embed="rId2"/>
          <a:stretch>
            <a:fillRect/>
          </a:stretch>
        </p:blipFill>
        <p:spPr>
          <a:xfrm>
            <a:off x="1174386" y="151784"/>
            <a:ext cx="5204380" cy="2194810"/>
          </a:xfrm>
          <a:prstGeom prst="rect">
            <a:avLst/>
          </a:prstGeom>
        </p:spPr>
      </p:pic>
      <p:pic>
        <p:nvPicPr>
          <p:cNvPr id="7" name="Picture 6">
            <a:extLst>
              <a:ext uri="{FF2B5EF4-FFF2-40B4-BE49-F238E27FC236}">
                <a16:creationId xmlns:a16="http://schemas.microsoft.com/office/drawing/2014/main" id="{41971CFC-BEA0-6D55-219E-1972AD4D2563}"/>
              </a:ext>
            </a:extLst>
          </p:cNvPr>
          <p:cNvPicPr>
            <a:picLocks noChangeAspect="1"/>
          </p:cNvPicPr>
          <p:nvPr/>
        </p:nvPicPr>
        <p:blipFill>
          <a:blip r:embed="rId3"/>
          <a:stretch>
            <a:fillRect/>
          </a:stretch>
        </p:blipFill>
        <p:spPr>
          <a:xfrm>
            <a:off x="6502764" y="151783"/>
            <a:ext cx="1466850" cy="2194811"/>
          </a:xfrm>
          <a:prstGeom prst="rect">
            <a:avLst/>
          </a:prstGeom>
        </p:spPr>
      </p:pic>
    </p:spTree>
    <p:extLst>
      <p:ext uri="{BB962C8B-B14F-4D97-AF65-F5344CB8AC3E}">
        <p14:creationId xmlns:p14="http://schemas.microsoft.com/office/powerpoint/2010/main" val="2537845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F9F50E-83E6-A7C5-E2FD-CD835CDB0050}"/>
              </a:ext>
            </a:extLst>
          </p:cNvPr>
          <p:cNvSpPr>
            <a:spLocks noGrp="1"/>
          </p:cNvSpPr>
          <p:nvPr>
            <p:ph type="subTitle" idx="1"/>
          </p:nvPr>
        </p:nvSpPr>
        <p:spPr>
          <a:xfrm>
            <a:off x="2167128" y="3054096"/>
            <a:ext cx="4916718" cy="1771292"/>
          </a:xfrm>
        </p:spPr>
        <p:txBody>
          <a:bodyPr/>
          <a:lstStyle/>
          <a:p>
            <a:r>
              <a:rPr lang="en-US" dirty="0"/>
              <a:t>Our loan data shows that December had the highest loan activity. In December, the total loan disbursed in 1464 customer in which 246 are charged off ,Current are 64 and 1154 are fully paid out customers.</a:t>
            </a:r>
          </a:p>
          <a:p>
            <a:r>
              <a:rPr lang="en-US" dirty="0"/>
              <a:t>Conversely, February had the lowest overall loan activity. While the fully paid customer in February are 814, the charged off customer in ebrary  was significantly lower at 110.</a:t>
            </a:r>
          </a:p>
        </p:txBody>
      </p:sp>
      <p:pic>
        <p:nvPicPr>
          <p:cNvPr id="4" name="Picture 3">
            <a:extLst>
              <a:ext uri="{FF2B5EF4-FFF2-40B4-BE49-F238E27FC236}">
                <a16:creationId xmlns:a16="http://schemas.microsoft.com/office/drawing/2014/main" id="{A4DAE87F-E7CD-52B5-108D-76807CD6F617}"/>
              </a:ext>
            </a:extLst>
          </p:cNvPr>
          <p:cNvPicPr>
            <a:picLocks noChangeAspect="1"/>
          </p:cNvPicPr>
          <p:nvPr/>
        </p:nvPicPr>
        <p:blipFill>
          <a:blip r:embed="rId2"/>
          <a:stretch>
            <a:fillRect/>
          </a:stretch>
        </p:blipFill>
        <p:spPr>
          <a:xfrm>
            <a:off x="891218" y="741616"/>
            <a:ext cx="5753100" cy="1866900"/>
          </a:xfrm>
          <a:prstGeom prst="rect">
            <a:avLst/>
          </a:prstGeom>
        </p:spPr>
      </p:pic>
      <p:pic>
        <p:nvPicPr>
          <p:cNvPr id="7" name="Picture 6">
            <a:extLst>
              <a:ext uri="{FF2B5EF4-FFF2-40B4-BE49-F238E27FC236}">
                <a16:creationId xmlns:a16="http://schemas.microsoft.com/office/drawing/2014/main" id="{0CAECD6A-86A5-5420-96D5-C41D21FF52BD}"/>
              </a:ext>
            </a:extLst>
          </p:cNvPr>
          <p:cNvPicPr>
            <a:picLocks noChangeAspect="1"/>
          </p:cNvPicPr>
          <p:nvPr/>
        </p:nvPicPr>
        <p:blipFill>
          <a:blip r:embed="rId3"/>
          <a:stretch>
            <a:fillRect/>
          </a:stretch>
        </p:blipFill>
        <p:spPr>
          <a:xfrm>
            <a:off x="6805900" y="756119"/>
            <a:ext cx="1524000" cy="1038225"/>
          </a:xfrm>
          <a:prstGeom prst="rect">
            <a:avLst/>
          </a:prstGeom>
        </p:spPr>
      </p:pic>
    </p:spTree>
    <p:extLst>
      <p:ext uri="{BB962C8B-B14F-4D97-AF65-F5344CB8AC3E}">
        <p14:creationId xmlns:p14="http://schemas.microsoft.com/office/powerpoint/2010/main" val="138892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647315" y="944954"/>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5400" dirty="0"/>
              <a:t>05 </a:t>
            </a:r>
            <a:r>
              <a:rPr lang="en-US" dirty="0"/>
              <a:t>Home ownership vs last payment date stat</a:t>
            </a:r>
            <a:endParaRPr dirty="0"/>
          </a:p>
        </p:txBody>
      </p:sp>
      <p:grpSp>
        <p:nvGrpSpPr>
          <p:cNvPr id="3013" name="Google Shape;3013;p53"/>
          <p:cNvGrpSpPr/>
          <p:nvPr/>
        </p:nvGrpSpPr>
        <p:grpSpPr>
          <a:xfrm>
            <a:off x="3789873" y="1086902"/>
            <a:ext cx="4253274" cy="3501506"/>
            <a:chOff x="801025" y="358275"/>
            <a:chExt cx="6170425" cy="5079800"/>
          </a:xfrm>
        </p:grpSpPr>
        <p:sp>
          <p:nvSpPr>
            <p:cNvPr id="3014" name="Google Shape;3014;p53"/>
            <p:cNvSpPr/>
            <p:nvPr/>
          </p:nvSpPr>
          <p:spPr>
            <a:xfrm>
              <a:off x="801025" y="358275"/>
              <a:ext cx="6170425" cy="5079600"/>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53"/>
            <p:cNvSpPr/>
            <p:nvPr/>
          </p:nvSpPr>
          <p:spPr>
            <a:xfrm>
              <a:off x="1068150" y="358275"/>
              <a:ext cx="5711975" cy="5079800"/>
            </a:xfrm>
            <a:custGeom>
              <a:avLst/>
              <a:gdLst/>
              <a:ahLst/>
              <a:cxnLst/>
              <a:rect l="l" t="t" r="r" b="b"/>
              <a:pathLst>
                <a:path w="228479" h="203192" extrusionOk="0">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53"/>
            <p:cNvSpPr/>
            <p:nvPr/>
          </p:nvSpPr>
          <p:spPr>
            <a:xfrm>
              <a:off x="1686475" y="2966550"/>
              <a:ext cx="4461450" cy="2319500"/>
            </a:xfrm>
            <a:custGeom>
              <a:avLst/>
              <a:gdLst/>
              <a:ahLst/>
              <a:cxnLst/>
              <a:rect l="l" t="t" r="r" b="b"/>
              <a:pathLst>
                <a:path w="178458" h="92780" extrusionOk="0">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53"/>
            <p:cNvSpPr/>
            <p:nvPr/>
          </p:nvSpPr>
          <p:spPr>
            <a:xfrm>
              <a:off x="1381475" y="545825"/>
              <a:ext cx="4084350" cy="2894900"/>
            </a:xfrm>
            <a:custGeom>
              <a:avLst/>
              <a:gdLst/>
              <a:ahLst/>
              <a:cxnLst/>
              <a:rect l="l" t="t" r="r" b="b"/>
              <a:pathLst>
                <a:path w="163374" h="115796" extrusionOk="0">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53"/>
            <p:cNvSpPr/>
            <p:nvPr/>
          </p:nvSpPr>
          <p:spPr>
            <a:xfrm>
              <a:off x="1606075" y="545900"/>
              <a:ext cx="3859750" cy="2894825"/>
            </a:xfrm>
            <a:custGeom>
              <a:avLst/>
              <a:gdLst/>
              <a:ahLst/>
              <a:cxnLst/>
              <a:rect l="l" t="t" r="r" b="b"/>
              <a:pathLst>
                <a:path w="154390" h="115793" extrusionOk="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53"/>
            <p:cNvSpPr/>
            <p:nvPr/>
          </p:nvSpPr>
          <p:spPr>
            <a:xfrm>
              <a:off x="4047975" y="1140200"/>
              <a:ext cx="2499225" cy="2630500"/>
            </a:xfrm>
            <a:custGeom>
              <a:avLst/>
              <a:gdLst/>
              <a:ahLst/>
              <a:cxnLst/>
              <a:rect l="l" t="t" r="r" b="b"/>
              <a:pathLst>
                <a:path w="99969" h="105220" extrusionOk="0">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53"/>
            <p:cNvSpPr/>
            <p:nvPr/>
          </p:nvSpPr>
          <p:spPr>
            <a:xfrm>
              <a:off x="3702300" y="1057950"/>
              <a:ext cx="600800" cy="15725"/>
            </a:xfrm>
            <a:custGeom>
              <a:avLst/>
              <a:gdLst/>
              <a:ahLst/>
              <a:cxnLst/>
              <a:rect l="l" t="t" r="r" b="b"/>
              <a:pathLst>
                <a:path w="24032" h="629" extrusionOk="0">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53"/>
            <p:cNvSpPr/>
            <p:nvPr/>
          </p:nvSpPr>
          <p:spPr>
            <a:xfrm>
              <a:off x="3702300" y="1157750"/>
              <a:ext cx="600800" cy="15750"/>
            </a:xfrm>
            <a:custGeom>
              <a:avLst/>
              <a:gdLst/>
              <a:ahLst/>
              <a:cxnLst/>
              <a:rect l="l" t="t" r="r" b="b"/>
              <a:pathLst>
                <a:path w="24032" h="630" extrusionOk="0">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53"/>
            <p:cNvSpPr/>
            <p:nvPr/>
          </p:nvSpPr>
          <p:spPr>
            <a:xfrm>
              <a:off x="3702300" y="1257575"/>
              <a:ext cx="600800" cy="15750"/>
            </a:xfrm>
            <a:custGeom>
              <a:avLst/>
              <a:gdLst/>
              <a:ahLst/>
              <a:cxnLst/>
              <a:rect l="l" t="t" r="r" b="b"/>
              <a:pathLst>
                <a:path w="24032" h="630" extrusionOk="0">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53"/>
            <p:cNvSpPr/>
            <p:nvPr/>
          </p:nvSpPr>
          <p:spPr>
            <a:xfrm>
              <a:off x="3702300" y="1357400"/>
              <a:ext cx="600800" cy="14825"/>
            </a:xfrm>
            <a:custGeom>
              <a:avLst/>
              <a:gdLst/>
              <a:ahLst/>
              <a:cxnLst/>
              <a:rect l="l" t="t" r="r" b="b"/>
              <a:pathLst>
                <a:path w="24032" h="593" extrusionOk="0">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53"/>
            <p:cNvSpPr/>
            <p:nvPr/>
          </p:nvSpPr>
          <p:spPr>
            <a:xfrm>
              <a:off x="4225425" y="2428625"/>
              <a:ext cx="600800" cy="15750"/>
            </a:xfrm>
            <a:custGeom>
              <a:avLst/>
              <a:gdLst/>
              <a:ahLst/>
              <a:cxnLst/>
              <a:rect l="l" t="t" r="r" b="b"/>
              <a:pathLst>
                <a:path w="24032" h="630" extrusionOk="0">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53"/>
            <p:cNvSpPr/>
            <p:nvPr/>
          </p:nvSpPr>
          <p:spPr>
            <a:xfrm>
              <a:off x="4225425" y="2528450"/>
              <a:ext cx="600800" cy="14800"/>
            </a:xfrm>
            <a:custGeom>
              <a:avLst/>
              <a:gdLst/>
              <a:ahLst/>
              <a:cxnLst/>
              <a:rect l="l" t="t" r="r" b="b"/>
              <a:pathLst>
                <a:path w="24032" h="592" extrusionOk="0">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53"/>
            <p:cNvSpPr/>
            <p:nvPr/>
          </p:nvSpPr>
          <p:spPr>
            <a:xfrm>
              <a:off x="4225425" y="2628275"/>
              <a:ext cx="600800" cy="14800"/>
            </a:xfrm>
            <a:custGeom>
              <a:avLst/>
              <a:gdLst/>
              <a:ahLst/>
              <a:cxnLst/>
              <a:rect l="l" t="t" r="r" b="b"/>
              <a:pathLst>
                <a:path w="24032" h="592" extrusionOk="0">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53"/>
            <p:cNvSpPr/>
            <p:nvPr/>
          </p:nvSpPr>
          <p:spPr>
            <a:xfrm>
              <a:off x="4225425" y="2727175"/>
              <a:ext cx="600800" cy="15725"/>
            </a:xfrm>
            <a:custGeom>
              <a:avLst/>
              <a:gdLst/>
              <a:ahLst/>
              <a:cxnLst/>
              <a:rect l="l" t="t" r="r" b="b"/>
              <a:pathLst>
                <a:path w="24032" h="629" extrusionOk="0">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53"/>
            <p:cNvSpPr/>
            <p:nvPr/>
          </p:nvSpPr>
          <p:spPr>
            <a:xfrm>
              <a:off x="2344550" y="3724450"/>
              <a:ext cx="600800" cy="14825"/>
            </a:xfrm>
            <a:custGeom>
              <a:avLst/>
              <a:gdLst/>
              <a:ahLst/>
              <a:cxnLst/>
              <a:rect l="l" t="t" r="r" b="b"/>
              <a:pathLst>
                <a:path w="24032" h="593" extrusionOk="0">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53"/>
            <p:cNvSpPr/>
            <p:nvPr/>
          </p:nvSpPr>
          <p:spPr>
            <a:xfrm>
              <a:off x="2344550" y="3823350"/>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53"/>
            <p:cNvSpPr/>
            <p:nvPr/>
          </p:nvSpPr>
          <p:spPr>
            <a:xfrm>
              <a:off x="2344550" y="3923175"/>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53"/>
            <p:cNvSpPr/>
            <p:nvPr/>
          </p:nvSpPr>
          <p:spPr>
            <a:xfrm>
              <a:off x="2344550" y="4023000"/>
              <a:ext cx="600800" cy="15725"/>
            </a:xfrm>
            <a:custGeom>
              <a:avLst/>
              <a:gdLst/>
              <a:ahLst/>
              <a:cxnLst/>
              <a:rect l="l" t="t" r="r" b="b"/>
              <a:pathLst>
                <a:path w="24032" h="629" extrusionOk="0">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53"/>
            <p:cNvSpPr/>
            <p:nvPr/>
          </p:nvSpPr>
          <p:spPr>
            <a:xfrm>
              <a:off x="2424975" y="1254800"/>
              <a:ext cx="1139625" cy="1286625"/>
            </a:xfrm>
            <a:custGeom>
              <a:avLst/>
              <a:gdLst/>
              <a:ahLst/>
              <a:cxnLst/>
              <a:rect l="l" t="t" r="r" b="b"/>
              <a:pathLst>
                <a:path w="45585" h="51465" extrusionOk="0">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53"/>
            <p:cNvSpPr/>
            <p:nvPr/>
          </p:nvSpPr>
          <p:spPr>
            <a:xfrm>
              <a:off x="2462850" y="1693825"/>
              <a:ext cx="1038900" cy="674750"/>
            </a:xfrm>
            <a:custGeom>
              <a:avLst/>
              <a:gdLst/>
              <a:ahLst/>
              <a:cxnLst/>
              <a:rect l="l" t="t" r="r" b="b"/>
              <a:pathLst>
                <a:path w="41556" h="26990" extrusionOk="0">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53"/>
            <p:cNvSpPr/>
            <p:nvPr/>
          </p:nvSpPr>
          <p:spPr>
            <a:xfrm>
              <a:off x="2416650" y="1246500"/>
              <a:ext cx="1156275" cy="1303225"/>
            </a:xfrm>
            <a:custGeom>
              <a:avLst/>
              <a:gdLst/>
              <a:ahLst/>
              <a:cxnLst/>
              <a:rect l="l" t="t" r="r" b="b"/>
              <a:pathLst>
                <a:path w="46251" h="52129" extrusionOk="0">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53"/>
            <p:cNvSpPr/>
            <p:nvPr/>
          </p:nvSpPr>
          <p:spPr>
            <a:xfrm>
              <a:off x="2556200" y="1537450"/>
              <a:ext cx="50875" cy="1017975"/>
            </a:xfrm>
            <a:custGeom>
              <a:avLst/>
              <a:gdLst/>
              <a:ahLst/>
              <a:cxnLst/>
              <a:rect l="l" t="t" r="r" b="b"/>
              <a:pathLst>
                <a:path w="2035" h="40719" extrusionOk="0">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53"/>
            <p:cNvSpPr/>
            <p:nvPr/>
          </p:nvSpPr>
          <p:spPr>
            <a:xfrm>
              <a:off x="2661575" y="1557050"/>
              <a:ext cx="64725" cy="988200"/>
            </a:xfrm>
            <a:custGeom>
              <a:avLst/>
              <a:gdLst/>
              <a:ahLst/>
              <a:cxnLst/>
              <a:rect l="l" t="t" r="r" b="b"/>
              <a:pathLst>
                <a:path w="2589" h="39528" extrusionOk="0">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53"/>
            <p:cNvSpPr/>
            <p:nvPr/>
          </p:nvSpPr>
          <p:spPr>
            <a:xfrm>
              <a:off x="3105225" y="1671650"/>
              <a:ext cx="81350" cy="858675"/>
            </a:xfrm>
            <a:custGeom>
              <a:avLst/>
              <a:gdLst/>
              <a:ahLst/>
              <a:cxnLst/>
              <a:rect l="l" t="t" r="r" b="b"/>
              <a:pathLst>
                <a:path w="3254" h="34347" extrusionOk="0">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53"/>
            <p:cNvSpPr/>
            <p:nvPr/>
          </p:nvSpPr>
          <p:spPr>
            <a:xfrm>
              <a:off x="3169925" y="1582000"/>
              <a:ext cx="157150" cy="953650"/>
            </a:xfrm>
            <a:custGeom>
              <a:avLst/>
              <a:gdLst/>
              <a:ahLst/>
              <a:cxnLst/>
              <a:rect l="l" t="t" r="r" b="b"/>
              <a:pathLst>
                <a:path w="6286" h="38146" extrusionOk="0">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53"/>
            <p:cNvSpPr/>
            <p:nvPr/>
          </p:nvSpPr>
          <p:spPr>
            <a:xfrm>
              <a:off x="3234625" y="1447800"/>
              <a:ext cx="256975" cy="1077700"/>
            </a:xfrm>
            <a:custGeom>
              <a:avLst/>
              <a:gdLst/>
              <a:ahLst/>
              <a:cxnLst/>
              <a:rect l="l" t="t" r="r" b="b"/>
              <a:pathLst>
                <a:path w="10279" h="43108" extrusionOk="0">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53"/>
            <p:cNvSpPr/>
            <p:nvPr/>
          </p:nvSpPr>
          <p:spPr>
            <a:xfrm>
              <a:off x="2356575" y="1508525"/>
              <a:ext cx="207050" cy="265150"/>
            </a:xfrm>
            <a:custGeom>
              <a:avLst/>
              <a:gdLst/>
              <a:ahLst/>
              <a:cxnLst/>
              <a:rect l="l" t="t" r="r" b="b"/>
              <a:pathLst>
                <a:path w="8282" h="10606" extrusionOk="0">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53"/>
            <p:cNvSpPr/>
            <p:nvPr/>
          </p:nvSpPr>
          <p:spPr>
            <a:xfrm>
              <a:off x="2389850" y="1516375"/>
              <a:ext cx="159000" cy="249575"/>
            </a:xfrm>
            <a:custGeom>
              <a:avLst/>
              <a:gdLst/>
              <a:ahLst/>
              <a:cxnLst/>
              <a:rect l="l" t="t" r="r" b="b"/>
              <a:pathLst>
                <a:path w="6360" h="9983" extrusionOk="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53"/>
            <p:cNvSpPr/>
            <p:nvPr/>
          </p:nvSpPr>
          <p:spPr>
            <a:xfrm>
              <a:off x="2414800" y="1576450"/>
              <a:ext cx="110925" cy="105150"/>
            </a:xfrm>
            <a:custGeom>
              <a:avLst/>
              <a:gdLst/>
              <a:ahLst/>
              <a:cxnLst/>
              <a:rect l="l" t="t" r="r" b="b"/>
              <a:pathLst>
                <a:path w="4437" h="4206" extrusionOk="0">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53"/>
            <p:cNvSpPr/>
            <p:nvPr/>
          </p:nvSpPr>
          <p:spPr>
            <a:xfrm>
              <a:off x="2375050" y="1500650"/>
              <a:ext cx="196900" cy="281025"/>
            </a:xfrm>
            <a:custGeom>
              <a:avLst/>
              <a:gdLst/>
              <a:ahLst/>
              <a:cxnLst/>
              <a:rect l="l" t="t" r="r" b="b"/>
              <a:pathLst>
                <a:path w="7876" h="11241" extrusionOk="0">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53"/>
            <p:cNvSpPr/>
            <p:nvPr/>
          </p:nvSpPr>
          <p:spPr>
            <a:xfrm>
              <a:off x="3269750" y="1420400"/>
              <a:ext cx="156225" cy="275075"/>
            </a:xfrm>
            <a:custGeom>
              <a:avLst/>
              <a:gdLst/>
              <a:ahLst/>
              <a:cxnLst/>
              <a:rect l="l" t="t" r="r" b="b"/>
              <a:pathLst>
                <a:path w="6249" h="11003" extrusionOk="0">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53"/>
            <p:cNvSpPr/>
            <p:nvPr/>
          </p:nvSpPr>
          <p:spPr>
            <a:xfrm>
              <a:off x="3286375" y="1428575"/>
              <a:ext cx="120175" cy="258825"/>
            </a:xfrm>
            <a:custGeom>
              <a:avLst/>
              <a:gdLst/>
              <a:ahLst/>
              <a:cxnLst/>
              <a:rect l="l" t="t" r="r" b="b"/>
              <a:pathLst>
                <a:path w="4807" h="10353" extrusionOk="0">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53"/>
            <p:cNvSpPr/>
            <p:nvPr/>
          </p:nvSpPr>
          <p:spPr>
            <a:xfrm>
              <a:off x="3302100" y="1488650"/>
              <a:ext cx="98925" cy="113950"/>
            </a:xfrm>
            <a:custGeom>
              <a:avLst/>
              <a:gdLst/>
              <a:ahLst/>
              <a:cxnLst/>
              <a:rect l="l" t="t" r="r" b="b"/>
              <a:pathLst>
                <a:path w="3957" h="4558" extrusionOk="0">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53"/>
            <p:cNvSpPr/>
            <p:nvPr/>
          </p:nvSpPr>
          <p:spPr>
            <a:xfrm>
              <a:off x="3261425" y="1412850"/>
              <a:ext cx="159925" cy="290250"/>
            </a:xfrm>
            <a:custGeom>
              <a:avLst/>
              <a:gdLst/>
              <a:ahLst/>
              <a:cxnLst/>
              <a:rect l="l" t="t" r="r" b="b"/>
              <a:pathLst>
                <a:path w="6397" h="11610" extrusionOk="0">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53"/>
            <p:cNvSpPr/>
            <p:nvPr/>
          </p:nvSpPr>
          <p:spPr>
            <a:xfrm>
              <a:off x="2054325" y="1865750"/>
              <a:ext cx="1766300" cy="1469600"/>
            </a:xfrm>
            <a:custGeom>
              <a:avLst/>
              <a:gdLst/>
              <a:ahLst/>
              <a:cxnLst/>
              <a:rect l="l" t="t" r="r" b="b"/>
              <a:pathLst>
                <a:path w="70652" h="58784" extrusionOk="0">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53"/>
            <p:cNvSpPr/>
            <p:nvPr/>
          </p:nvSpPr>
          <p:spPr>
            <a:xfrm>
              <a:off x="2062650" y="2189250"/>
              <a:ext cx="1729325" cy="1135950"/>
            </a:xfrm>
            <a:custGeom>
              <a:avLst/>
              <a:gdLst/>
              <a:ahLst/>
              <a:cxnLst/>
              <a:rect l="l" t="t" r="r" b="b"/>
              <a:pathLst>
                <a:path w="69173" h="45438" extrusionOk="0">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53"/>
            <p:cNvSpPr/>
            <p:nvPr/>
          </p:nvSpPr>
          <p:spPr>
            <a:xfrm>
              <a:off x="2790050" y="2053375"/>
              <a:ext cx="325375" cy="171025"/>
            </a:xfrm>
            <a:custGeom>
              <a:avLst/>
              <a:gdLst/>
              <a:ahLst/>
              <a:cxnLst/>
              <a:rect l="l" t="t" r="r" b="b"/>
              <a:pathLst>
                <a:path w="13015" h="6841" extrusionOk="0">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53"/>
            <p:cNvSpPr/>
            <p:nvPr/>
          </p:nvSpPr>
          <p:spPr>
            <a:xfrm>
              <a:off x="3013725" y="2504425"/>
              <a:ext cx="311500" cy="57325"/>
            </a:xfrm>
            <a:custGeom>
              <a:avLst/>
              <a:gdLst/>
              <a:ahLst/>
              <a:cxnLst/>
              <a:rect l="l" t="t" r="r" b="b"/>
              <a:pathLst>
                <a:path w="12460" h="2293" extrusionOk="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53"/>
            <p:cNvSpPr/>
            <p:nvPr/>
          </p:nvSpPr>
          <p:spPr>
            <a:xfrm>
              <a:off x="2566375" y="2447125"/>
              <a:ext cx="287475" cy="122025"/>
            </a:xfrm>
            <a:custGeom>
              <a:avLst/>
              <a:gdLst/>
              <a:ahLst/>
              <a:cxnLst/>
              <a:rect l="l" t="t" r="r" b="b"/>
              <a:pathLst>
                <a:path w="11499" h="4881" extrusionOk="0">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53"/>
            <p:cNvSpPr/>
            <p:nvPr/>
          </p:nvSpPr>
          <p:spPr>
            <a:xfrm>
              <a:off x="2046025" y="1858000"/>
              <a:ext cx="1782000" cy="1485125"/>
            </a:xfrm>
            <a:custGeom>
              <a:avLst/>
              <a:gdLst/>
              <a:ahLst/>
              <a:cxnLst/>
              <a:rect l="l" t="t" r="r" b="b"/>
              <a:pathLst>
                <a:path w="71280" h="59405" extrusionOk="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53"/>
            <p:cNvSpPr/>
            <p:nvPr/>
          </p:nvSpPr>
          <p:spPr>
            <a:xfrm>
              <a:off x="2348250" y="2372250"/>
              <a:ext cx="1243150" cy="890100"/>
            </a:xfrm>
            <a:custGeom>
              <a:avLst/>
              <a:gdLst/>
              <a:ahLst/>
              <a:cxnLst/>
              <a:rect l="l" t="t" r="r" b="b"/>
              <a:pathLst>
                <a:path w="49726" h="35604" extrusionOk="0">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53"/>
            <p:cNvSpPr/>
            <p:nvPr/>
          </p:nvSpPr>
          <p:spPr>
            <a:xfrm>
              <a:off x="2340850" y="2363925"/>
              <a:ext cx="1259800" cy="906425"/>
            </a:xfrm>
            <a:custGeom>
              <a:avLst/>
              <a:gdLst/>
              <a:ahLst/>
              <a:cxnLst/>
              <a:rect l="l" t="t" r="r" b="b"/>
              <a:pathLst>
                <a:path w="50392" h="36257" extrusionOk="0">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53"/>
            <p:cNvSpPr/>
            <p:nvPr/>
          </p:nvSpPr>
          <p:spPr>
            <a:xfrm>
              <a:off x="2357500" y="766675"/>
              <a:ext cx="964950" cy="1349825"/>
            </a:xfrm>
            <a:custGeom>
              <a:avLst/>
              <a:gdLst/>
              <a:ahLst/>
              <a:cxnLst/>
              <a:rect l="l" t="t" r="r" b="b"/>
              <a:pathLst>
                <a:path w="38598" h="53993" extrusionOk="0">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53"/>
            <p:cNvSpPr/>
            <p:nvPr/>
          </p:nvSpPr>
          <p:spPr>
            <a:xfrm>
              <a:off x="2466550" y="1083825"/>
              <a:ext cx="843875" cy="1025025"/>
            </a:xfrm>
            <a:custGeom>
              <a:avLst/>
              <a:gdLst/>
              <a:ahLst/>
              <a:cxnLst/>
              <a:rect l="l" t="t" r="r" b="b"/>
              <a:pathLst>
                <a:path w="33755" h="41001" extrusionOk="0">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53"/>
            <p:cNvSpPr/>
            <p:nvPr/>
          </p:nvSpPr>
          <p:spPr>
            <a:xfrm>
              <a:off x="2395400" y="758475"/>
              <a:ext cx="930750" cy="1366100"/>
            </a:xfrm>
            <a:custGeom>
              <a:avLst/>
              <a:gdLst/>
              <a:ahLst/>
              <a:cxnLst/>
              <a:rect l="l" t="t" r="r" b="b"/>
              <a:pathLst>
                <a:path w="37230" h="54644" extrusionOk="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53"/>
            <p:cNvSpPr/>
            <p:nvPr/>
          </p:nvSpPr>
          <p:spPr>
            <a:xfrm>
              <a:off x="2828875" y="1628375"/>
              <a:ext cx="212600" cy="129250"/>
            </a:xfrm>
            <a:custGeom>
              <a:avLst/>
              <a:gdLst/>
              <a:ahLst/>
              <a:cxnLst/>
              <a:rect l="l" t="t" r="r" b="b"/>
              <a:pathLst>
                <a:path w="8504" h="5170" extrusionOk="0">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53"/>
            <p:cNvSpPr/>
            <p:nvPr/>
          </p:nvSpPr>
          <p:spPr>
            <a:xfrm>
              <a:off x="2814075" y="1814925"/>
              <a:ext cx="290250" cy="143775"/>
            </a:xfrm>
            <a:custGeom>
              <a:avLst/>
              <a:gdLst/>
              <a:ahLst/>
              <a:cxnLst/>
              <a:rect l="l" t="t" r="r" b="b"/>
              <a:pathLst>
                <a:path w="11610" h="5751" extrusionOk="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53"/>
            <p:cNvSpPr/>
            <p:nvPr/>
          </p:nvSpPr>
          <p:spPr>
            <a:xfrm>
              <a:off x="2830725" y="1828775"/>
              <a:ext cx="260650" cy="122025"/>
            </a:xfrm>
            <a:custGeom>
              <a:avLst/>
              <a:gdLst/>
              <a:ahLst/>
              <a:cxnLst/>
              <a:rect l="l" t="t" r="r" b="b"/>
              <a:pathLst>
                <a:path w="10426" h="4881" extrusionOk="0">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53"/>
            <p:cNvSpPr/>
            <p:nvPr/>
          </p:nvSpPr>
          <p:spPr>
            <a:xfrm>
              <a:off x="2805750" y="1806900"/>
              <a:ext cx="306900" cy="159625"/>
            </a:xfrm>
            <a:custGeom>
              <a:avLst/>
              <a:gdLst/>
              <a:ahLst/>
              <a:cxnLst/>
              <a:rect l="l" t="t" r="r" b="b"/>
              <a:pathLst>
                <a:path w="12276" h="6385" extrusionOk="0">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53"/>
            <p:cNvSpPr/>
            <p:nvPr/>
          </p:nvSpPr>
          <p:spPr>
            <a:xfrm>
              <a:off x="2814075" y="1798525"/>
              <a:ext cx="290250" cy="66100"/>
            </a:xfrm>
            <a:custGeom>
              <a:avLst/>
              <a:gdLst/>
              <a:ahLst/>
              <a:cxnLst/>
              <a:rect l="l" t="t" r="r" b="b"/>
              <a:pathLst>
                <a:path w="11610" h="2644" extrusionOk="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53"/>
            <p:cNvSpPr/>
            <p:nvPr/>
          </p:nvSpPr>
          <p:spPr>
            <a:xfrm>
              <a:off x="2814075" y="1798275"/>
              <a:ext cx="290250" cy="65650"/>
            </a:xfrm>
            <a:custGeom>
              <a:avLst/>
              <a:gdLst/>
              <a:ahLst/>
              <a:cxnLst/>
              <a:rect l="l" t="t" r="r" b="b"/>
              <a:pathLst>
                <a:path w="11610" h="2626" extrusionOk="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53"/>
            <p:cNvSpPr/>
            <p:nvPr/>
          </p:nvSpPr>
          <p:spPr>
            <a:xfrm>
              <a:off x="2805750" y="1790875"/>
              <a:ext cx="305975" cy="81375"/>
            </a:xfrm>
            <a:custGeom>
              <a:avLst/>
              <a:gdLst/>
              <a:ahLst/>
              <a:cxnLst/>
              <a:rect l="l" t="t" r="r" b="b"/>
              <a:pathLst>
                <a:path w="12239" h="3255" extrusionOk="0">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53"/>
            <p:cNvSpPr/>
            <p:nvPr/>
          </p:nvSpPr>
          <p:spPr>
            <a:xfrm>
              <a:off x="3056225" y="1479400"/>
              <a:ext cx="52725" cy="99850"/>
            </a:xfrm>
            <a:custGeom>
              <a:avLst/>
              <a:gdLst/>
              <a:ahLst/>
              <a:cxnLst/>
              <a:rect l="l" t="t" r="r" b="b"/>
              <a:pathLst>
                <a:path w="2109" h="3994" extrusionOk="0">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53"/>
            <p:cNvSpPr/>
            <p:nvPr/>
          </p:nvSpPr>
          <p:spPr>
            <a:xfrm>
              <a:off x="2738300" y="1507125"/>
              <a:ext cx="52700" cy="99850"/>
            </a:xfrm>
            <a:custGeom>
              <a:avLst/>
              <a:gdLst/>
              <a:ahLst/>
              <a:cxnLst/>
              <a:rect l="l" t="t" r="r" b="b"/>
              <a:pathLst>
                <a:path w="2108" h="3994" extrusionOk="0">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53"/>
            <p:cNvSpPr/>
            <p:nvPr/>
          </p:nvSpPr>
          <p:spPr>
            <a:xfrm>
              <a:off x="2618125" y="1404550"/>
              <a:ext cx="187650" cy="83925"/>
            </a:xfrm>
            <a:custGeom>
              <a:avLst/>
              <a:gdLst/>
              <a:ahLst/>
              <a:cxnLst/>
              <a:rect l="l" t="t" r="r" b="b"/>
              <a:pathLst>
                <a:path w="7506" h="3357" extrusionOk="0">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53"/>
            <p:cNvSpPr/>
            <p:nvPr/>
          </p:nvSpPr>
          <p:spPr>
            <a:xfrm>
              <a:off x="2980450" y="1388825"/>
              <a:ext cx="199675" cy="71950"/>
            </a:xfrm>
            <a:custGeom>
              <a:avLst/>
              <a:gdLst/>
              <a:ahLst/>
              <a:cxnLst/>
              <a:rect l="l" t="t" r="r" b="b"/>
              <a:pathLst>
                <a:path w="7987" h="2878" extrusionOk="0">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53"/>
            <p:cNvSpPr/>
            <p:nvPr/>
          </p:nvSpPr>
          <p:spPr>
            <a:xfrm>
              <a:off x="2362125" y="766675"/>
              <a:ext cx="956625" cy="758050"/>
            </a:xfrm>
            <a:custGeom>
              <a:avLst/>
              <a:gdLst/>
              <a:ahLst/>
              <a:cxnLst/>
              <a:rect l="l" t="t" r="r" b="b"/>
              <a:pathLst>
                <a:path w="38265" h="30322" extrusionOk="0">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53"/>
            <p:cNvSpPr/>
            <p:nvPr/>
          </p:nvSpPr>
          <p:spPr>
            <a:xfrm>
              <a:off x="2402775" y="765875"/>
              <a:ext cx="915975" cy="758850"/>
            </a:xfrm>
            <a:custGeom>
              <a:avLst/>
              <a:gdLst/>
              <a:ahLst/>
              <a:cxnLst/>
              <a:rect l="l" t="t" r="r" b="b"/>
              <a:pathLst>
                <a:path w="36639" h="30354" extrusionOk="0">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53"/>
            <p:cNvSpPr/>
            <p:nvPr/>
          </p:nvSpPr>
          <p:spPr>
            <a:xfrm>
              <a:off x="2395400" y="758475"/>
              <a:ext cx="930750" cy="773825"/>
            </a:xfrm>
            <a:custGeom>
              <a:avLst/>
              <a:gdLst/>
              <a:ahLst/>
              <a:cxnLst/>
              <a:rect l="l" t="t" r="r" b="b"/>
              <a:pathLst>
                <a:path w="37230" h="30953" extrusionOk="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53"/>
            <p:cNvSpPr/>
            <p:nvPr/>
          </p:nvSpPr>
          <p:spPr>
            <a:xfrm>
              <a:off x="2412950" y="1071800"/>
              <a:ext cx="186725" cy="151600"/>
            </a:xfrm>
            <a:custGeom>
              <a:avLst/>
              <a:gdLst/>
              <a:ahLst/>
              <a:cxnLst/>
              <a:rect l="l" t="t" r="r" b="b"/>
              <a:pathLst>
                <a:path w="7469" h="6064" extrusionOk="0">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53"/>
            <p:cNvSpPr/>
            <p:nvPr/>
          </p:nvSpPr>
          <p:spPr>
            <a:xfrm>
              <a:off x="2476725" y="948875"/>
              <a:ext cx="202425" cy="210750"/>
            </a:xfrm>
            <a:custGeom>
              <a:avLst/>
              <a:gdLst/>
              <a:ahLst/>
              <a:cxnLst/>
              <a:rect l="l" t="t" r="r" b="b"/>
              <a:pathLst>
                <a:path w="8097" h="8430" extrusionOk="0">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53"/>
            <p:cNvSpPr/>
            <p:nvPr/>
          </p:nvSpPr>
          <p:spPr>
            <a:xfrm>
              <a:off x="2547900" y="866825"/>
              <a:ext cx="254200" cy="232725"/>
            </a:xfrm>
            <a:custGeom>
              <a:avLst/>
              <a:gdLst/>
              <a:ahLst/>
              <a:cxnLst/>
              <a:rect l="l" t="t" r="r" b="b"/>
              <a:pathLst>
                <a:path w="10168" h="9309" extrusionOk="0">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53"/>
            <p:cNvSpPr/>
            <p:nvPr/>
          </p:nvSpPr>
          <p:spPr>
            <a:xfrm>
              <a:off x="2789125" y="769900"/>
              <a:ext cx="105400" cy="317825"/>
            </a:xfrm>
            <a:custGeom>
              <a:avLst/>
              <a:gdLst/>
              <a:ahLst/>
              <a:cxnLst/>
              <a:rect l="l" t="t" r="r" b="b"/>
              <a:pathLst>
                <a:path w="4216" h="12713" extrusionOk="0">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53"/>
            <p:cNvSpPr/>
            <p:nvPr/>
          </p:nvSpPr>
          <p:spPr>
            <a:xfrm>
              <a:off x="3008175" y="797525"/>
              <a:ext cx="96150" cy="329525"/>
            </a:xfrm>
            <a:custGeom>
              <a:avLst/>
              <a:gdLst/>
              <a:ahLst/>
              <a:cxnLst/>
              <a:rect l="l" t="t" r="r" b="b"/>
              <a:pathLst>
                <a:path w="3846" h="13181" extrusionOk="0">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53"/>
            <p:cNvSpPr/>
            <p:nvPr/>
          </p:nvSpPr>
          <p:spPr>
            <a:xfrm>
              <a:off x="3163450" y="1008025"/>
              <a:ext cx="75825" cy="198750"/>
            </a:xfrm>
            <a:custGeom>
              <a:avLst/>
              <a:gdLst/>
              <a:ahLst/>
              <a:cxnLst/>
              <a:rect l="l" t="t" r="r" b="b"/>
              <a:pathLst>
                <a:path w="3033" h="7950" extrusionOk="0">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53"/>
            <p:cNvSpPr/>
            <p:nvPr/>
          </p:nvSpPr>
          <p:spPr>
            <a:xfrm>
              <a:off x="3098750" y="2625175"/>
              <a:ext cx="1443725" cy="1942225"/>
            </a:xfrm>
            <a:custGeom>
              <a:avLst/>
              <a:gdLst/>
              <a:ahLst/>
              <a:cxnLst/>
              <a:rect l="l" t="t" r="r" b="b"/>
              <a:pathLst>
                <a:path w="57749" h="77689" extrusionOk="0">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53"/>
            <p:cNvSpPr/>
            <p:nvPr/>
          </p:nvSpPr>
          <p:spPr>
            <a:xfrm>
              <a:off x="3109850" y="2618100"/>
              <a:ext cx="1440950" cy="1957625"/>
            </a:xfrm>
            <a:custGeom>
              <a:avLst/>
              <a:gdLst/>
              <a:ahLst/>
              <a:cxnLst/>
              <a:rect l="l" t="t" r="r" b="b"/>
              <a:pathLst>
                <a:path w="57638" h="78305" extrusionOk="0">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53"/>
            <p:cNvSpPr/>
            <p:nvPr/>
          </p:nvSpPr>
          <p:spPr>
            <a:xfrm>
              <a:off x="3163450" y="3439150"/>
              <a:ext cx="191350" cy="241775"/>
            </a:xfrm>
            <a:custGeom>
              <a:avLst/>
              <a:gdLst/>
              <a:ahLst/>
              <a:cxnLst/>
              <a:rect l="l" t="t" r="r" b="b"/>
              <a:pathLst>
                <a:path w="7654" h="9671" extrusionOk="0">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53"/>
            <p:cNvSpPr/>
            <p:nvPr/>
          </p:nvSpPr>
          <p:spPr>
            <a:xfrm>
              <a:off x="3156050" y="3431450"/>
              <a:ext cx="201525" cy="256975"/>
            </a:xfrm>
            <a:custGeom>
              <a:avLst/>
              <a:gdLst/>
              <a:ahLst/>
              <a:cxnLst/>
              <a:rect l="l" t="t" r="r" b="b"/>
              <a:pathLst>
                <a:path w="8061" h="10279" extrusionOk="0">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53"/>
            <p:cNvSpPr/>
            <p:nvPr/>
          </p:nvSpPr>
          <p:spPr>
            <a:xfrm>
              <a:off x="3194875" y="3486925"/>
              <a:ext cx="112775" cy="128475"/>
            </a:xfrm>
            <a:custGeom>
              <a:avLst/>
              <a:gdLst/>
              <a:ahLst/>
              <a:cxnLst/>
              <a:rect l="l" t="t" r="r" b="b"/>
              <a:pathLst>
                <a:path w="4511" h="5139" extrusionOk="0">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53"/>
            <p:cNvSpPr/>
            <p:nvPr/>
          </p:nvSpPr>
          <p:spPr>
            <a:xfrm>
              <a:off x="2775250" y="4005425"/>
              <a:ext cx="2131400" cy="1273425"/>
            </a:xfrm>
            <a:custGeom>
              <a:avLst/>
              <a:gdLst/>
              <a:ahLst/>
              <a:cxnLst/>
              <a:rect l="l" t="t" r="r" b="b"/>
              <a:pathLst>
                <a:path w="85256" h="50937" extrusionOk="0">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53"/>
            <p:cNvSpPr/>
            <p:nvPr/>
          </p:nvSpPr>
          <p:spPr>
            <a:xfrm>
              <a:off x="2766950" y="3997650"/>
              <a:ext cx="2148000" cy="1288850"/>
            </a:xfrm>
            <a:custGeom>
              <a:avLst/>
              <a:gdLst/>
              <a:ahLst/>
              <a:cxnLst/>
              <a:rect l="l" t="t" r="r" b="b"/>
              <a:pathLst>
                <a:path w="85920" h="51554" extrusionOk="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53"/>
            <p:cNvSpPr/>
            <p:nvPr/>
          </p:nvSpPr>
          <p:spPr>
            <a:xfrm>
              <a:off x="4551700" y="4889025"/>
              <a:ext cx="22200" cy="71200"/>
            </a:xfrm>
            <a:custGeom>
              <a:avLst/>
              <a:gdLst/>
              <a:ahLst/>
              <a:cxnLst/>
              <a:rect l="l" t="t" r="r" b="b"/>
              <a:pathLst>
                <a:path w="888" h="2848" extrusionOk="0">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53"/>
            <p:cNvSpPr/>
            <p:nvPr/>
          </p:nvSpPr>
          <p:spPr>
            <a:xfrm>
              <a:off x="4569250" y="4353650"/>
              <a:ext cx="140525" cy="476425"/>
            </a:xfrm>
            <a:custGeom>
              <a:avLst/>
              <a:gdLst/>
              <a:ahLst/>
              <a:cxnLst/>
              <a:rect l="l" t="t" r="r" b="b"/>
              <a:pathLst>
                <a:path w="5621" h="19057" extrusionOk="0">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53"/>
            <p:cNvSpPr/>
            <p:nvPr/>
          </p:nvSpPr>
          <p:spPr>
            <a:xfrm>
              <a:off x="2971200" y="4500150"/>
              <a:ext cx="226475" cy="533275"/>
            </a:xfrm>
            <a:custGeom>
              <a:avLst/>
              <a:gdLst/>
              <a:ahLst/>
              <a:cxnLst/>
              <a:rect l="l" t="t" r="r" b="b"/>
              <a:pathLst>
                <a:path w="9059" h="21331" extrusionOk="0">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53"/>
            <p:cNvSpPr/>
            <p:nvPr/>
          </p:nvSpPr>
          <p:spPr>
            <a:xfrm>
              <a:off x="3459225" y="4034000"/>
              <a:ext cx="712625" cy="732125"/>
            </a:xfrm>
            <a:custGeom>
              <a:avLst/>
              <a:gdLst/>
              <a:ahLst/>
              <a:cxnLst/>
              <a:rect l="l" t="t" r="r" b="b"/>
              <a:pathLst>
                <a:path w="28505" h="29285" extrusionOk="0">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53"/>
            <p:cNvSpPr/>
            <p:nvPr/>
          </p:nvSpPr>
          <p:spPr>
            <a:xfrm>
              <a:off x="3461075" y="3901550"/>
              <a:ext cx="748675" cy="768450"/>
            </a:xfrm>
            <a:custGeom>
              <a:avLst/>
              <a:gdLst/>
              <a:ahLst/>
              <a:cxnLst/>
              <a:rect l="l" t="t" r="r" b="b"/>
              <a:pathLst>
                <a:path w="29947" h="30738" extrusionOk="0">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53"/>
            <p:cNvSpPr/>
            <p:nvPr/>
          </p:nvSpPr>
          <p:spPr>
            <a:xfrm>
              <a:off x="3475850" y="3893600"/>
              <a:ext cx="741300" cy="784175"/>
            </a:xfrm>
            <a:custGeom>
              <a:avLst/>
              <a:gdLst/>
              <a:ahLst/>
              <a:cxnLst/>
              <a:rect l="l" t="t" r="r" b="b"/>
              <a:pathLst>
                <a:path w="29652" h="31367" extrusionOk="0">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53"/>
            <p:cNvSpPr/>
            <p:nvPr/>
          </p:nvSpPr>
          <p:spPr>
            <a:xfrm>
              <a:off x="3539625" y="3686550"/>
              <a:ext cx="476025" cy="944725"/>
            </a:xfrm>
            <a:custGeom>
              <a:avLst/>
              <a:gdLst/>
              <a:ahLst/>
              <a:cxnLst/>
              <a:rect l="l" t="t" r="r" b="b"/>
              <a:pathLst>
                <a:path w="19041" h="37789" extrusionOk="0">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53"/>
            <p:cNvSpPr/>
            <p:nvPr/>
          </p:nvSpPr>
          <p:spPr>
            <a:xfrm>
              <a:off x="3539625" y="3694875"/>
              <a:ext cx="476025" cy="438225"/>
            </a:xfrm>
            <a:custGeom>
              <a:avLst/>
              <a:gdLst/>
              <a:ahLst/>
              <a:cxnLst/>
              <a:rect l="l" t="t" r="r" b="b"/>
              <a:pathLst>
                <a:path w="19041" h="17529" extrusionOk="0">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53"/>
            <p:cNvSpPr/>
            <p:nvPr/>
          </p:nvSpPr>
          <p:spPr>
            <a:xfrm>
              <a:off x="3563650" y="3858475"/>
              <a:ext cx="452000" cy="274525"/>
            </a:xfrm>
            <a:custGeom>
              <a:avLst/>
              <a:gdLst/>
              <a:ahLst/>
              <a:cxnLst/>
              <a:rect l="l" t="t" r="r" b="b"/>
              <a:pathLst>
                <a:path w="18080" h="10981" extrusionOk="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53"/>
            <p:cNvSpPr/>
            <p:nvPr/>
          </p:nvSpPr>
          <p:spPr>
            <a:xfrm>
              <a:off x="3531300" y="3678800"/>
              <a:ext cx="492675" cy="959775"/>
            </a:xfrm>
            <a:custGeom>
              <a:avLst/>
              <a:gdLst/>
              <a:ahLst/>
              <a:cxnLst/>
              <a:rect l="l" t="t" r="r" b="b"/>
              <a:pathLst>
                <a:path w="19707" h="38391" extrusionOk="0">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53"/>
            <p:cNvSpPr/>
            <p:nvPr/>
          </p:nvSpPr>
          <p:spPr>
            <a:xfrm>
              <a:off x="3119075" y="2612625"/>
              <a:ext cx="1057400" cy="1366000"/>
            </a:xfrm>
            <a:custGeom>
              <a:avLst/>
              <a:gdLst/>
              <a:ahLst/>
              <a:cxnLst/>
              <a:rect l="l" t="t" r="r" b="b"/>
              <a:pathLst>
                <a:path w="42296" h="54640" extrusionOk="0">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53"/>
            <p:cNvSpPr/>
            <p:nvPr/>
          </p:nvSpPr>
          <p:spPr>
            <a:xfrm>
              <a:off x="3221675" y="2796475"/>
              <a:ext cx="928925" cy="813400"/>
            </a:xfrm>
            <a:custGeom>
              <a:avLst/>
              <a:gdLst/>
              <a:ahLst/>
              <a:cxnLst/>
              <a:rect l="l" t="t" r="r" b="b"/>
              <a:pathLst>
                <a:path w="37157" h="32536" extrusionOk="0">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53"/>
            <p:cNvSpPr/>
            <p:nvPr/>
          </p:nvSpPr>
          <p:spPr>
            <a:xfrm>
              <a:off x="3221675" y="2796475"/>
              <a:ext cx="919675" cy="813400"/>
            </a:xfrm>
            <a:custGeom>
              <a:avLst/>
              <a:gdLst/>
              <a:ahLst/>
              <a:cxnLst/>
              <a:rect l="l" t="t" r="r" b="b"/>
              <a:pathLst>
                <a:path w="36787" h="32536" extrusionOk="0">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53"/>
            <p:cNvSpPr/>
            <p:nvPr/>
          </p:nvSpPr>
          <p:spPr>
            <a:xfrm>
              <a:off x="3163450" y="2605150"/>
              <a:ext cx="985300" cy="1380900"/>
            </a:xfrm>
            <a:custGeom>
              <a:avLst/>
              <a:gdLst/>
              <a:ahLst/>
              <a:cxnLst/>
              <a:rect l="l" t="t" r="r" b="b"/>
              <a:pathLst>
                <a:path w="39412" h="55236" extrusionOk="0">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53"/>
            <p:cNvSpPr/>
            <p:nvPr/>
          </p:nvSpPr>
          <p:spPr>
            <a:xfrm>
              <a:off x="3453475" y="3386675"/>
              <a:ext cx="194325" cy="64750"/>
            </a:xfrm>
            <a:custGeom>
              <a:avLst/>
              <a:gdLst/>
              <a:ahLst/>
              <a:cxnLst/>
              <a:rect l="l" t="t" r="r" b="b"/>
              <a:pathLst>
                <a:path w="7773" h="2590" extrusionOk="0">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53"/>
            <p:cNvSpPr/>
            <p:nvPr/>
          </p:nvSpPr>
          <p:spPr>
            <a:xfrm>
              <a:off x="3822450" y="3319600"/>
              <a:ext cx="191350" cy="102650"/>
            </a:xfrm>
            <a:custGeom>
              <a:avLst/>
              <a:gdLst/>
              <a:ahLst/>
              <a:cxnLst/>
              <a:rect l="l" t="t" r="r" b="b"/>
              <a:pathLst>
                <a:path w="7654" h="4106" extrusionOk="0">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53"/>
            <p:cNvSpPr/>
            <p:nvPr/>
          </p:nvSpPr>
          <p:spPr>
            <a:xfrm>
              <a:off x="3781775" y="3303900"/>
              <a:ext cx="110950" cy="282850"/>
            </a:xfrm>
            <a:custGeom>
              <a:avLst/>
              <a:gdLst/>
              <a:ahLst/>
              <a:cxnLst/>
              <a:rect l="l" t="t" r="r" b="b"/>
              <a:pathLst>
                <a:path w="4438" h="11314" extrusionOk="0">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53"/>
            <p:cNvSpPr/>
            <p:nvPr/>
          </p:nvSpPr>
          <p:spPr>
            <a:xfrm>
              <a:off x="3733725" y="3660000"/>
              <a:ext cx="153450" cy="58925"/>
            </a:xfrm>
            <a:custGeom>
              <a:avLst/>
              <a:gdLst/>
              <a:ahLst/>
              <a:cxnLst/>
              <a:rect l="l" t="t" r="r" b="b"/>
              <a:pathLst>
                <a:path w="6138" h="2357" extrusionOk="0">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53"/>
            <p:cNvSpPr/>
            <p:nvPr/>
          </p:nvSpPr>
          <p:spPr>
            <a:xfrm>
              <a:off x="3377875" y="3247525"/>
              <a:ext cx="252350" cy="93150"/>
            </a:xfrm>
            <a:custGeom>
              <a:avLst/>
              <a:gdLst/>
              <a:ahLst/>
              <a:cxnLst/>
              <a:rect l="l" t="t" r="r" b="b"/>
              <a:pathLst>
                <a:path w="10094" h="3726" extrusionOk="0">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53"/>
            <p:cNvSpPr/>
            <p:nvPr/>
          </p:nvSpPr>
          <p:spPr>
            <a:xfrm>
              <a:off x="3786400" y="3214250"/>
              <a:ext cx="126650" cy="52900"/>
            </a:xfrm>
            <a:custGeom>
              <a:avLst/>
              <a:gdLst/>
              <a:ahLst/>
              <a:cxnLst/>
              <a:rect l="l" t="t" r="r" b="b"/>
              <a:pathLst>
                <a:path w="5066" h="2116" extrusionOk="0">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53"/>
            <p:cNvSpPr/>
            <p:nvPr/>
          </p:nvSpPr>
          <p:spPr>
            <a:xfrm>
              <a:off x="3152350" y="2612625"/>
              <a:ext cx="993625" cy="888175"/>
            </a:xfrm>
            <a:custGeom>
              <a:avLst/>
              <a:gdLst/>
              <a:ahLst/>
              <a:cxnLst/>
              <a:rect l="l" t="t" r="r" b="b"/>
              <a:pathLst>
                <a:path w="39745" h="35527" extrusionOk="0">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53"/>
            <p:cNvSpPr/>
            <p:nvPr/>
          </p:nvSpPr>
          <p:spPr>
            <a:xfrm>
              <a:off x="3163450" y="2605150"/>
              <a:ext cx="985300" cy="903600"/>
            </a:xfrm>
            <a:custGeom>
              <a:avLst/>
              <a:gdLst/>
              <a:ahLst/>
              <a:cxnLst/>
              <a:rect l="l" t="t" r="r" b="b"/>
              <a:pathLst>
                <a:path w="39412" h="36144" extrusionOk="0">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53"/>
            <p:cNvSpPr/>
            <p:nvPr/>
          </p:nvSpPr>
          <p:spPr>
            <a:xfrm>
              <a:off x="3529450" y="2791150"/>
              <a:ext cx="720050" cy="688850"/>
            </a:xfrm>
            <a:custGeom>
              <a:avLst/>
              <a:gdLst/>
              <a:ahLst/>
              <a:cxnLst/>
              <a:rect l="l" t="t" r="r" b="b"/>
              <a:pathLst>
                <a:path w="28802" h="27554" extrusionOk="0">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53"/>
            <p:cNvSpPr/>
            <p:nvPr/>
          </p:nvSpPr>
          <p:spPr>
            <a:xfrm>
              <a:off x="4136700" y="3509800"/>
              <a:ext cx="248650" cy="242625"/>
            </a:xfrm>
            <a:custGeom>
              <a:avLst/>
              <a:gdLst/>
              <a:ahLst/>
              <a:cxnLst/>
              <a:rect l="l" t="t" r="r" b="b"/>
              <a:pathLst>
                <a:path w="9946" h="9705" extrusionOk="0">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53"/>
            <p:cNvSpPr/>
            <p:nvPr/>
          </p:nvSpPr>
          <p:spPr>
            <a:xfrm>
              <a:off x="3141275" y="2787075"/>
              <a:ext cx="342925" cy="519425"/>
            </a:xfrm>
            <a:custGeom>
              <a:avLst/>
              <a:gdLst/>
              <a:ahLst/>
              <a:cxnLst/>
              <a:rect l="l" t="t" r="r" b="b"/>
              <a:pathLst>
                <a:path w="13717" h="20777" extrusionOk="0">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53"/>
            <p:cNvSpPr/>
            <p:nvPr/>
          </p:nvSpPr>
          <p:spPr>
            <a:xfrm>
              <a:off x="3546100" y="2738250"/>
              <a:ext cx="603575" cy="246025"/>
            </a:xfrm>
            <a:custGeom>
              <a:avLst/>
              <a:gdLst/>
              <a:ahLst/>
              <a:cxnLst/>
              <a:rect l="l" t="t" r="r" b="b"/>
              <a:pathLst>
                <a:path w="24143" h="9841" extrusionOk="0">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53"/>
            <p:cNvSpPr/>
            <p:nvPr/>
          </p:nvSpPr>
          <p:spPr>
            <a:xfrm>
              <a:off x="4974075" y="1207325"/>
              <a:ext cx="1045375" cy="1662200"/>
            </a:xfrm>
            <a:custGeom>
              <a:avLst/>
              <a:gdLst/>
              <a:ahLst/>
              <a:cxnLst/>
              <a:rect l="l" t="t" r="r" b="b"/>
              <a:pathLst>
                <a:path w="41815" h="66488" extrusionOk="0">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53"/>
            <p:cNvSpPr/>
            <p:nvPr/>
          </p:nvSpPr>
          <p:spPr>
            <a:xfrm>
              <a:off x="4966700" y="1199350"/>
              <a:ext cx="1042575" cy="1677575"/>
            </a:xfrm>
            <a:custGeom>
              <a:avLst/>
              <a:gdLst/>
              <a:ahLst/>
              <a:cxnLst/>
              <a:rect l="l" t="t" r="r" b="b"/>
              <a:pathLst>
                <a:path w="41703" h="67103" extrusionOk="0">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53"/>
            <p:cNvSpPr/>
            <p:nvPr/>
          </p:nvSpPr>
          <p:spPr>
            <a:xfrm>
              <a:off x="5233800" y="1302875"/>
              <a:ext cx="183025" cy="263600"/>
            </a:xfrm>
            <a:custGeom>
              <a:avLst/>
              <a:gdLst/>
              <a:ahLst/>
              <a:cxnLst/>
              <a:rect l="l" t="t" r="r" b="b"/>
              <a:pathLst>
                <a:path w="7321" h="10544" extrusionOk="0">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53"/>
            <p:cNvSpPr/>
            <p:nvPr/>
          </p:nvSpPr>
          <p:spPr>
            <a:xfrm>
              <a:off x="5395550" y="1619900"/>
              <a:ext cx="20350" cy="70250"/>
            </a:xfrm>
            <a:custGeom>
              <a:avLst/>
              <a:gdLst/>
              <a:ahLst/>
              <a:cxnLst/>
              <a:rect l="l" t="t" r="r" b="b"/>
              <a:pathLst>
                <a:path w="814" h="2810" extrusionOk="0">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53"/>
            <p:cNvSpPr/>
            <p:nvPr/>
          </p:nvSpPr>
          <p:spPr>
            <a:xfrm>
              <a:off x="5410350" y="1315075"/>
              <a:ext cx="105375" cy="267125"/>
            </a:xfrm>
            <a:custGeom>
              <a:avLst/>
              <a:gdLst/>
              <a:ahLst/>
              <a:cxnLst/>
              <a:rect l="l" t="t" r="r" b="b"/>
              <a:pathLst>
                <a:path w="4215" h="10685" extrusionOk="0">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53"/>
            <p:cNvSpPr/>
            <p:nvPr/>
          </p:nvSpPr>
          <p:spPr>
            <a:xfrm>
              <a:off x="5622925" y="1315675"/>
              <a:ext cx="36075" cy="432025"/>
            </a:xfrm>
            <a:custGeom>
              <a:avLst/>
              <a:gdLst/>
              <a:ahLst/>
              <a:cxnLst/>
              <a:rect l="l" t="t" r="r" b="b"/>
              <a:pathLst>
                <a:path w="1443" h="17281" extrusionOk="0">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53"/>
            <p:cNvSpPr/>
            <p:nvPr/>
          </p:nvSpPr>
          <p:spPr>
            <a:xfrm>
              <a:off x="5800375" y="1685525"/>
              <a:ext cx="26825" cy="66750"/>
            </a:xfrm>
            <a:custGeom>
              <a:avLst/>
              <a:gdLst/>
              <a:ahLst/>
              <a:cxnLst/>
              <a:rect l="l" t="t" r="r" b="b"/>
              <a:pathLst>
                <a:path w="1073" h="2670" extrusionOk="0">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53"/>
            <p:cNvSpPr/>
            <p:nvPr/>
          </p:nvSpPr>
          <p:spPr>
            <a:xfrm>
              <a:off x="5754175" y="1336150"/>
              <a:ext cx="77650" cy="296700"/>
            </a:xfrm>
            <a:custGeom>
              <a:avLst/>
              <a:gdLst/>
              <a:ahLst/>
              <a:cxnLst/>
              <a:rect l="l" t="t" r="r" b="b"/>
              <a:pathLst>
                <a:path w="3106" h="11868" extrusionOk="0">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53"/>
            <p:cNvSpPr/>
            <p:nvPr/>
          </p:nvSpPr>
          <p:spPr>
            <a:xfrm>
              <a:off x="4617325" y="2545375"/>
              <a:ext cx="1541700" cy="1176325"/>
            </a:xfrm>
            <a:custGeom>
              <a:avLst/>
              <a:gdLst/>
              <a:ahLst/>
              <a:cxnLst/>
              <a:rect l="l" t="t" r="r" b="b"/>
              <a:pathLst>
                <a:path w="61668" h="47053" extrusionOk="0">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53"/>
            <p:cNvSpPr/>
            <p:nvPr/>
          </p:nvSpPr>
          <p:spPr>
            <a:xfrm>
              <a:off x="4608075" y="2537700"/>
              <a:ext cx="1558325" cy="1192100"/>
            </a:xfrm>
            <a:custGeom>
              <a:avLst/>
              <a:gdLst/>
              <a:ahLst/>
              <a:cxnLst/>
              <a:rect l="l" t="t" r="r" b="b"/>
              <a:pathLst>
                <a:path w="62333" h="47684" extrusionOk="0">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53"/>
            <p:cNvSpPr/>
            <p:nvPr/>
          </p:nvSpPr>
          <p:spPr>
            <a:xfrm>
              <a:off x="5740300" y="3100400"/>
              <a:ext cx="98925" cy="490225"/>
            </a:xfrm>
            <a:custGeom>
              <a:avLst/>
              <a:gdLst/>
              <a:ahLst/>
              <a:cxnLst/>
              <a:rect l="l" t="t" r="r" b="b"/>
              <a:pathLst>
                <a:path w="3957" h="19609" extrusionOk="0">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53"/>
            <p:cNvSpPr/>
            <p:nvPr/>
          </p:nvSpPr>
          <p:spPr>
            <a:xfrm>
              <a:off x="4761500" y="2545375"/>
              <a:ext cx="1016725" cy="1045075"/>
            </a:xfrm>
            <a:custGeom>
              <a:avLst/>
              <a:gdLst/>
              <a:ahLst/>
              <a:cxnLst/>
              <a:rect l="l" t="t" r="r" b="b"/>
              <a:pathLst>
                <a:path w="40669" h="41803" extrusionOk="0">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53"/>
            <p:cNvSpPr/>
            <p:nvPr/>
          </p:nvSpPr>
          <p:spPr>
            <a:xfrm>
              <a:off x="4752275" y="2537700"/>
              <a:ext cx="1034275" cy="1060150"/>
            </a:xfrm>
            <a:custGeom>
              <a:avLst/>
              <a:gdLst/>
              <a:ahLst/>
              <a:cxnLst/>
              <a:rect l="l" t="t" r="r" b="b"/>
              <a:pathLst>
                <a:path w="41371" h="42406" extrusionOk="0">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53"/>
            <p:cNvSpPr/>
            <p:nvPr/>
          </p:nvSpPr>
          <p:spPr>
            <a:xfrm>
              <a:off x="5094250" y="2545375"/>
              <a:ext cx="577675" cy="805200"/>
            </a:xfrm>
            <a:custGeom>
              <a:avLst/>
              <a:gdLst/>
              <a:ahLst/>
              <a:cxnLst/>
              <a:rect l="l" t="t" r="r" b="b"/>
              <a:pathLst>
                <a:path w="23107" h="32208" extrusionOk="0">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53"/>
            <p:cNvSpPr/>
            <p:nvPr/>
          </p:nvSpPr>
          <p:spPr>
            <a:xfrm>
              <a:off x="5094250" y="2537700"/>
              <a:ext cx="586000" cy="820775"/>
            </a:xfrm>
            <a:custGeom>
              <a:avLst/>
              <a:gdLst/>
              <a:ahLst/>
              <a:cxnLst/>
              <a:rect l="l" t="t" r="r" b="b"/>
              <a:pathLst>
                <a:path w="23440" h="32831" extrusionOk="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53"/>
            <p:cNvSpPr/>
            <p:nvPr/>
          </p:nvSpPr>
          <p:spPr>
            <a:xfrm>
              <a:off x="5119200" y="2918725"/>
              <a:ext cx="92450" cy="65175"/>
            </a:xfrm>
            <a:custGeom>
              <a:avLst/>
              <a:gdLst/>
              <a:ahLst/>
              <a:cxnLst/>
              <a:rect l="l" t="t" r="r" b="b"/>
              <a:pathLst>
                <a:path w="3698" h="2607" extrusionOk="0">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53"/>
            <p:cNvSpPr/>
            <p:nvPr/>
          </p:nvSpPr>
          <p:spPr>
            <a:xfrm>
              <a:off x="5342875" y="3001500"/>
              <a:ext cx="140500" cy="31800"/>
            </a:xfrm>
            <a:custGeom>
              <a:avLst/>
              <a:gdLst/>
              <a:ahLst/>
              <a:cxnLst/>
              <a:rect l="l" t="t" r="r" b="b"/>
              <a:pathLst>
                <a:path w="5620" h="1272" extrusionOk="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53"/>
            <p:cNvSpPr/>
            <p:nvPr/>
          </p:nvSpPr>
          <p:spPr>
            <a:xfrm>
              <a:off x="5162625" y="2357450"/>
              <a:ext cx="406700" cy="418725"/>
            </a:xfrm>
            <a:custGeom>
              <a:avLst/>
              <a:gdLst/>
              <a:ahLst/>
              <a:cxnLst/>
              <a:rect l="l" t="t" r="r" b="b"/>
              <a:pathLst>
                <a:path w="16268" h="16749" extrusionOk="0">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53"/>
            <p:cNvSpPr/>
            <p:nvPr/>
          </p:nvSpPr>
          <p:spPr>
            <a:xfrm>
              <a:off x="5170025" y="2357450"/>
              <a:ext cx="399300" cy="360500"/>
            </a:xfrm>
            <a:custGeom>
              <a:avLst/>
              <a:gdLst/>
              <a:ahLst/>
              <a:cxnLst/>
              <a:rect l="l" t="t" r="r" b="b"/>
              <a:pathLst>
                <a:path w="15972" h="14420" extrusionOk="0">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53"/>
            <p:cNvSpPr/>
            <p:nvPr/>
          </p:nvSpPr>
          <p:spPr>
            <a:xfrm>
              <a:off x="5170025" y="2435100"/>
              <a:ext cx="386375" cy="282850"/>
            </a:xfrm>
            <a:custGeom>
              <a:avLst/>
              <a:gdLst/>
              <a:ahLst/>
              <a:cxnLst/>
              <a:rect l="l" t="t" r="r" b="b"/>
              <a:pathLst>
                <a:path w="15455" h="11314" extrusionOk="0">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53"/>
            <p:cNvSpPr/>
            <p:nvPr/>
          </p:nvSpPr>
          <p:spPr>
            <a:xfrm>
              <a:off x="5155250" y="2349700"/>
              <a:ext cx="421475" cy="433875"/>
            </a:xfrm>
            <a:custGeom>
              <a:avLst/>
              <a:gdLst/>
              <a:ahLst/>
              <a:cxnLst/>
              <a:rect l="l" t="t" r="r" b="b"/>
              <a:pathLst>
                <a:path w="16859" h="17355" extrusionOk="0">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53"/>
            <p:cNvSpPr/>
            <p:nvPr/>
          </p:nvSpPr>
          <p:spPr>
            <a:xfrm>
              <a:off x="5072050" y="1720650"/>
              <a:ext cx="755150" cy="913375"/>
            </a:xfrm>
            <a:custGeom>
              <a:avLst/>
              <a:gdLst/>
              <a:ahLst/>
              <a:cxnLst/>
              <a:rect l="l" t="t" r="r" b="b"/>
              <a:pathLst>
                <a:path w="30206" h="36535" extrusionOk="0">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53"/>
            <p:cNvSpPr/>
            <p:nvPr/>
          </p:nvSpPr>
          <p:spPr>
            <a:xfrm>
              <a:off x="5108100" y="1720650"/>
              <a:ext cx="719100" cy="278650"/>
            </a:xfrm>
            <a:custGeom>
              <a:avLst/>
              <a:gdLst/>
              <a:ahLst/>
              <a:cxnLst/>
              <a:rect l="l" t="t" r="r" b="b"/>
              <a:pathLst>
                <a:path w="28764" h="11146" extrusionOk="0">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53"/>
            <p:cNvSpPr/>
            <p:nvPr/>
          </p:nvSpPr>
          <p:spPr>
            <a:xfrm>
              <a:off x="5118275" y="1741900"/>
              <a:ext cx="705225" cy="256975"/>
            </a:xfrm>
            <a:custGeom>
              <a:avLst/>
              <a:gdLst/>
              <a:ahLst/>
              <a:cxnLst/>
              <a:rect l="l" t="t" r="r" b="b"/>
              <a:pathLst>
                <a:path w="28209" h="10279" extrusionOk="0">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53"/>
            <p:cNvSpPr/>
            <p:nvPr/>
          </p:nvSpPr>
          <p:spPr>
            <a:xfrm>
              <a:off x="5077600" y="1713250"/>
              <a:ext cx="757925" cy="928900"/>
            </a:xfrm>
            <a:custGeom>
              <a:avLst/>
              <a:gdLst/>
              <a:ahLst/>
              <a:cxnLst/>
              <a:rect l="l" t="t" r="r" b="b"/>
              <a:pathLst>
                <a:path w="30317" h="37156" extrusionOk="0">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53"/>
            <p:cNvSpPr/>
            <p:nvPr/>
          </p:nvSpPr>
          <p:spPr>
            <a:xfrm>
              <a:off x="5244900" y="1952525"/>
              <a:ext cx="58250" cy="99150"/>
            </a:xfrm>
            <a:custGeom>
              <a:avLst/>
              <a:gdLst/>
              <a:ahLst/>
              <a:cxnLst/>
              <a:rect l="l" t="t" r="r" b="b"/>
              <a:pathLst>
                <a:path w="2330" h="3966" extrusionOk="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53"/>
            <p:cNvSpPr/>
            <p:nvPr/>
          </p:nvSpPr>
          <p:spPr>
            <a:xfrm>
              <a:off x="5536975" y="2026450"/>
              <a:ext cx="58250" cy="99150"/>
            </a:xfrm>
            <a:custGeom>
              <a:avLst/>
              <a:gdLst/>
              <a:ahLst/>
              <a:cxnLst/>
              <a:rect l="l" t="t" r="r" b="b"/>
              <a:pathLst>
                <a:path w="2330" h="3966" extrusionOk="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53"/>
            <p:cNvSpPr/>
            <p:nvPr/>
          </p:nvSpPr>
          <p:spPr>
            <a:xfrm>
              <a:off x="5310525" y="1973900"/>
              <a:ext cx="115550" cy="226450"/>
            </a:xfrm>
            <a:custGeom>
              <a:avLst/>
              <a:gdLst/>
              <a:ahLst/>
              <a:cxnLst/>
              <a:rect l="l" t="t" r="r" b="b"/>
              <a:pathLst>
                <a:path w="4622" h="9058" extrusionOk="0">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53"/>
            <p:cNvSpPr/>
            <p:nvPr/>
          </p:nvSpPr>
          <p:spPr>
            <a:xfrm>
              <a:off x="5280025" y="2266300"/>
              <a:ext cx="187650" cy="53300"/>
            </a:xfrm>
            <a:custGeom>
              <a:avLst/>
              <a:gdLst/>
              <a:ahLst/>
              <a:cxnLst/>
              <a:rect l="l" t="t" r="r" b="b"/>
              <a:pathLst>
                <a:path w="7506" h="2132" extrusionOk="0">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53"/>
            <p:cNvSpPr/>
            <p:nvPr/>
          </p:nvSpPr>
          <p:spPr>
            <a:xfrm>
              <a:off x="5198675" y="1847275"/>
              <a:ext cx="183950" cy="47850"/>
            </a:xfrm>
            <a:custGeom>
              <a:avLst/>
              <a:gdLst/>
              <a:ahLst/>
              <a:cxnLst/>
              <a:rect l="l" t="t" r="r" b="b"/>
              <a:pathLst>
                <a:path w="7358" h="1914" extrusionOk="0">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2" name="Google Shape;3142;p53"/>
            <p:cNvSpPr/>
            <p:nvPr/>
          </p:nvSpPr>
          <p:spPr>
            <a:xfrm>
              <a:off x="5505550" y="1911950"/>
              <a:ext cx="212600" cy="70275"/>
            </a:xfrm>
            <a:custGeom>
              <a:avLst/>
              <a:gdLst/>
              <a:ahLst/>
              <a:cxnLst/>
              <a:rect l="l" t="t" r="r" b="b"/>
              <a:pathLst>
                <a:path w="8504" h="2811" extrusionOk="0">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53"/>
            <p:cNvSpPr/>
            <p:nvPr/>
          </p:nvSpPr>
          <p:spPr>
            <a:xfrm>
              <a:off x="5480575" y="1777950"/>
              <a:ext cx="517625" cy="1736725"/>
            </a:xfrm>
            <a:custGeom>
              <a:avLst/>
              <a:gdLst/>
              <a:ahLst/>
              <a:cxnLst/>
              <a:rect l="l" t="t" r="r" b="b"/>
              <a:pathLst>
                <a:path w="20705" h="69469" extrusionOk="0">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53"/>
            <p:cNvSpPr/>
            <p:nvPr/>
          </p:nvSpPr>
          <p:spPr>
            <a:xfrm>
              <a:off x="5570225" y="3154175"/>
              <a:ext cx="155325" cy="360500"/>
            </a:xfrm>
            <a:custGeom>
              <a:avLst/>
              <a:gdLst/>
              <a:ahLst/>
              <a:cxnLst/>
              <a:rect l="l" t="t" r="r" b="b"/>
              <a:pathLst>
                <a:path w="6213" h="14420" extrusionOk="0">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53"/>
            <p:cNvSpPr/>
            <p:nvPr/>
          </p:nvSpPr>
          <p:spPr>
            <a:xfrm>
              <a:off x="5491675" y="2504425"/>
              <a:ext cx="281925" cy="1010250"/>
            </a:xfrm>
            <a:custGeom>
              <a:avLst/>
              <a:gdLst/>
              <a:ahLst/>
              <a:cxnLst/>
              <a:rect l="l" t="t" r="r" b="b"/>
              <a:pathLst>
                <a:path w="11277" h="40410" extrusionOk="0">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6" name="Google Shape;3146;p53"/>
            <p:cNvSpPr/>
            <p:nvPr/>
          </p:nvSpPr>
          <p:spPr>
            <a:xfrm>
              <a:off x="5477800" y="1770550"/>
              <a:ext cx="527800" cy="1752225"/>
            </a:xfrm>
            <a:custGeom>
              <a:avLst/>
              <a:gdLst/>
              <a:ahLst/>
              <a:cxnLst/>
              <a:rect l="l" t="t" r="r" b="b"/>
              <a:pathLst>
                <a:path w="21112" h="70089" extrusionOk="0">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7" name="Google Shape;3147;p53"/>
            <p:cNvSpPr/>
            <p:nvPr/>
          </p:nvSpPr>
          <p:spPr>
            <a:xfrm>
              <a:off x="4780000" y="1493275"/>
              <a:ext cx="375275" cy="1811575"/>
            </a:xfrm>
            <a:custGeom>
              <a:avLst/>
              <a:gdLst/>
              <a:ahLst/>
              <a:cxnLst/>
              <a:rect l="l" t="t" r="r" b="b"/>
              <a:pathLst>
                <a:path w="15011" h="72463" extrusionOk="0">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53"/>
            <p:cNvSpPr/>
            <p:nvPr/>
          </p:nvSpPr>
          <p:spPr>
            <a:xfrm>
              <a:off x="4828050" y="2405525"/>
              <a:ext cx="238500" cy="899325"/>
            </a:xfrm>
            <a:custGeom>
              <a:avLst/>
              <a:gdLst/>
              <a:ahLst/>
              <a:cxnLst/>
              <a:rect l="l" t="t" r="r" b="b"/>
              <a:pathLst>
                <a:path w="9540" h="35973" extrusionOk="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53"/>
            <p:cNvSpPr/>
            <p:nvPr/>
          </p:nvSpPr>
          <p:spPr>
            <a:xfrm>
              <a:off x="4808650" y="1485650"/>
              <a:ext cx="354925" cy="1827200"/>
            </a:xfrm>
            <a:custGeom>
              <a:avLst/>
              <a:gdLst/>
              <a:ahLst/>
              <a:cxnLst/>
              <a:rect l="l" t="t" r="r" b="b"/>
              <a:pathLst>
                <a:path w="14197" h="73088" extrusionOk="0">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TextBox 11">
            <a:extLst>
              <a:ext uri="{FF2B5EF4-FFF2-40B4-BE49-F238E27FC236}">
                <a16:creationId xmlns:a16="http://schemas.microsoft.com/office/drawing/2014/main" id="{7F1B7675-5C42-C55E-AF67-3AC00D5669F2}"/>
              </a:ext>
            </a:extLst>
          </p:cNvPr>
          <p:cNvSpPr txBox="1"/>
          <p:nvPr/>
        </p:nvSpPr>
        <p:spPr>
          <a:xfrm>
            <a:off x="1034997" y="2802383"/>
            <a:ext cx="2701916" cy="307777"/>
          </a:xfrm>
          <a:prstGeom prst="rect">
            <a:avLst/>
          </a:prstGeom>
          <a:noFill/>
        </p:spPr>
        <p:txBody>
          <a:bodyPr wrap="square" rtlCol="0">
            <a:spAutoFit/>
          </a:bodyPr>
          <a:lstStyle/>
          <a:p>
            <a:pPr algn="ctr"/>
            <a:r>
              <a:rPr lang="en-US" dirty="0"/>
              <a:t>Tool used power bi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dirty="0"/>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solidFill>
                  <a:schemeClr val="dk2"/>
                </a:solidFill>
                <a:latin typeface="Barlow Semi Condensed"/>
                <a:ea typeface="Barlow Semi Condensed"/>
                <a:cs typeface="Barlow Semi Condensed"/>
                <a:sym typeface="Barlow Semi Condensed"/>
              </a:rPr>
              <a:t>Given datase</a:t>
            </a:r>
            <a:r>
              <a:rPr lang="en" dirty="0"/>
              <a:t>ts ,its domain type and size.</a:t>
            </a:r>
            <a:endParaRPr sz="1600" dirty="0">
              <a:solidFill>
                <a:schemeClr val="dk2"/>
              </a:solidFill>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7" y="429768"/>
            <a:ext cx="2970185" cy="560802"/>
          </a:xfrm>
          <a:prstGeom prst="rect">
            <a:avLst/>
          </a:prstGeom>
        </p:spPr>
        <p:txBody>
          <a:bodyPr spcFirstLastPara="1" wrap="square" lIns="91425" tIns="91425" rIns="91425" bIns="91425" anchor="t" anchorCtr="0">
            <a:noAutofit/>
          </a:bodyPr>
          <a:lstStyle/>
          <a:p>
            <a:pPr>
              <a:lnSpc>
                <a:spcPct val="115000"/>
              </a:lnSpc>
            </a:pPr>
            <a:r>
              <a:rPr lang="en-IN" sz="1600" b="1" dirty="0">
                <a:latin typeface="+mj-lt"/>
              </a:rPr>
              <a:t>Datasets</a:t>
            </a:r>
          </a:p>
          <a:p>
            <a:pPr marL="0" lvl="0" indent="0" algn="l" rtl="0">
              <a:lnSpc>
                <a:spcPct val="115000"/>
              </a:lnSpc>
              <a:spcBef>
                <a:spcPts val="0"/>
              </a:spcBef>
              <a:spcAft>
                <a:spcPts val="0"/>
              </a:spcAft>
              <a:buNone/>
            </a:pPr>
            <a:endParaRPr dirty="0"/>
          </a:p>
        </p:txBody>
      </p:sp>
      <p:sp>
        <p:nvSpPr>
          <p:cNvPr id="2141" name="Google Shape;2141;p37"/>
          <p:cNvSpPr txBox="1">
            <a:spLocks noGrp="1"/>
          </p:cNvSpPr>
          <p:nvPr>
            <p:ph type="subTitle" idx="3"/>
          </p:nvPr>
        </p:nvSpPr>
        <p:spPr>
          <a:xfrm>
            <a:off x="1664208" y="1508760"/>
            <a:ext cx="3528269" cy="460536"/>
          </a:xfrm>
          <a:prstGeom prst="rect">
            <a:avLst/>
          </a:prstGeom>
        </p:spPr>
        <p:txBody>
          <a:bodyPr spcFirstLastPara="1" wrap="square" lIns="91425" tIns="91425" rIns="91425" bIns="91425" anchor="t" anchorCtr="0">
            <a:noAutofit/>
          </a:bodyPr>
          <a:lstStyle/>
          <a:p>
            <a:pPr>
              <a:lnSpc>
                <a:spcPct val="115000"/>
              </a:lnSpc>
            </a:pPr>
            <a:r>
              <a:rPr lang="en-IN" sz="1600" b="1" dirty="0">
                <a:latin typeface="+mj-lt"/>
              </a:rPr>
              <a:t>KPI’s</a:t>
            </a:r>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Put the insight of gi</a:t>
            </a:r>
            <a:r>
              <a:rPr lang="en-US" dirty="0"/>
              <a:t>ve</a:t>
            </a:r>
            <a:r>
              <a:rPr lang="en" dirty="0"/>
              <a:t>n Kpi’s by using diff</a:t>
            </a:r>
            <a:r>
              <a:rPr lang="en-US" dirty="0"/>
              <a:t>e</a:t>
            </a:r>
            <a:r>
              <a:rPr lang="en" dirty="0"/>
              <a:t>rent visualization tools.</a:t>
            </a:r>
            <a:endParaRPr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t>Data story telling</a:t>
            </a:r>
          </a:p>
        </p:txBody>
      </p:sp>
      <p:sp>
        <p:nvSpPr>
          <p:cNvPr id="2144" name="Google Shape;2144;p37"/>
          <p:cNvSpPr txBox="1">
            <a:spLocks noGrp="1"/>
          </p:cNvSpPr>
          <p:nvPr>
            <p:ph type="subTitle" idx="6"/>
          </p:nvPr>
        </p:nvSpPr>
        <p:spPr>
          <a:xfrm>
            <a:off x="1664208" y="287121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D</a:t>
            </a:r>
            <a:r>
              <a:rPr lang="en" dirty="0"/>
              <a:t>escribe the insights using kpi’s give the depth analysis.</a:t>
            </a:r>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Conclusion</a:t>
            </a:r>
            <a:endParaRPr dirty="0"/>
          </a:p>
        </p:txBody>
      </p:sp>
      <p:sp>
        <p:nvSpPr>
          <p:cNvPr id="2146" name="Google Shape;2146;p37"/>
          <p:cNvSpPr txBox="1">
            <a:spLocks noGrp="1"/>
          </p:cNvSpPr>
          <p:nvPr>
            <p:ph type="subTitle" idx="8"/>
          </p:nvPr>
        </p:nvSpPr>
        <p:spPr>
          <a:xfrm>
            <a:off x="1664208" y="3950208"/>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Make the strategies according to the business requirement</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F9F50E-83E6-A7C5-E2FD-CD835CDB0050}"/>
              </a:ext>
            </a:extLst>
          </p:cNvPr>
          <p:cNvSpPr>
            <a:spLocks noGrp="1"/>
          </p:cNvSpPr>
          <p:nvPr>
            <p:ph type="subTitle" idx="1"/>
          </p:nvPr>
        </p:nvSpPr>
        <p:spPr>
          <a:xfrm>
            <a:off x="1233889" y="2919470"/>
            <a:ext cx="6940627" cy="1905918"/>
          </a:xfrm>
        </p:spPr>
        <p:txBody>
          <a:bodyPr/>
          <a:lstStyle/>
          <a:p>
            <a:r>
              <a:rPr lang="en-US" dirty="0"/>
              <a:t>The key finding from home ownership data analysis is the prevalence of renters, constituting roughly </a:t>
            </a:r>
            <a:r>
              <a:rPr lang="en-US" b="1" dirty="0"/>
              <a:t>12k</a:t>
            </a:r>
            <a:r>
              <a:rPr lang="en-US" dirty="0"/>
              <a:t> customers.</a:t>
            </a:r>
          </a:p>
          <a:p>
            <a:r>
              <a:rPr lang="en-US" dirty="0"/>
              <a:t>This highlight a significant segment of population that may interested in future homeownership opportunities .</a:t>
            </a:r>
          </a:p>
          <a:p>
            <a:r>
              <a:rPr lang="en-US" dirty="0"/>
              <a:t>Understanding the factors influencing their renting decisions can be crucial for developing targeted strategies to promote homeownership within this demographics.</a:t>
            </a:r>
          </a:p>
          <a:p>
            <a:r>
              <a:rPr lang="en-US" dirty="0"/>
              <a:t>Other home ownership category is not worthy having fewest customer with only 96 individuals.</a:t>
            </a:r>
          </a:p>
        </p:txBody>
      </p:sp>
      <p:pic>
        <p:nvPicPr>
          <p:cNvPr id="5" name="Picture 4">
            <a:extLst>
              <a:ext uri="{FF2B5EF4-FFF2-40B4-BE49-F238E27FC236}">
                <a16:creationId xmlns:a16="http://schemas.microsoft.com/office/drawing/2014/main" id="{6B95EF59-2B1C-8EA1-78E9-321A20197658}"/>
              </a:ext>
            </a:extLst>
          </p:cNvPr>
          <p:cNvPicPr>
            <a:picLocks noChangeAspect="1"/>
          </p:cNvPicPr>
          <p:nvPr/>
        </p:nvPicPr>
        <p:blipFill>
          <a:blip r:embed="rId2"/>
          <a:stretch>
            <a:fillRect/>
          </a:stretch>
        </p:blipFill>
        <p:spPr>
          <a:xfrm>
            <a:off x="445609" y="91821"/>
            <a:ext cx="3178940" cy="2651379"/>
          </a:xfrm>
          <a:prstGeom prst="rect">
            <a:avLst/>
          </a:prstGeom>
        </p:spPr>
      </p:pic>
      <p:pic>
        <p:nvPicPr>
          <p:cNvPr id="8" name="Picture 7">
            <a:extLst>
              <a:ext uri="{FF2B5EF4-FFF2-40B4-BE49-F238E27FC236}">
                <a16:creationId xmlns:a16="http://schemas.microsoft.com/office/drawing/2014/main" id="{C8F32A35-25CC-7116-AA1A-A21C8231A902}"/>
              </a:ext>
            </a:extLst>
          </p:cNvPr>
          <p:cNvPicPr>
            <a:picLocks noChangeAspect="1"/>
          </p:cNvPicPr>
          <p:nvPr/>
        </p:nvPicPr>
        <p:blipFill>
          <a:blip r:embed="rId3"/>
          <a:stretch>
            <a:fillRect/>
          </a:stretch>
        </p:blipFill>
        <p:spPr>
          <a:xfrm>
            <a:off x="3707750" y="1"/>
            <a:ext cx="5261931" cy="2743200"/>
          </a:xfrm>
          <a:prstGeom prst="rect">
            <a:avLst/>
          </a:prstGeom>
        </p:spPr>
      </p:pic>
    </p:spTree>
    <p:extLst>
      <p:ext uri="{BB962C8B-B14F-4D97-AF65-F5344CB8AC3E}">
        <p14:creationId xmlns:p14="http://schemas.microsoft.com/office/powerpoint/2010/main" val="345838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F9F50E-83E6-A7C5-E2FD-CD835CDB0050}"/>
              </a:ext>
            </a:extLst>
          </p:cNvPr>
          <p:cNvSpPr>
            <a:spLocks noGrp="1"/>
          </p:cNvSpPr>
          <p:nvPr>
            <p:ph type="subTitle" idx="1"/>
          </p:nvPr>
        </p:nvSpPr>
        <p:spPr>
          <a:xfrm>
            <a:off x="1244906" y="1489700"/>
            <a:ext cx="6940627" cy="2112815"/>
          </a:xfrm>
        </p:spPr>
        <p:txBody>
          <a:bodyPr/>
          <a:lstStyle/>
          <a:p>
            <a:r>
              <a:rPr lang="en-US" dirty="0"/>
              <a:t>This relatively small segment may represent a diverse group of ownership arrangements not captured by the standard categories. Further investigation into this category could potentially reveal valuable insights into alternative or emerging home ownerships trends.</a:t>
            </a:r>
          </a:p>
          <a:p>
            <a:endParaRPr lang="en-US" dirty="0"/>
          </a:p>
          <a:p>
            <a:r>
              <a:rPr lang="en-US" dirty="0"/>
              <a:t> As we can see , Tuesday March 2016, is last payment stats, through which we can also see the monthly loan activity. </a:t>
            </a:r>
            <a:r>
              <a:rPr lang="en-US" b="1" dirty="0"/>
              <a:t>An analysis of last payment dates between 2008 and 2016 revels that 2013 witness the highest loan repayment activity, with approximately 9.5k customer making their final payment.</a:t>
            </a:r>
          </a:p>
        </p:txBody>
      </p:sp>
    </p:spTree>
    <p:extLst>
      <p:ext uri="{BB962C8B-B14F-4D97-AF65-F5344CB8AC3E}">
        <p14:creationId xmlns:p14="http://schemas.microsoft.com/office/powerpoint/2010/main" val="335230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81448" y="1100806"/>
            <a:ext cx="5911434"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dirty="0"/>
              <a:t>Dashboards</a:t>
            </a:r>
            <a:endParaRPr sz="7200" dirty="0"/>
          </a:p>
        </p:txBody>
      </p:sp>
      <p:sp>
        <p:nvSpPr>
          <p:cNvPr id="2733" name="Google Shape;2733;p50"/>
          <p:cNvSpPr txBox="1">
            <a:spLocks noGrp="1"/>
          </p:cNvSpPr>
          <p:nvPr>
            <p:ph type="subTitle" idx="1"/>
          </p:nvPr>
        </p:nvSpPr>
        <p:spPr>
          <a:xfrm>
            <a:off x="1732333" y="2778357"/>
            <a:ext cx="3276900"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I</a:t>
            </a:r>
            <a:r>
              <a:rPr lang="en" dirty="0"/>
              <a:t>nteractive dasboards using Excel, Power BI  and Tableau</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grpSp>
        <p:nvGrpSpPr>
          <p:cNvPr id="3516" name="Google Shape;3516;p62"/>
          <p:cNvGrpSpPr/>
          <p:nvPr/>
        </p:nvGrpSpPr>
        <p:grpSpPr>
          <a:xfrm>
            <a:off x="4964903" y="684551"/>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4019;p64">
            <a:extLst>
              <a:ext uri="{FF2B5EF4-FFF2-40B4-BE49-F238E27FC236}">
                <a16:creationId xmlns:a16="http://schemas.microsoft.com/office/drawing/2014/main" id="{4CCDA8A0-467D-F0CF-AE04-9E7BDA76DC48}"/>
              </a:ext>
            </a:extLst>
          </p:cNvPr>
          <p:cNvGrpSpPr/>
          <p:nvPr/>
        </p:nvGrpSpPr>
        <p:grpSpPr>
          <a:xfrm>
            <a:off x="6511047" y="1541709"/>
            <a:ext cx="1517893" cy="1444604"/>
            <a:chOff x="1744400" y="429725"/>
            <a:chExt cx="4623925" cy="4948200"/>
          </a:xfrm>
        </p:grpSpPr>
        <p:sp>
          <p:nvSpPr>
            <p:cNvPr id="3" name="Google Shape;4020;p64">
              <a:extLst>
                <a:ext uri="{FF2B5EF4-FFF2-40B4-BE49-F238E27FC236}">
                  <a16:creationId xmlns:a16="http://schemas.microsoft.com/office/drawing/2014/main" id="{8C279B5A-262D-CE6E-E468-5290F8E40F6F}"/>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4021;p64">
              <a:extLst>
                <a:ext uri="{FF2B5EF4-FFF2-40B4-BE49-F238E27FC236}">
                  <a16:creationId xmlns:a16="http://schemas.microsoft.com/office/drawing/2014/main" id="{CE15584F-23D1-FC11-75ED-D8C7111B191D}"/>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022;p64">
              <a:extLst>
                <a:ext uri="{FF2B5EF4-FFF2-40B4-BE49-F238E27FC236}">
                  <a16:creationId xmlns:a16="http://schemas.microsoft.com/office/drawing/2014/main" id="{2C588AB9-5372-29F6-EA85-DAA32A237C85}"/>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023;p64">
              <a:extLst>
                <a:ext uri="{FF2B5EF4-FFF2-40B4-BE49-F238E27FC236}">
                  <a16:creationId xmlns:a16="http://schemas.microsoft.com/office/drawing/2014/main" id="{A4010936-4C9F-921E-8BC6-C25115596955}"/>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024;p64">
              <a:extLst>
                <a:ext uri="{FF2B5EF4-FFF2-40B4-BE49-F238E27FC236}">
                  <a16:creationId xmlns:a16="http://schemas.microsoft.com/office/drawing/2014/main" id="{8D9E3A75-1E16-4D68-F6AA-57B92E95EFA7}"/>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025;p64">
              <a:extLst>
                <a:ext uri="{FF2B5EF4-FFF2-40B4-BE49-F238E27FC236}">
                  <a16:creationId xmlns:a16="http://schemas.microsoft.com/office/drawing/2014/main" id="{EED1A764-FABD-C36B-D375-1E58B02C7BEF}"/>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026;p64">
              <a:extLst>
                <a:ext uri="{FF2B5EF4-FFF2-40B4-BE49-F238E27FC236}">
                  <a16:creationId xmlns:a16="http://schemas.microsoft.com/office/drawing/2014/main" id="{9426656D-4114-B93F-7592-18141DF5B8E1}"/>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027;p64">
              <a:extLst>
                <a:ext uri="{FF2B5EF4-FFF2-40B4-BE49-F238E27FC236}">
                  <a16:creationId xmlns:a16="http://schemas.microsoft.com/office/drawing/2014/main" id="{1059A3B1-F5AF-9AB1-165C-6B04C679EBD6}"/>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028;p64">
              <a:extLst>
                <a:ext uri="{FF2B5EF4-FFF2-40B4-BE49-F238E27FC236}">
                  <a16:creationId xmlns:a16="http://schemas.microsoft.com/office/drawing/2014/main" id="{AAA789AC-2A25-234A-E564-0CA528D77E2E}"/>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029;p64">
              <a:extLst>
                <a:ext uri="{FF2B5EF4-FFF2-40B4-BE49-F238E27FC236}">
                  <a16:creationId xmlns:a16="http://schemas.microsoft.com/office/drawing/2014/main" id="{A390261D-B35A-F696-0E2A-09442E2B9851}"/>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030;p64">
              <a:extLst>
                <a:ext uri="{FF2B5EF4-FFF2-40B4-BE49-F238E27FC236}">
                  <a16:creationId xmlns:a16="http://schemas.microsoft.com/office/drawing/2014/main" id="{24F05354-19D4-5073-50D9-DB67AA5BB21F}"/>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031;p64">
              <a:extLst>
                <a:ext uri="{FF2B5EF4-FFF2-40B4-BE49-F238E27FC236}">
                  <a16:creationId xmlns:a16="http://schemas.microsoft.com/office/drawing/2014/main" id="{2E742DAA-3C31-A0B3-CDAD-356B13ECDEE7}"/>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032;p64">
              <a:extLst>
                <a:ext uri="{FF2B5EF4-FFF2-40B4-BE49-F238E27FC236}">
                  <a16:creationId xmlns:a16="http://schemas.microsoft.com/office/drawing/2014/main" id="{0F3E2B64-695F-F864-543D-A9ED95AA0AF5}"/>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033;p64">
              <a:extLst>
                <a:ext uri="{FF2B5EF4-FFF2-40B4-BE49-F238E27FC236}">
                  <a16:creationId xmlns:a16="http://schemas.microsoft.com/office/drawing/2014/main" id="{E466601E-1204-C514-7A0F-CE24B24D92B6}"/>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034;p64">
              <a:extLst>
                <a:ext uri="{FF2B5EF4-FFF2-40B4-BE49-F238E27FC236}">
                  <a16:creationId xmlns:a16="http://schemas.microsoft.com/office/drawing/2014/main" id="{681D44CF-45CB-6F0D-DCA3-AA051A4B20E5}"/>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035;p64">
              <a:extLst>
                <a:ext uri="{FF2B5EF4-FFF2-40B4-BE49-F238E27FC236}">
                  <a16:creationId xmlns:a16="http://schemas.microsoft.com/office/drawing/2014/main" id="{0D338E44-486C-7ABC-57DF-26CDD567FCCE}"/>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036;p64">
              <a:extLst>
                <a:ext uri="{FF2B5EF4-FFF2-40B4-BE49-F238E27FC236}">
                  <a16:creationId xmlns:a16="http://schemas.microsoft.com/office/drawing/2014/main" id="{E03DBAE6-E975-DBBF-39F6-222C6B43063D}"/>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037;p64">
              <a:extLst>
                <a:ext uri="{FF2B5EF4-FFF2-40B4-BE49-F238E27FC236}">
                  <a16:creationId xmlns:a16="http://schemas.microsoft.com/office/drawing/2014/main" id="{1409C8D4-5710-F3BA-3DCB-21A336B63874}"/>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038;p64">
              <a:extLst>
                <a:ext uri="{FF2B5EF4-FFF2-40B4-BE49-F238E27FC236}">
                  <a16:creationId xmlns:a16="http://schemas.microsoft.com/office/drawing/2014/main" id="{657A4BD1-55F2-A158-9407-83B5FC9AE8ED}"/>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039;p64">
              <a:extLst>
                <a:ext uri="{FF2B5EF4-FFF2-40B4-BE49-F238E27FC236}">
                  <a16:creationId xmlns:a16="http://schemas.microsoft.com/office/drawing/2014/main" id="{01C41B6C-D8D4-7F44-497A-BC25EC84404F}"/>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040;p64">
              <a:extLst>
                <a:ext uri="{FF2B5EF4-FFF2-40B4-BE49-F238E27FC236}">
                  <a16:creationId xmlns:a16="http://schemas.microsoft.com/office/drawing/2014/main" id="{64D5F939-B8D5-5FA3-FB18-37C12150D759}"/>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041;p64">
              <a:extLst>
                <a:ext uri="{FF2B5EF4-FFF2-40B4-BE49-F238E27FC236}">
                  <a16:creationId xmlns:a16="http://schemas.microsoft.com/office/drawing/2014/main" id="{35D5ED85-9233-59B2-CD0B-6659BA98DA75}"/>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042;p64">
              <a:extLst>
                <a:ext uri="{FF2B5EF4-FFF2-40B4-BE49-F238E27FC236}">
                  <a16:creationId xmlns:a16="http://schemas.microsoft.com/office/drawing/2014/main" id="{BB4332B8-117B-CE0D-DC34-53AD4D97E52B}"/>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043;p64">
              <a:extLst>
                <a:ext uri="{FF2B5EF4-FFF2-40B4-BE49-F238E27FC236}">
                  <a16:creationId xmlns:a16="http://schemas.microsoft.com/office/drawing/2014/main" id="{86AD83F3-7440-0160-5E58-8482920A67D6}"/>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044;p64">
              <a:extLst>
                <a:ext uri="{FF2B5EF4-FFF2-40B4-BE49-F238E27FC236}">
                  <a16:creationId xmlns:a16="http://schemas.microsoft.com/office/drawing/2014/main" id="{0503F933-112A-53CE-3DA8-38AF4CD8E17E}"/>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045;p64">
              <a:extLst>
                <a:ext uri="{FF2B5EF4-FFF2-40B4-BE49-F238E27FC236}">
                  <a16:creationId xmlns:a16="http://schemas.microsoft.com/office/drawing/2014/main" id="{99AC8953-1ADB-3408-55AD-1740327C07CC}"/>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046;p64">
              <a:extLst>
                <a:ext uri="{FF2B5EF4-FFF2-40B4-BE49-F238E27FC236}">
                  <a16:creationId xmlns:a16="http://schemas.microsoft.com/office/drawing/2014/main" id="{A6A88BD6-D7B6-F8F9-F22D-F31C7F9F46E6}"/>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047;p64">
              <a:extLst>
                <a:ext uri="{FF2B5EF4-FFF2-40B4-BE49-F238E27FC236}">
                  <a16:creationId xmlns:a16="http://schemas.microsoft.com/office/drawing/2014/main" id="{F5982A48-396C-1F08-40F2-066B8CB53955}"/>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048;p64">
              <a:extLst>
                <a:ext uri="{FF2B5EF4-FFF2-40B4-BE49-F238E27FC236}">
                  <a16:creationId xmlns:a16="http://schemas.microsoft.com/office/drawing/2014/main" id="{05878A29-D12E-706A-7785-E748C68D5BBD}"/>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1" name="Google Shape;4049;p64">
              <a:extLst>
                <a:ext uri="{FF2B5EF4-FFF2-40B4-BE49-F238E27FC236}">
                  <a16:creationId xmlns:a16="http://schemas.microsoft.com/office/drawing/2014/main" id="{FA984DE9-E7F9-1661-5403-AA49731F8D5B}"/>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2" name="Google Shape;4050;p64">
              <a:extLst>
                <a:ext uri="{FF2B5EF4-FFF2-40B4-BE49-F238E27FC236}">
                  <a16:creationId xmlns:a16="http://schemas.microsoft.com/office/drawing/2014/main" id="{0AC985CC-A30F-FAC7-ABD6-4B89656B313E}"/>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3" name="Google Shape;4051;p64">
              <a:extLst>
                <a:ext uri="{FF2B5EF4-FFF2-40B4-BE49-F238E27FC236}">
                  <a16:creationId xmlns:a16="http://schemas.microsoft.com/office/drawing/2014/main" id="{AD674ECB-5BCA-ECF9-1E6D-4ABE6F4709E4}"/>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4" name="Google Shape;4052;p64">
              <a:extLst>
                <a:ext uri="{FF2B5EF4-FFF2-40B4-BE49-F238E27FC236}">
                  <a16:creationId xmlns:a16="http://schemas.microsoft.com/office/drawing/2014/main" id="{049E5176-3272-B177-B53E-A2CB0EC7C1CE}"/>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5" name="Google Shape;4053;p64">
              <a:extLst>
                <a:ext uri="{FF2B5EF4-FFF2-40B4-BE49-F238E27FC236}">
                  <a16:creationId xmlns:a16="http://schemas.microsoft.com/office/drawing/2014/main" id="{D0F7E96D-5F9E-809B-2256-B42C12556F96}"/>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6" name="Google Shape;4054;p64">
              <a:extLst>
                <a:ext uri="{FF2B5EF4-FFF2-40B4-BE49-F238E27FC236}">
                  <a16:creationId xmlns:a16="http://schemas.microsoft.com/office/drawing/2014/main" id="{7745CF4C-C74A-4361-F96F-D4B9FB82DF57}"/>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7" name="Google Shape;4055;p64">
              <a:extLst>
                <a:ext uri="{FF2B5EF4-FFF2-40B4-BE49-F238E27FC236}">
                  <a16:creationId xmlns:a16="http://schemas.microsoft.com/office/drawing/2014/main" id="{25DD0348-DCE7-9951-317C-B9D08C280FCC}"/>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8" name="Google Shape;4056;p64">
              <a:extLst>
                <a:ext uri="{FF2B5EF4-FFF2-40B4-BE49-F238E27FC236}">
                  <a16:creationId xmlns:a16="http://schemas.microsoft.com/office/drawing/2014/main" id="{BAE3912F-3CDA-E30E-B3EE-F7EC4CB677D2}"/>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9" name="Google Shape;4057;p64">
              <a:extLst>
                <a:ext uri="{FF2B5EF4-FFF2-40B4-BE49-F238E27FC236}">
                  <a16:creationId xmlns:a16="http://schemas.microsoft.com/office/drawing/2014/main" id="{7566ED83-F7B9-7144-5AD8-64631CBEBB6C}"/>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0" name="Google Shape;4058;p64">
              <a:extLst>
                <a:ext uri="{FF2B5EF4-FFF2-40B4-BE49-F238E27FC236}">
                  <a16:creationId xmlns:a16="http://schemas.microsoft.com/office/drawing/2014/main" id="{348B8FC4-B5A2-9CEF-40A9-F91274B25DEF}"/>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1" name="Google Shape;4059;p64">
              <a:extLst>
                <a:ext uri="{FF2B5EF4-FFF2-40B4-BE49-F238E27FC236}">
                  <a16:creationId xmlns:a16="http://schemas.microsoft.com/office/drawing/2014/main" id="{1052062D-6EAD-3138-504D-3A6CC035F4B1}"/>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2" name="Google Shape;4060;p64">
              <a:extLst>
                <a:ext uri="{FF2B5EF4-FFF2-40B4-BE49-F238E27FC236}">
                  <a16:creationId xmlns:a16="http://schemas.microsoft.com/office/drawing/2014/main" id="{C2D44421-D811-E772-89B1-F8183FE136E3}"/>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3" name="Google Shape;4061;p64">
              <a:extLst>
                <a:ext uri="{FF2B5EF4-FFF2-40B4-BE49-F238E27FC236}">
                  <a16:creationId xmlns:a16="http://schemas.microsoft.com/office/drawing/2014/main" id="{ABF7C55B-6082-45EB-C9A5-EFB203116200}"/>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4" name="Google Shape;4062;p64">
              <a:extLst>
                <a:ext uri="{FF2B5EF4-FFF2-40B4-BE49-F238E27FC236}">
                  <a16:creationId xmlns:a16="http://schemas.microsoft.com/office/drawing/2014/main" id="{925EFCB2-36F9-8EF8-A3A2-890F60D03A77}"/>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5" name="Google Shape;4063;p64">
              <a:extLst>
                <a:ext uri="{FF2B5EF4-FFF2-40B4-BE49-F238E27FC236}">
                  <a16:creationId xmlns:a16="http://schemas.microsoft.com/office/drawing/2014/main" id="{782452C4-E9C4-B832-C1F0-8EBF8D575F6E}"/>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4064;p64">
              <a:extLst>
                <a:ext uri="{FF2B5EF4-FFF2-40B4-BE49-F238E27FC236}">
                  <a16:creationId xmlns:a16="http://schemas.microsoft.com/office/drawing/2014/main" id="{61AC936A-CFB2-A1A8-47C8-BD9B65EBF0DF}"/>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4065;p64">
              <a:extLst>
                <a:ext uri="{FF2B5EF4-FFF2-40B4-BE49-F238E27FC236}">
                  <a16:creationId xmlns:a16="http://schemas.microsoft.com/office/drawing/2014/main" id="{5597E7A7-C5B3-F113-FA5E-142E7A008E53}"/>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4066;p64">
              <a:extLst>
                <a:ext uri="{FF2B5EF4-FFF2-40B4-BE49-F238E27FC236}">
                  <a16:creationId xmlns:a16="http://schemas.microsoft.com/office/drawing/2014/main" id="{309C8502-C52D-FA87-97A4-98E33A20584D}"/>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4067;p64">
              <a:extLst>
                <a:ext uri="{FF2B5EF4-FFF2-40B4-BE49-F238E27FC236}">
                  <a16:creationId xmlns:a16="http://schemas.microsoft.com/office/drawing/2014/main" id="{B5C2A0C7-F032-E842-6763-A1AD7238116B}"/>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4068;p64">
              <a:extLst>
                <a:ext uri="{FF2B5EF4-FFF2-40B4-BE49-F238E27FC236}">
                  <a16:creationId xmlns:a16="http://schemas.microsoft.com/office/drawing/2014/main" id="{6DD79A17-F5E8-289F-DE3C-79DDF3991BDD}"/>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4069;p64">
              <a:extLst>
                <a:ext uri="{FF2B5EF4-FFF2-40B4-BE49-F238E27FC236}">
                  <a16:creationId xmlns:a16="http://schemas.microsoft.com/office/drawing/2014/main" id="{1B16A4E8-EDED-7CB6-9E64-2BE2439C99A3}"/>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4070;p64">
              <a:extLst>
                <a:ext uri="{FF2B5EF4-FFF2-40B4-BE49-F238E27FC236}">
                  <a16:creationId xmlns:a16="http://schemas.microsoft.com/office/drawing/2014/main" id="{D3F019F6-17F4-0935-6252-B1DF12570710}"/>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4071;p64">
              <a:extLst>
                <a:ext uri="{FF2B5EF4-FFF2-40B4-BE49-F238E27FC236}">
                  <a16:creationId xmlns:a16="http://schemas.microsoft.com/office/drawing/2014/main" id="{D64948EC-17E7-881F-D429-5D7EDC91A0FB}"/>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4072;p64">
              <a:extLst>
                <a:ext uri="{FF2B5EF4-FFF2-40B4-BE49-F238E27FC236}">
                  <a16:creationId xmlns:a16="http://schemas.microsoft.com/office/drawing/2014/main" id="{E77DC129-D8B8-C16A-9654-03FCAA8D8407}"/>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4073;p64">
              <a:extLst>
                <a:ext uri="{FF2B5EF4-FFF2-40B4-BE49-F238E27FC236}">
                  <a16:creationId xmlns:a16="http://schemas.microsoft.com/office/drawing/2014/main" id="{CDF31050-7B33-083D-69AD-0E2A49C29F7C}"/>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0" name="Google Shape;4074;p64">
              <a:extLst>
                <a:ext uri="{FF2B5EF4-FFF2-40B4-BE49-F238E27FC236}">
                  <a16:creationId xmlns:a16="http://schemas.microsoft.com/office/drawing/2014/main" id="{79BBB816-C632-A0F7-E352-6918C39D92A9}"/>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4075;p64">
              <a:extLst>
                <a:ext uri="{FF2B5EF4-FFF2-40B4-BE49-F238E27FC236}">
                  <a16:creationId xmlns:a16="http://schemas.microsoft.com/office/drawing/2014/main" id="{D7AB1758-39A9-EA12-4A46-A08806EA23F5}"/>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4076;p64">
              <a:extLst>
                <a:ext uri="{FF2B5EF4-FFF2-40B4-BE49-F238E27FC236}">
                  <a16:creationId xmlns:a16="http://schemas.microsoft.com/office/drawing/2014/main" id="{E7AD3B22-9951-15EB-8A59-29B8097CD50E}"/>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4077;p64">
              <a:extLst>
                <a:ext uri="{FF2B5EF4-FFF2-40B4-BE49-F238E27FC236}">
                  <a16:creationId xmlns:a16="http://schemas.microsoft.com/office/drawing/2014/main" id="{4BC9F9F4-EE66-3455-FAB5-AEC53F190729}"/>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4078;p64">
              <a:extLst>
                <a:ext uri="{FF2B5EF4-FFF2-40B4-BE49-F238E27FC236}">
                  <a16:creationId xmlns:a16="http://schemas.microsoft.com/office/drawing/2014/main" id="{F97C1E76-5FBD-0BE0-88E1-0261242B7E57}"/>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4079;p64">
              <a:extLst>
                <a:ext uri="{FF2B5EF4-FFF2-40B4-BE49-F238E27FC236}">
                  <a16:creationId xmlns:a16="http://schemas.microsoft.com/office/drawing/2014/main" id="{97744ED4-6E41-5B50-BB2C-40F50BAD8554}"/>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4080;p64">
              <a:extLst>
                <a:ext uri="{FF2B5EF4-FFF2-40B4-BE49-F238E27FC236}">
                  <a16:creationId xmlns:a16="http://schemas.microsoft.com/office/drawing/2014/main" id="{D5805017-B38F-F335-7023-0392BBA425B9}"/>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9" name="Google Shape;4081;p64">
              <a:extLst>
                <a:ext uri="{FF2B5EF4-FFF2-40B4-BE49-F238E27FC236}">
                  <a16:creationId xmlns:a16="http://schemas.microsoft.com/office/drawing/2014/main" id="{3DB487A3-AECD-B285-228F-A0C180B3794B}"/>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0" name="Google Shape;4082;p64">
              <a:extLst>
                <a:ext uri="{FF2B5EF4-FFF2-40B4-BE49-F238E27FC236}">
                  <a16:creationId xmlns:a16="http://schemas.microsoft.com/office/drawing/2014/main" id="{F17C8C63-E835-4F27-CB48-AA24ADD97997}"/>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4083;p64">
              <a:extLst>
                <a:ext uri="{FF2B5EF4-FFF2-40B4-BE49-F238E27FC236}">
                  <a16:creationId xmlns:a16="http://schemas.microsoft.com/office/drawing/2014/main" id="{CFAEA882-DE5C-66AD-88F6-988B395D64FA}"/>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4084;p64">
              <a:extLst>
                <a:ext uri="{FF2B5EF4-FFF2-40B4-BE49-F238E27FC236}">
                  <a16:creationId xmlns:a16="http://schemas.microsoft.com/office/drawing/2014/main" id="{49941EA8-ECD0-46D1-6E34-4416C23AB2D5}"/>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4085;p64">
              <a:extLst>
                <a:ext uri="{FF2B5EF4-FFF2-40B4-BE49-F238E27FC236}">
                  <a16:creationId xmlns:a16="http://schemas.microsoft.com/office/drawing/2014/main" id="{83359C8C-43A6-5C3F-C469-4B62B853800B}"/>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4086;p64">
              <a:extLst>
                <a:ext uri="{FF2B5EF4-FFF2-40B4-BE49-F238E27FC236}">
                  <a16:creationId xmlns:a16="http://schemas.microsoft.com/office/drawing/2014/main" id="{DC348FDB-8457-4CD1-EA7D-D304E291EB3F}"/>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4087;p64">
              <a:extLst>
                <a:ext uri="{FF2B5EF4-FFF2-40B4-BE49-F238E27FC236}">
                  <a16:creationId xmlns:a16="http://schemas.microsoft.com/office/drawing/2014/main" id="{D027A44C-5823-A669-68E9-6C928455D62C}"/>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4088;p64">
              <a:extLst>
                <a:ext uri="{FF2B5EF4-FFF2-40B4-BE49-F238E27FC236}">
                  <a16:creationId xmlns:a16="http://schemas.microsoft.com/office/drawing/2014/main" id="{EE82B29B-46B6-3C24-5AAE-D5008B75D5DD}"/>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4089;p64">
              <a:extLst>
                <a:ext uri="{FF2B5EF4-FFF2-40B4-BE49-F238E27FC236}">
                  <a16:creationId xmlns:a16="http://schemas.microsoft.com/office/drawing/2014/main" id="{51502EFC-35B2-D396-667D-736E3A77829A}"/>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4090;p64">
              <a:extLst>
                <a:ext uri="{FF2B5EF4-FFF2-40B4-BE49-F238E27FC236}">
                  <a16:creationId xmlns:a16="http://schemas.microsoft.com/office/drawing/2014/main" id="{EFDC8D9A-00D3-29B0-5A72-D32C724FA13D}"/>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4091;p64">
              <a:extLst>
                <a:ext uri="{FF2B5EF4-FFF2-40B4-BE49-F238E27FC236}">
                  <a16:creationId xmlns:a16="http://schemas.microsoft.com/office/drawing/2014/main" id="{25F99CC5-21B9-4049-49E5-A1470EDF8E0C}"/>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4092;p64">
              <a:extLst>
                <a:ext uri="{FF2B5EF4-FFF2-40B4-BE49-F238E27FC236}">
                  <a16:creationId xmlns:a16="http://schemas.microsoft.com/office/drawing/2014/main" id="{DBC3DF6C-3411-0A20-2E62-954C2A9D79B9}"/>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4093;p64">
              <a:extLst>
                <a:ext uri="{FF2B5EF4-FFF2-40B4-BE49-F238E27FC236}">
                  <a16:creationId xmlns:a16="http://schemas.microsoft.com/office/drawing/2014/main" id="{D8A012AB-621A-D0BA-B6DF-3226840241DA}"/>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8" name="Google Shape;4094;p64">
              <a:extLst>
                <a:ext uri="{FF2B5EF4-FFF2-40B4-BE49-F238E27FC236}">
                  <a16:creationId xmlns:a16="http://schemas.microsoft.com/office/drawing/2014/main" id="{E886657C-AAE6-601E-356E-DE8F227F9F8D}"/>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9" name="Google Shape;4095;p64">
              <a:extLst>
                <a:ext uri="{FF2B5EF4-FFF2-40B4-BE49-F238E27FC236}">
                  <a16:creationId xmlns:a16="http://schemas.microsoft.com/office/drawing/2014/main" id="{B6F1ADB8-7046-1499-B019-2A40F93D1C3F}"/>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0" name="Google Shape;4096;p64">
              <a:extLst>
                <a:ext uri="{FF2B5EF4-FFF2-40B4-BE49-F238E27FC236}">
                  <a16:creationId xmlns:a16="http://schemas.microsoft.com/office/drawing/2014/main" id="{54215542-B88B-EC8A-C6D8-EA739AF63BEC}"/>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1" name="Google Shape;4097;p64">
              <a:extLst>
                <a:ext uri="{FF2B5EF4-FFF2-40B4-BE49-F238E27FC236}">
                  <a16:creationId xmlns:a16="http://schemas.microsoft.com/office/drawing/2014/main" id="{23049067-7C26-406A-0AF2-3C47DC7DF9B6}"/>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2" name="Google Shape;4098;p64">
              <a:extLst>
                <a:ext uri="{FF2B5EF4-FFF2-40B4-BE49-F238E27FC236}">
                  <a16:creationId xmlns:a16="http://schemas.microsoft.com/office/drawing/2014/main" id="{3D8EC8AE-866C-4E80-EB14-4414791C4031}"/>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3" name="Google Shape;4099;p64">
              <a:extLst>
                <a:ext uri="{FF2B5EF4-FFF2-40B4-BE49-F238E27FC236}">
                  <a16:creationId xmlns:a16="http://schemas.microsoft.com/office/drawing/2014/main" id="{6B555F56-AF7C-07E2-C98F-A55BCD1727A5}"/>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4" name="Google Shape;4100;p64">
              <a:extLst>
                <a:ext uri="{FF2B5EF4-FFF2-40B4-BE49-F238E27FC236}">
                  <a16:creationId xmlns:a16="http://schemas.microsoft.com/office/drawing/2014/main" id="{113B8CF1-D83B-E794-4510-122DE60D6C97}"/>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5" name="Google Shape;4101;p64">
              <a:extLst>
                <a:ext uri="{FF2B5EF4-FFF2-40B4-BE49-F238E27FC236}">
                  <a16:creationId xmlns:a16="http://schemas.microsoft.com/office/drawing/2014/main" id="{CEAA1638-9906-CD9E-D8FE-75847CA4DAFB}"/>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6" name="Google Shape;4102;p64">
              <a:extLst>
                <a:ext uri="{FF2B5EF4-FFF2-40B4-BE49-F238E27FC236}">
                  <a16:creationId xmlns:a16="http://schemas.microsoft.com/office/drawing/2014/main" id="{1D471558-54BB-4722-524E-C057E6B98C78}"/>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7" name="Google Shape;4103;p64">
              <a:extLst>
                <a:ext uri="{FF2B5EF4-FFF2-40B4-BE49-F238E27FC236}">
                  <a16:creationId xmlns:a16="http://schemas.microsoft.com/office/drawing/2014/main" id="{F5AE2D65-D756-EEDB-1585-C589BC65E4C6}"/>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8" name="Google Shape;4104;p64">
              <a:extLst>
                <a:ext uri="{FF2B5EF4-FFF2-40B4-BE49-F238E27FC236}">
                  <a16:creationId xmlns:a16="http://schemas.microsoft.com/office/drawing/2014/main" id="{47F0F6BC-7AEA-6309-3307-B191BEC20AEB}"/>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9" name="Google Shape;4105;p64">
              <a:extLst>
                <a:ext uri="{FF2B5EF4-FFF2-40B4-BE49-F238E27FC236}">
                  <a16:creationId xmlns:a16="http://schemas.microsoft.com/office/drawing/2014/main" id="{DA083C8E-EE30-B062-3548-D78923D4AAED}"/>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4106;p64">
              <a:extLst>
                <a:ext uri="{FF2B5EF4-FFF2-40B4-BE49-F238E27FC236}">
                  <a16:creationId xmlns:a16="http://schemas.microsoft.com/office/drawing/2014/main" id="{97C016ED-BA03-BCB5-9BAC-626D210B4AA2}"/>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4107;p64">
              <a:extLst>
                <a:ext uri="{FF2B5EF4-FFF2-40B4-BE49-F238E27FC236}">
                  <a16:creationId xmlns:a16="http://schemas.microsoft.com/office/drawing/2014/main" id="{FFA2CE92-EF6A-F9FF-195B-9DB7434C74C6}"/>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4108;p64">
              <a:extLst>
                <a:ext uri="{FF2B5EF4-FFF2-40B4-BE49-F238E27FC236}">
                  <a16:creationId xmlns:a16="http://schemas.microsoft.com/office/drawing/2014/main" id="{55FB7904-D8A2-ADE5-5D5D-E48E1C627422}"/>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4109;p64">
              <a:extLst>
                <a:ext uri="{FF2B5EF4-FFF2-40B4-BE49-F238E27FC236}">
                  <a16:creationId xmlns:a16="http://schemas.microsoft.com/office/drawing/2014/main" id="{70991A27-2D73-2581-8A86-67E80E964CDB}"/>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4" name="Google Shape;4110;p64">
              <a:extLst>
                <a:ext uri="{FF2B5EF4-FFF2-40B4-BE49-F238E27FC236}">
                  <a16:creationId xmlns:a16="http://schemas.microsoft.com/office/drawing/2014/main" id="{81754761-BBB6-24F2-F25D-ED196EB7C85B}"/>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5" name="Google Shape;4111;p64">
              <a:extLst>
                <a:ext uri="{FF2B5EF4-FFF2-40B4-BE49-F238E27FC236}">
                  <a16:creationId xmlns:a16="http://schemas.microsoft.com/office/drawing/2014/main" id="{A833E578-7476-E191-6F99-2B2EF0136BBA}"/>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6" name="Google Shape;4112;p64">
              <a:extLst>
                <a:ext uri="{FF2B5EF4-FFF2-40B4-BE49-F238E27FC236}">
                  <a16:creationId xmlns:a16="http://schemas.microsoft.com/office/drawing/2014/main" id="{075304C3-A53D-B2D2-5D04-324B7917449D}"/>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7" name="Google Shape;4113;p64">
              <a:extLst>
                <a:ext uri="{FF2B5EF4-FFF2-40B4-BE49-F238E27FC236}">
                  <a16:creationId xmlns:a16="http://schemas.microsoft.com/office/drawing/2014/main" id="{48BE5E00-2DB7-B72E-ADB6-F37E43F11251}"/>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8" name="Google Shape;4114;p64">
              <a:extLst>
                <a:ext uri="{FF2B5EF4-FFF2-40B4-BE49-F238E27FC236}">
                  <a16:creationId xmlns:a16="http://schemas.microsoft.com/office/drawing/2014/main" id="{80F8E277-DDA3-CCFB-A95B-5DBA5EB378F9}"/>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9" name="Google Shape;4115;p64">
              <a:extLst>
                <a:ext uri="{FF2B5EF4-FFF2-40B4-BE49-F238E27FC236}">
                  <a16:creationId xmlns:a16="http://schemas.microsoft.com/office/drawing/2014/main" id="{A20350FD-2E38-8742-1DB0-4F5E3814757C}"/>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0" name="Google Shape;4116;p64">
              <a:extLst>
                <a:ext uri="{FF2B5EF4-FFF2-40B4-BE49-F238E27FC236}">
                  <a16:creationId xmlns:a16="http://schemas.microsoft.com/office/drawing/2014/main" id="{F521B914-ACCF-C2F9-591B-84F51CE225A9}"/>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1" name="Google Shape;4117;p64">
              <a:extLst>
                <a:ext uri="{FF2B5EF4-FFF2-40B4-BE49-F238E27FC236}">
                  <a16:creationId xmlns:a16="http://schemas.microsoft.com/office/drawing/2014/main" id="{0DFA55AE-300E-380A-757C-B36648BD82A7}"/>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2" name="Google Shape;4118;p64">
              <a:extLst>
                <a:ext uri="{FF2B5EF4-FFF2-40B4-BE49-F238E27FC236}">
                  <a16:creationId xmlns:a16="http://schemas.microsoft.com/office/drawing/2014/main" id="{60578A52-2DA9-5BCB-3E04-BC7DE26937C8}"/>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3" name="Google Shape;4119;p64">
              <a:extLst>
                <a:ext uri="{FF2B5EF4-FFF2-40B4-BE49-F238E27FC236}">
                  <a16:creationId xmlns:a16="http://schemas.microsoft.com/office/drawing/2014/main" id="{0A17C55F-C8DA-D532-874D-5BC4277F7381}"/>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4" name="Google Shape;4120;p64">
              <a:extLst>
                <a:ext uri="{FF2B5EF4-FFF2-40B4-BE49-F238E27FC236}">
                  <a16:creationId xmlns:a16="http://schemas.microsoft.com/office/drawing/2014/main" id="{1480C5F8-0152-1069-F04B-69F6BB07048B}"/>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5" name="Google Shape;4121;p64">
              <a:extLst>
                <a:ext uri="{FF2B5EF4-FFF2-40B4-BE49-F238E27FC236}">
                  <a16:creationId xmlns:a16="http://schemas.microsoft.com/office/drawing/2014/main" id="{275E3017-FA00-00A7-CDA2-02CD0E5188D8}"/>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6" name="Google Shape;4122;p64">
              <a:extLst>
                <a:ext uri="{FF2B5EF4-FFF2-40B4-BE49-F238E27FC236}">
                  <a16:creationId xmlns:a16="http://schemas.microsoft.com/office/drawing/2014/main" id="{5608AC6A-063F-619F-8B1A-40B75A783EC8}"/>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7" name="Google Shape;4123;p64">
              <a:extLst>
                <a:ext uri="{FF2B5EF4-FFF2-40B4-BE49-F238E27FC236}">
                  <a16:creationId xmlns:a16="http://schemas.microsoft.com/office/drawing/2014/main" id="{0621E82A-F292-A36C-08C9-2C125FB5CEA3}"/>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8" name="Google Shape;4124;p64">
              <a:extLst>
                <a:ext uri="{FF2B5EF4-FFF2-40B4-BE49-F238E27FC236}">
                  <a16:creationId xmlns:a16="http://schemas.microsoft.com/office/drawing/2014/main" id="{96C961FA-F363-4149-5761-1B8B524139E1}"/>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9" name="Google Shape;4125;p64">
              <a:extLst>
                <a:ext uri="{FF2B5EF4-FFF2-40B4-BE49-F238E27FC236}">
                  <a16:creationId xmlns:a16="http://schemas.microsoft.com/office/drawing/2014/main" id="{5541583C-22B9-7661-B0F8-783BB6524162}"/>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0" name="Google Shape;4126;p64">
              <a:extLst>
                <a:ext uri="{FF2B5EF4-FFF2-40B4-BE49-F238E27FC236}">
                  <a16:creationId xmlns:a16="http://schemas.microsoft.com/office/drawing/2014/main" id="{63385019-6C4D-FEA1-67C1-A0837D7D3046}"/>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1" name="Google Shape;4127;p64">
              <a:extLst>
                <a:ext uri="{FF2B5EF4-FFF2-40B4-BE49-F238E27FC236}">
                  <a16:creationId xmlns:a16="http://schemas.microsoft.com/office/drawing/2014/main" id="{F8164CCE-9502-A3C3-DFE9-5468CF7A02EE}"/>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2" name="Google Shape;4128;p64">
              <a:extLst>
                <a:ext uri="{FF2B5EF4-FFF2-40B4-BE49-F238E27FC236}">
                  <a16:creationId xmlns:a16="http://schemas.microsoft.com/office/drawing/2014/main" id="{B6F38322-98C2-BFEF-6676-09335B56E9BF}"/>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3" name="Google Shape;4129;p64">
              <a:extLst>
                <a:ext uri="{FF2B5EF4-FFF2-40B4-BE49-F238E27FC236}">
                  <a16:creationId xmlns:a16="http://schemas.microsoft.com/office/drawing/2014/main" id="{0BE8143E-7DED-F2C1-9563-8FF33877DF42}"/>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4" name="Google Shape;4130;p64">
              <a:extLst>
                <a:ext uri="{FF2B5EF4-FFF2-40B4-BE49-F238E27FC236}">
                  <a16:creationId xmlns:a16="http://schemas.microsoft.com/office/drawing/2014/main" id="{113519FE-072E-28E1-34D3-B4A468A77201}"/>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5" name="Google Shape;4131;p64">
              <a:extLst>
                <a:ext uri="{FF2B5EF4-FFF2-40B4-BE49-F238E27FC236}">
                  <a16:creationId xmlns:a16="http://schemas.microsoft.com/office/drawing/2014/main" id="{51E145F0-10AD-D951-8B08-C085A8E49070}"/>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6" name="Google Shape;4132;p64">
              <a:extLst>
                <a:ext uri="{FF2B5EF4-FFF2-40B4-BE49-F238E27FC236}">
                  <a16:creationId xmlns:a16="http://schemas.microsoft.com/office/drawing/2014/main" id="{A5AAC944-0527-67DB-3918-AEDE9EE8EB19}"/>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7" name="Google Shape;4133;p64">
              <a:extLst>
                <a:ext uri="{FF2B5EF4-FFF2-40B4-BE49-F238E27FC236}">
                  <a16:creationId xmlns:a16="http://schemas.microsoft.com/office/drawing/2014/main" id="{CA03FDF9-ED2C-C001-CF45-F41D09695053}"/>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4134;p64">
              <a:extLst>
                <a:ext uri="{FF2B5EF4-FFF2-40B4-BE49-F238E27FC236}">
                  <a16:creationId xmlns:a16="http://schemas.microsoft.com/office/drawing/2014/main" id="{88AB7C1B-84ED-5F77-4F63-09CAC14324EB}"/>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9" name="Google Shape;4135;p64">
              <a:extLst>
                <a:ext uri="{FF2B5EF4-FFF2-40B4-BE49-F238E27FC236}">
                  <a16:creationId xmlns:a16="http://schemas.microsoft.com/office/drawing/2014/main" id="{EE95EECF-D7E5-C1F4-4A10-1EF75A98CCDB}"/>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0" name="Google Shape;4136;p64">
              <a:extLst>
                <a:ext uri="{FF2B5EF4-FFF2-40B4-BE49-F238E27FC236}">
                  <a16:creationId xmlns:a16="http://schemas.microsoft.com/office/drawing/2014/main" id="{743D6E4D-C03D-04EA-622E-A7169AE8A7AE}"/>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1" name="Google Shape;4137;p64">
              <a:extLst>
                <a:ext uri="{FF2B5EF4-FFF2-40B4-BE49-F238E27FC236}">
                  <a16:creationId xmlns:a16="http://schemas.microsoft.com/office/drawing/2014/main" id="{8BFF35F0-A73E-51C1-44CB-8E76A321128E}"/>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2" name="Google Shape;4138;p64">
              <a:extLst>
                <a:ext uri="{FF2B5EF4-FFF2-40B4-BE49-F238E27FC236}">
                  <a16:creationId xmlns:a16="http://schemas.microsoft.com/office/drawing/2014/main" id="{4D5BF123-65B0-D045-795B-DEDFA34E1D66}"/>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3" name="Google Shape;4139;p64">
              <a:extLst>
                <a:ext uri="{FF2B5EF4-FFF2-40B4-BE49-F238E27FC236}">
                  <a16:creationId xmlns:a16="http://schemas.microsoft.com/office/drawing/2014/main" id="{D2D7A96B-7B7D-4CBB-DA12-E00AF5932A54}"/>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4" name="Google Shape;4140;p64">
              <a:extLst>
                <a:ext uri="{FF2B5EF4-FFF2-40B4-BE49-F238E27FC236}">
                  <a16:creationId xmlns:a16="http://schemas.microsoft.com/office/drawing/2014/main" id="{61F5DC52-C27B-67E3-3A70-5A5F1DA15BE2}"/>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4141;p64">
              <a:extLst>
                <a:ext uri="{FF2B5EF4-FFF2-40B4-BE49-F238E27FC236}">
                  <a16:creationId xmlns:a16="http://schemas.microsoft.com/office/drawing/2014/main" id="{B54CD24C-410C-4B75-C525-956727EAE005}"/>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6" name="Google Shape;4142;p64">
              <a:extLst>
                <a:ext uri="{FF2B5EF4-FFF2-40B4-BE49-F238E27FC236}">
                  <a16:creationId xmlns:a16="http://schemas.microsoft.com/office/drawing/2014/main" id="{E82ACA1D-6FA0-0402-2A69-AF285668A9C0}"/>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4143;p64">
              <a:extLst>
                <a:ext uri="{FF2B5EF4-FFF2-40B4-BE49-F238E27FC236}">
                  <a16:creationId xmlns:a16="http://schemas.microsoft.com/office/drawing/2014/main" id="{84014998-C593-4E77-FCD9-9BE332151AF7}"/>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8" name="Google Shape;4144;p64">
              <a:extLst>
                <a:ext uri="{FF2B5EF4-FFF2-40B4-BE49-F238E27FC236}">
                  <a16:creationId xmlns:a16="http://schemas.microsoft.com/office/drawing/2014/main" id="{8245BE81-510B-EAF1-0B8D-778539FD8746}"/>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9" name="Google Shape;4145;p64">
              <a:extLst>
                <a:ext uri="{FF2B5EF4-FFF2-40B4-BE49-F238E27FC236}">
                  <a16:creationId xmlns:a16="http://schemas.microsoft.com/office/drawing/2014/main" id="{E280DBB8-C5BF-E4E3-A1AC-19D1C1BA59B7}"/>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0" name="Google Shape;4146;p64">
              <a:extLst>
                <a:ext uri="{FF2B5EF4-FFF2-40B4-BE49-F238E27FC236}">
                  <a16:creationId xmlns:a16="http://schemas.microsoft.com/office/drawing/2014/main" id="{ABDA94ED-98B0-703B-1D8B-BF62E4E9FF47}"/>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1" name="Google Shape;4147;p64">
              <a:extLst>
                <a:ext uri="{FF2B5EF4-FFF2-40B4-BE49-F238E27FC236}">
                  <a16:creationId xmlns:a16="http://schemas.microsoft.com/office/drawing/2014/main" id="{023A6EDC-955D-59F1-E330-BB678E565AF7}"/>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2" name="Google Shape;4148;p64">
              <a:extLst>
                <a:ext uri="{FF2B5EF4-FFF2-40B4-BE49-F238E27FC236}">
                  <a16:creationId xmlns:a16="http://schemas.microsoft.com/office/drawing/2014/main" id="{980D0202-4CB9-B8F4-BEDB-36F820367DB5}"/>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3" name="Google Shape;4149;p64">
              <a:extLst>
                <a:ext uri="{FF2B5EF4-FFF2-40B4-BE49-F238E27FC236}">
                  <a16:creationId xmlns:a16="http://schemas.microsoft.com/office/drawing/2014/main" id="{FA5792A9-E832-F484-9233-4BC00A026CB2}"/>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4" name="Google Shape;4150;p64">
              <a:extLst>
                <a:ext uri="{FF2B5EF4-FFF2-40B4-BE49-F238E27FC236}">
                  <a16:creationId xmlns:a16="http://schemas.microsoft.com/office/drawing/2014/main" id="{5AB2F79E-A3B9-4081-B2F5-68EFBE62CB18}"/>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5" name="Google Shape;4151;p64">
              <a:extLst>
                <a:ext uri="{FF2B5EF4-FFF2-40B4-BE49-F238E27FC236}">
                  <a16:creationId xmlns:a16="http://schemas.microsoft.com/office/drawing/2014/main" id="{EFE877DC-F27D-DB92-75D5-B7C3E9F69008}"/>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6" name="Google Shape;4152;p64">
              <a:extLst>
                <a:ext uri="{FF2B5EF4-FFF2-40B4-BE49-F238E27FC236}">
                  <a16:creationId xmlns:a16="http://schemas.microsoft.com/office/drawing/2014/main" id="{DD6A8784-9D8C-BF33-9DFF-4E6AC4F5914E}"/>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7" name="Google Shape;4153;p64">
              <a:extLst>
                <a:ext uri="{FF2B5EF4-FFF2-40B4-BE49-F238E27FC236}">
                  <a16:creationId xmlns:a16="http://schemas.microsoft.com/office/drawing/2014/main" id="{74C394B5-7154-81D5-8B62-1249CB696AF1}"/>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4154;p64">
              <a:extLst>
                <a:ext uri="{FF2B5EF4-FFF2-40B4-BE49-F238E27FC236}">
                  <a16:creationId xmlns:a16="http://schemas.microsoft.com/office/drawing/2014/main" id="{F7F96172-518C-3994-FBD6-8DFE5832AC2E}"/>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4155;p64">
              <a:extLst>
                <a:ext uri="{FF2B5EF4-FFF2-40B4-BE49-F238E27FC236}">
                  <a16:creationId xmlns:a16="http://schemas.microsoft.com/office/drawing/2014/main" id="{0882B8B0-D9B9-077D-03D4-E93930215CAC}"/>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4156;p64">
              <a:extLst>
                <a:ext uri="{FF2B5EF4-FFF2-40B4-BE49-F238E27FC236}">
                  <a16:creationId xmlns:a16="http://schemas.microsoft.com/office/drawing/2014/main" id="{89B9B1BB-97C2-7F6E-E6E4-8AF493649599}"/>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4157;p64">
              <a:extLst>
                <a:ext uri="{FF2B5EF4-FFF2-40B4-BE49-F238E27FC236}">
                  <a16:creationId xmlns:a16="http://schemas.microsoft.com/office/drawing/2014/main" id="{413B2BB0-01C7-29EF-919D-BBC8172231E9}"/>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4158;p64">
              <a:extLst>
                <a:ext uri="{FF2B5EF4-FFF2-40B4-BE49-F238E27FC236}">
                  <a16:creationId xmlns:a16="http://schemas.microsoft.com/office/drawing/2014/main" id="{C5420935-C168-11CD-48CF-07DD646F1B71}"/>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4159;p64">
              <a:extLst>
                <a:ext uri="{FF2B5EF4-FFF2-40B4-BE49-F238E27FC236}">
                  <a16:creationId xmlns:a16="http://schemas.microsoft.com/office/drawing/2014/main" id="{11FB5862-D535-5055-537F-838A88C2D05B}"/>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4160;p64">
              <a:extLst>
                <a:ext uri="{FF2B5EF4-FFF2-40B4-BE49-F238E27FC236}">
                  <a16:creationId xmlns:a16="http://schemas.microsoft.com/office/drawing/2014/main" id="{9FE0AAB9-6783-CB1D-1936-BE62CA0A6173}"/>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4161;p64">
              <a:extLst>
                <a:ext uri="{FF2B5EF4-FFF2-40B4-BE49-F238E27FC236}">
                  <a16:creationId xmlns:a16="http://schemas.microsoft.com/office/drawing/2014/main" id="{DB2E5EA1-A23F-781A-DE7C-37055ABB76BC}"/>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4162;p64">
              <a:extLst>
                <a:ext uri="{FF2B5EF4-FFF2-40B4-BE49-F238E27FC236}">
                  <a16:creationId xmlns:a16="http://schemas.microsoft.com/office/drawing/2014/main" id="{CC223783-CA07-15FC-92B0-A2DEDBE4D69D}"/>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4163;p64">
              <a:extLst>
                <a:ext uri="{FF2B5EF4-FFF2-40B4-BE49-F238E27FC236}">
                  <a16:creationId xmlns:a16="http://schemas.microsoft.com/office/drawing/2014/main" id="{440F9D53-333B-3900-3EC0-C114830682A5}"/>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4164;p64">
              <a:extLst>
                <a:ext uri="{FF2B5EF4-FFF2-40B4-BE49-F238E27FC236}">
                  <a16:creationId xmlns:a16="http://schemas.microsoft.com/office/drawing/2014/main" id="{F93A2AA5-D9A9-D71E-F2A9-44BC1AB2D4EF}"/>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4165;p64">
              <a:extLst>
                <a:ext uri="{FF2B5EF4-FFF2-40B4-BE49-F238E27FC236}">
                  <a16:creationId xmlns:a16="http://schemas.microsoft.com/office/drawing/2014/main" id="{20A5390B-E7AC-7F78-5F7A-AFC259A02B8F}"/>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4166;p64">
              <a:extLst>
                <a:ext uri="{FF2B5EF4-FFF2-40B4-BE49-F238E27FC236}">
                  <a16:creationId xmlns:a16="http://schemas.microsoft.com/office/drawing/2014/main" id="{7AFA03E2-82C0-721F-2170-C3605334C0C7}"/>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4167;p64">
              <a:extLst>
                <a:ext uri="{FF2B5EF4-FFF2-40B4-BE49-F238E27FC236}">
                  <a16:creationId xmlns:a16="http://schemas.microsoft.com/office/drawing/2014/main" id="{7177B7BD-68C3-6962-BFAF-AFF185DD43F0}"/>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4168;p64">
              <a:extLst>
                <a:ext uri="{FF2B5EF4-FFF2-40B4-BE49-F238E27FC236}">
                  <a16:creationId xmlns:a16="http://schemas.microsoft.com/office/drawing/2014/main" id="{03B0CBFD-DBEA-5FF7-6860-22E88860B31B}"/>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4169;p64">
              <a:extLst>
                <a:ext uri="{FF2B5EF4-FFF2-40B4-BE49-F238E27FC236}">
                  <a16:creationId xmlns:a16="http://schemas.microsoft.com/office/drawing/2014/main" id="{650A87CE-D71F-B166-2329-D07807B7A3DE}"/>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4170;p64">
              <a:extLst>
                <a:ext uri="{FF2B5EF4-FFF2-40B4-BE49-F238E27FC236}">
                  <a16:creationId xmlns:a16="http://schemas.microsoft.com/office/drawing/2014/main" id="{67FE2115-762A-72CA-AFB1-6EDA20F92E74}"/>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5" name="Google Shape;4171;p64">
              <a:extLst>
                <a:ext uri="{FF2B5EF4-FFF2-40B4-BE49-F238E27FC236}">
                  <a16:creationId xmlns:a16="http://schemas.microsoft.com/office/drawing/2014/main" id="{5827B7A8-76D6-B6AC-B25C-E1B0D600A4BB}"/>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4172;p64">
              <a:extLst>
                <a:ext uri="{FF2B5EF4-FFF2-40B4-BE49-F238E27FC236}">
                  <a16:creationId xmlns:a16="http://schemas.microsoft.com/office/drawing/2014/main" id="{7ACAB045-3F7B-99BE-E833-13F528018738}"/>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4173;p64">
              <a:extLst>
                <a:ext uri="{FF2B5EF4-FFF2-40B4-BE49-F238E27FC236}">
                  <a16:creationId xmlns:a16="http://schemas.microsoft.com/office/drawing/2014/main" id="{30A76C1E-4D9E-3689-E75F-0239017C477B}"/>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4174;p64">
              <a:extLst>
                <a:ext uri="{FF2B5EF4-FFF2-40B4-BE49-F238E27FC236}">
                  <a16:creationId xmlns:a16="http://schemas.microsoft.com/office/drawing/2014/main" id="{DB8F088C-93A8-D4E3-9B42-3FE372436FCE}"/>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9" name="Google Shape;4175;p64">
              <a:extLst>
                <a:ext uri="{FF2B5EF4-FFF2-40B4-BE49-F238E27FC236}">
                  <a16:creationId xmlns:a16="http://schemas.microsoft.com/office/drawing/2014/main" id="{007DA0D8-DF67-53C1-EDD0-6478A5877D4A}"/>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4176;p64">
              <a:extLst>
                <a:ext uri="{FF2B5EF4-FFF2-40B4-BE49-F238E27FC236}">
                  <a16:creationId xmlns:a16="http://schemas.microsoft.com/office/drawing/2014/main" id="{23A92D8D-AFF4-8049-CFFA-4CFEAF74AC04}"/>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4177;p64">
              <a:extLst>
                <a:ext uri="{FF2B5EF4-FFF2-40B4-BE49-F238E27FC236}">
                  <a16:creationId xmlns:a16="http://schemas.microsoft.com/office/drawing/2014/main" id="{955BF770-1114-8513-59EF-9DED864735E6}"/>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4178;p64">
              <a:extLst>
                <a:ext uri="{FF2B5EF4-FFF2-40B4-BE49-F238E27FC236}">
                  <a16:creationId xmlns:a16="http://schemas.microsoft.com/office/drawing/2014/main" id="{FE1453BB-445E-6874-6351-76AD397721AC}"/>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4179;p64">
              <a:extLst>
                <a:ext uri="{FF2B5EF4-FFF2-40B4-BE49-F238E27FC236}">
                  <a16:creationId xmlns:a16="http://schemas.microsoft.com/office/drawing/2014/main" id="{F62F0AD2-9AA9-23E3-E284-A7A15B54146E}"/>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4180;p64">
              <a:extLst>
                <a:ext uri="{FF2B5EF4-FFF2-40B4-BE49-F238E27FC236}">
                  <a16:creationId xmlns:a16="http://schemas.microsoft.com/office/drawing/2014/main" id="{4E3C5676-3D51-7DCA-8086-F37DF6C3B400}"/>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5" name="Google Shape;4181;p64">
              <a:extLst>
                <a:ext uri="{FF2B5EF4-FFF2-40B4-BE49-F238E27FC236}">
                  <a16:creationId xmlns:a16="http://schemas.microsoft.com/office/drawing/2014/main" id="{8CFDDA64-93D0-88C4-A244-C9569B458CDA}"/>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6" name="Google Shape;4182;p64">
              <a:extLst>
                <a:ext uri="{FF2B5EF4-FFF2-40B4-BE49-F238E27FC236}">
                  <a16:creationId xmlns:a16="http://schemas.microsoft.com/office/drawing/2014/main" id="{B1DD3A26-45EA-AD60-4538-46EBFD8C9997}"/>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7" name="Google Shape;4183;p64">
              <a:extLst>
                <a:ext uri="{FF2B5EF4-FFF2-40B4-BE49-F238E27FC236}">
                  <a16:creationId xmlns:a16="http://schemas.microsoft.com/office/drawing/2014/main" id="{9ED32DD1-DE1E-447D-76DD-9A9059CB9E75}"/>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8" name="Google Shape;4184;p64">
              <a:extLst>
                <a:ext uri="{FF2B5EF4-FFF2-40B4-BE49-F238E27FC236}">
                  <a16:creationId xmlns:a16="http://schemas.microsoft.com/office/drawing/2014/main" id="{C8723E94-3503-8596-AD33-4969564AD4C7}"/>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9" name="Google Shape;4185;p64">
              <a:extLst>
                <a:ext uri="{FF2B5EF4-FFF2-40B4-BE49-F238E27FC236}">
                  <a16:creationId xmlns:a16="http://schemas.microsoft.com/office/drawing/2014/main" id="{19D16459-F984-1B5B-8323-48B3E084C17B}"/>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4186;p64">
              <a:extLst>
                <a:ext uri="{FF2B5EF4-FFF2-40B4-BE49-F238E27FC236}">
                  <a16:creationId xmlns:a16="http://schemas.microsoft.com/office/drawing/2014/main" id="{9DE1ED69-D742-6749-C812-46ED463CF7A4}"/>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4187;p64">
              <a:extLst>
                <a:ext uri="{FF2B5EF4-FFF2-40B4-BE49-F238E27FC236}">
                  <a16:creationId xmlns:a16="http://schemas.microsoft.com/office/drawing/2014/main" id="{C0514387-EE16-F3DA-6566-AA177D53E62E}"/>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4188;p64">
              <a:extLst>
                <a:ext uri="{FF2B5EF4-FFF2-40B4-BE49-F238E27FC236}">
                  <a16:creationId xmlns:a16="http://schemas.microsoft.com/office/drawing/2014/main" id="{DE01ECCB-2BCB-5CCE-E005-977B260A9CDF}"/>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4189;p64">
              <a:extLst>
                <a:ext uri="{FF2B5EF4-FFF2-40B4-BE49-F238E27FC236}">
                  <a16:creationId xmlns:a16="http://schemas.microsoft.com/office/drawing/2014/main" id="{47C13B45-A58B-9ED1-1C19-4C1FDCAE974D}"/>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4190;p64">
              <a:extLst>
                <a:ext uri="{FF2B5EF4-FFF2-40B4-BE49-F238E27FC236}">
                  <a16:creationId xmlns:a16="http://schemas.microsoft.com/office/drawing/2014/main" id="{9C2EAD91-BC8C-96E4-A2DA-CCE08C31495A}"/>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5" name="Google Shape;4191;p64">
              <a:extLst>
                <a:ext uri="{FF2B5EF4-FFF2-40B4-BE49-F238E27FC236}">
                  <a16:creationId xmlns:a16="http://schemas.microsoft.com/office/drawing/2014/main" id="{304A0D86-5E34-4BB8-BA1D-8F6789D80E3F}"/>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6" name="Google Shape;4192;p64">
              <a:extLst>
                <a:ext uri="{FF2B5EF4-FFF2-40B4-BE49-F238E27FC236}">
                  <a16:creationId xmlns:a16="http://schemas.microsoft.com/office/drawing/2014/main" id="{AF4B2A20-B34F-78CE-1D35-EF6B512C0B0A}"/>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7" name="Google Shape;4193;p64">
              <a:extLst>
                <a:ext uri="{FF2B5EF4-FFF2-40B4-BE49-F238E27FC236}">
                  <a16:creationId xmlns:a16="http://schemas.microsoft.com/office/drawing/2014/main" id="{78BAE702-5314-5A0C-CA5A-1116BBB09FC8}"/>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8" name="Google Shape;4194;p64">
              <a:extLst>
                <a:ext uri="{FF2B5EF4-FFF2-40B4-BE49-F238E27FC236}">
                  <a16:creationId xmlns:a16="http://schemas.microsoft.com/office/drawing/2014/main" id="{988AEFF5-CFD3-B1D8-4892-4493EEA82862}"/>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4195;p64">
              <a:extLst>
                <a:ext uri="{FF2B5EF4-FFF2-40B4-BE49-F238E27FC236}">
                  <a16:creationId xmlns:a16="http://schemas.microsoft.com/office/drawing/2014/main" id="{E90BF728-2BDE-E2EC-9EBD-A4AB1A45DDAB}"/>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4196;p64">
              <a:extLst>
                <a:ext uri="{FF2B5EF4-FFF2-40B4-BE49-F238E27FC236}">
                  <a16:creationId xmlns:a16="http://schemas.microsoft.com/office/drawing/2014/main" id="{7EF8075C-8F6B-3FC1-A41A-3F6B2BABE945}"/>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1" name="Google Shape;4197;p64">
              <a:extLst>
                <a:ext uri="{FF2B5EF4-FFF2-40B4-BE49-F238E27FC236}">
                  <a16:creationId xmlns:a16="http://schemas.microsoft.com/office/drawing/2014/main" id="{5F93F758-8B20-F241-59A2-69717402A799}"/>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2" name="Google Shape;4198;p64">
              <a:extLst>
                <a:ext uri="{FF2B5EF4-FFF2-40B4-BE49-F238E27FC236}">
                  <a16:creationId xmlns:a16="http://schemas.microsoft.com/office/drawing/2014/main" id="{450CF6E3-F6D4-C673-C98D-D9974884BBC6}"/>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3" name="Google Shape;4199;p64">
              <a:extLst>
                <a:ext uri="{FF2B5EF4-FFF2-40B4-BE49-F238E27FC236}">
                  <a16:creationId xmlns:a16="http://schemas.microsoft.com/office/drawing/2014/main" id="{3737B628-5980-29C3-C1C2-22F0EBACCE4E}"/>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4" name="Google Shape;4200;p64">
              <a:extLst>
                <a:ext uri="{FF2B5EF4-FFF2-40B4-BE49-F238E27FC236}">
                  <a16:creationId xmlns:a16="http://schemas.microsoft.com/office/drawing/2014/main" id="{77B13694-34B0-C0DD-6D1B-54344D53D9AF}"/>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5" name="Google Shape;4201;p64">
              <a:extLst>
                <a:ext uri="{FF2B5EF4-FFF2-40B4-BE49-F238E27FC236}">
                  <a16:creationId xmlns:a16="http://schemas.microsoft.com/office/drawing/2014/main" id="{818417E2-3543-E97D-2071-86CBC7899DA2}"/>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6" name="Google Shape;4202;p64">
              <a:extLst>
                <a:ext uri="{FF2B5EF4-FFF2-40B4-BE49-F238E27FC236}">
                  <a16:creationId xmlns:a16="http://schemas.microsoft.com/office/drawing/2014/main" id="{9DFEAFF6-38DE-585A-2A79-D06693D0AEEE}"/>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7" name="Google Shape;4203;p64">
              <a:extLst>
                <a:ext uri="{FF2B5EF4-FFF2-40B4-BE49-F238E27FC236}">
                  <a16:creationId xmlns:a16="http://schemas.microsoft.com/office/drawing/2014/main" id="{B668D47D-D212-D087-77B5-6AA35CFF82AE}"/>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8" name="Google Shape;4204;p64">
              <a:extLst>
                <a:ext uri="{FF2B5EF4-FFF2-40B4-BE49-F238E27FC236}">
                  <a16:creationId xmlns:a16="http://schemas.microsoft.com/office/drawing/2014/main" id="{64D70CF9-4A45-2ABC-F61F-7DA3866DCCC7}"/>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9" name="Google Shape;4205;p64">
              <a:extLst>
                <a:ext uri="{FF2B5EF4-FFF2-40B4-BE49-F238E27FC236}">
                  <a16:creationId xmlns:a16="http://schemas.microsoft.com/office/drawing/2014/main" id="{4064DD13-3B29-4FF1-1B51-57E71FD9718F}"/>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0" name="Google Shape;4206;p64">
              <a:extLst>
                <a:ext uri="{FF2B5EF4-FFF2-40B4-BE49-F238E27FC236}">
                  <a16:creationId xmlns:a16="http://schemas.microsoft.com/office/drawing/2014/main" id="{690213A2-1FEF-AC09-860E-67752CC41296}"/>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1" name="Google Shape;4207;p64">
              <a:extLst>
                <a:ext uri="{FF2B5EF4-FFF2-40B4-BE49-F238E27FC236}">
                  <a16:creationId xmlns:a16="http://schemas.microsoft.com/office/drawing/2014/main" id="{03B313CC-4973-9882-5331-712B5DE516DE}"/>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2" name="Google Shape;4208;p64">
              <a:extLst>
                <a:ext uri="{FF2B5EF4-FFF2-40B4-BE49-F238E27FC236}">
                  <a16:creationId xmlns:a16="http://schemas.microsoft.com/office/drawing/2014/main" id="{36204A9E-D17D-5CD9-058E-5A4FC0B39864}"/>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3" name="Google Shape;4209;p64">
              <a:extLst>
                <a:ext uri="{FF2B5EF4-FFF2-40B4-BE49-F238E27FC236}">
                  <a16:creationId xmlns:a16="http://schemas.microsoft.com/office/drawing/2014/main" id="{6DADFAED-A81C-1FDD-8BBE-5A588FA74765}"/>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4" name="Google Shape;4210;p64">
              <a:extLst>
                <a:ext uri="{FF2B5EF4-FFF2-40B4-BE49-F238E27FC236}">
                  <a16:creationId xmlns:a16="http://schemas.microsoft.com/office/drawing/2014/main" id="{CBAD1216-3119-03A1-EB8C-878EF9730FEA}"/>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5" name="Google Shape;4211;p64">
              <a:extLst>
                <a:ext uri="{FF2B5EF4-FFF2-40B4-BE49-F238E27FC236}">
                  <a16:creationId xmlns:a16="http://schemas.microsoft.com/office/drawing/2014/main" id="{8E83A572-79D2-EDB8-4CFC-66D04DD41787}"/>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6" name="Google Shape;4212;p64">
              <a:extLst>
                <a:ext uri="{FF2B5EF4-FFF2-40B4-BE49-F238E27FC236}">
                  <a16:creationId xmlns:a16="http://schemas.microsoft.com/office/drawing/2014/main" id="{92B645CA-EE24-5744-3980-928FE9B55C8C}"/>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4213;p64">
              <a:extLst>
                <a:ext uri="{FF2B5EF4-FFF2-40B4-BE49-F238E27FC236}">
                  <a16:creationId xmlns:a16="http://schemas.microsoft.com/office/drawing/2014/main" id="{6B470F44-9CEA-3F59-87F1-13EA33E5AB8A}"/>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8" name="Google Shape;4214;p64">
              <a:extLst>
                <a:ext uri="{FF2B5EF4-FFF2-40B4-BE49-F238E27FC236}">
                  <a16:creationId xmlns:a16="http://schemas.microsoft.com/office/drawing/2014/main" id="{826117AC-BC40-CCD3-964D-DBDBC5CC04A4}"/>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9" name="Google Shape;4215;p64">
              <a:extLst>
                <a:ext uri="{FF2B5EF4-FFF2-40B4-BE49-F238E27FC236}">
                  <a16:creationId xmlns:a16="http://schemas.microsoft.com/office/drawing/2014/main" id="{3E526277-A74F-2175-EB54-FD8D5FE5FF1C}"/>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0" name="Google Shape;4216;p64">
              <a:extLst>
                <a:ext uri="{FF2B5EF4-FFF2-40B4-BE49-F238E27FC236}">
                  <a16:creationId xmlns:a16="http://schemas.microsoft.com/office/drawing/2014/main" id="{C66A6228-1878-5D97-5745-52691ACFE9A7}"/>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1" name="Google Shape;4217;p64">
              <a:extLst>
                <a:ext uri="{FF2B5EF4-FFF2-40B4-BE49-F238E27FC236}">
                  <a16:creationId xmlns:a16="http://schemas.microsoft.com/office/drawing/2014/main" id="{82D3B1C0-DF56-1399-0CFF-CDAEFA79E3D2}"/>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2" name="Google Shape;4218;p64">
              <a:extLst>
                <a:ext uri="{FF2B5EF4-FFF2-40B4-BE49-F238E27FC236}">
                  <a16:creationId xmlns:a16="http://schemas.microsoft.com/office/drawing/2014/main" id="{98005B7E-4C67-868F-8FC3-D5625BEAFE61}"/>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3" name="Google Shape;4219;p64">
              <a:extLst>
                <a:ext uri="{FF2B5EF4-FFF2-40B4-BE49-F238E27FC236}">
                  <a16:creationId xmlns:a16="http://schemas.microsoft.com/office/drawing/2014/main" id="{0C5D9602-9A9F-17FB-322E-9097F4678B75}"/>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4" name="Google Shape;4220;p64">
              <a:extLst>
                <a:ext uri="{FF2B5EF4-FFF2-40B4-BE49-F238E27FC236}">
                  <a16:creationId xmlns:a16="http://schemas.microsoft.com/office/drawing/2014/main" id="{329517E1-504C-9734-8BDE-E370F7043D6F}"/>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5" name="Google Shape;4221;p64">
              <a:extLst>
                <a:ext uri="{FF2B5EF4-FFF2-40B4-BE49-F238E27FC236}">
                  <a16:creationId xmlns:a16="http://schemas.microsoft.com/office/drawing/2014/main" id="{8CA1A077-24EC-95CE-F8A9-A6A1CD183D68}"/>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6" name="Google Shape;4222;p64">
              <a:extLst>
                <a:ext uri="{FF2B5EF4-FFF2-40B4-BE49-F238E27FC236}">
                  <a16:creationId xmlns:a16="http://schemas.microsoft.com/office/drawing/2014/main" id="{CE693ED4-E5D5-2EF5-4A6D-BF7754E0C366}"/>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7" name="Google Shape;4223;p64">
              <a:extLst>
                <a:ext uri="{FF2B5EF4-FFF2-40B4-BE49-F238E27FC236}">
                  <a16:creationId xmlns:a16="http://schemas.microsoft.com/office/drawing/2014/main" id="{F3A42C05-6267-0E36-F7E0-F09457B29454}"/>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8" name="Google Shape;4224;p64">
              <a:extLst>
                <a:ext uri="{FF2B5EF4-FFF2-40B4-BE49-F238E27FC236}">
                  <a16:creationId xmlns:a16="http://schemas.microsoft.com/office/drawing/2014/main" id="{F4036673-A6CE-B8DB-BB23-D2E00993E00B}"/>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9" name="Google Shape;4225;p64">
              <a:extLst>
                <a:ext uri="{FF2B5EF4-FFF2-40B4-BE49-F238E27FC236}">
                  <a16:creationId xmlns:a16="http://schemas.microsoft.com/office/drawing/2014/main" id="{EBC2DB8F-FCC2-073A-F425-525B1F1845A7}"/>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0" name="Google Shape;4226;p64">
              <a:extLst>
                <a:ext uri="{FF2B5EF4-FFF2-40B4-BE49-F238E27FC236}">
                  <a16:creationId xmlns:a16="http://schemas.microsoft.com/office/drawing/2014/main" id="{D89CB73F-5FAC-CC11-230C-26FF0FD88920}"/>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1" name="Google Shape;4227;p64">
              <a:extLst>
                <a:ext uri="{FF2B5EF4-FFF2-40B4-BE49-F238E27FC236}">
                  <a16:creationId xmlns:a16="http://schemas.microsoft.com/office/drawing/2014/main" id="{CC201EA6-F31D-DBED-1E65-DA2F287F8A51}"/>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2" name="Google Shape;4228;p64">
              <a:extLst>
                <a:ext uri="{FF2B5EF4-FFF2-40B4-BE49-F238E27FC236}">
                  <a16:creationId xmlns:a16="http://schemas.microsoft.com/office/drawing/2014/main" id="{E0F1BD81-9816-65F2-97ED-F29C68D6F9C0}"/>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3" name="Google Shape;4229;p64">
              <a:extLst>
                <a:ext uri="{FF2B5EF4-FFF2-40B4-BE49-F238E27FC236}">
                  <a16:creationId xmlns:a16="http://schemas.microsoft.com/office/drawing/2014/main" id="{14D76C3D-4C0F-5A8C-FC3A-E76D7992205A}"/>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4" name="Google Shape;4230;p64">
              <a:extLst>
                <a:ext uri="{FF2B5EF4-FFF2-40B4-BE49-F238E27FC236}">
                  <a16:creationId xmlns:a16="http://schemas.microsoft.com/office/drawing/2014/main" id="{A9B166B7-0BFD-680A-282D-6EA7C5A0FE60}"/>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5" name="Google Shape;4231;p64">
              <a:extLst>
                <a:ext uri="{FF2B5EF4-FFF2-40B4-BE49-F238E27FC236}">
                  <a16:creationId xmlns:a16="http://schemas.microsoft.com/office/drawing/2014/main" id="{7B0C12B4-EF12-820E-3710-652FF27B5F5B}"/>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6" name="Google Shape;4232;p64">
              <a:extLst>
                <a:ext uri="{FF2B5EF4-FFF2-40B4-BE49-F238E27FC236}">
                  <a16:creationId xmlns:a16="http://schemas.microsoft.com/office/drawing/2014/main" id="{89E7BA08-03B1-6123-9C72-8C83E024F707}"/>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7" name="Google Shape;4233;p64">
              <a:extLst>
                <a:ext uri="{FF2B5EF4-FFF2-40B4-BE49-F238E27FC236}">
                  <a16:creationId xmlns:a16="http://schemas.microsoft.com/office/drawing/2014/main" id="{8AB7BEB1-08DA-DC3D-A1D3-831FD1B7F8B6}"/>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8" name="Google Shape;4234;p64">
              <a:extLst>
                <a:ext uri="{FF2B5EF4-FFF2-40B4-BE49-F238E27FC236}">
                  <a16:creationId xmlns:a16="http://schemas.microsoft.com/office/drawing/2014/main" id="{870C573E-4469-780C-308D-7BA210F378AF}"/>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9" name="Google Shape;4235;p64">
              <a:extLst>
                <a:ext uri="{FF2B5EF4-FFF2-40B4-BE49-F238E27FC236}">
                  <a16:creationId xmlns:a16="http://schemas.microsoft.com/office/drawing/2014/main" id="{2058D0BB-D344-080E-6407-B2150405A95A}"/>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0" name="Google Shape;4236;p64">
              <a:extLst>
                <a:ext uri="{FF2B5EF4-FFF2-40B4-BE49-F238E27FC236}">
                  <a16:creationId xmlns:a16="http://schemas.microsoft.com/office/drawing/2014/main" id="{98ADB54F-28D9-1A51-D930-5DEB84AE7772}"/>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1" name="Google Shape;4237;p64">
              <a:extLst>
                <a:ext uri="{FF2B5EF4-FFF2-40B4-BE49-F238E27FC236}">
                  <a16:creationId xmlns:a16="http://schemas.microsoft.com/office/drawing/2014/main" id="{D5257DF2-0BFE-DFE5-5D8B-BDCC5E5C909A}"/>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2" name="Google Shape;4238;p64">
              <a:extLst>
                <a:ext uri="{FF2B5EF4-FFF2-40B4-BE49-F238E27FC236}">
                  <a16:creationId xmlns:a16="http://schemas.microsoft.com/office/drawing/2014/main" id="{FFFA135D-6544-5DD0-CCF2-401ECDB2848A}"/>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3" name="Google Shape;4239;p64">
              <a:extLst>
                <a:ext uri="{FF2B5EF4-FFF2-40B4-BE49-F238E27FC236}">
                  <a16:creationId xmlns:a16="http://schemas.microsoft.com/office/drawing/2014/main" id="{167580ED-0FC4-DBE8-10A0-F2EB72932E24}"/>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4" name="Google Shape;4240;p64">
              <a:extLst>
                <a:ext uri="{FF2B5EF4-FFF2-40B4-BE49-F238E27FC236}">
                  <a16:creationId xmlns:a16="http://schemas.microsoft.com/office/drawing/2014/main" id="{07C79CA0-0A9C-0E48-CD41-48417A5FA11E}"/>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56"/>
        <p:cNvGrpSpPr/>
        <p:nvPr/>
      </p:nvGrpSpPr>
      <p:grpSpPr>
        <a:xfrm>
          <a:off x="0" y="0"/>
          <a:ext cx="0" cy="0"/>
          <a:chOff x="0" y="0"/>
          <a:chExt cx="0" cy="0"/>
        </a:xfrm>
      </p:grpSpPr>
      <p:pic>
        <p:nvPicPr>
          <p:cNvPr id="3" name="Picture 2">
            <a:extLst>
              <a:ext uri="{FF2B5EF4-FFF2-40B4-BE49-F238E27FC236}">
                <a16:creationId xmlns:a16="http://schemas.microsoft.com/office/drawing/2014/main" id="{AE96225B-D88C-FB4B-E772-E290B0EA06B9}"/>
              </a:ext>
            </a:extLst>
          </p:cNvPr>
          <p:cNvPicPr>
            <a:picLocks noChangeAspect="1"/>
          </p:cNvPicPr>
          <p:nvPr/>
        </p:nvPicPr>
        <p:blipFill>
          <a:blip r:embed="rId3"/>
          <a:stretch>
            <a:fillRect/>
          </a:stretch>
        </p:blipFill>
        <p:spPr>
          <a:xfrm>
            <a:off x="341523" y="782197"/>
            <a:ext cx="8560106" cy="4263527"/>
          </a:xfrm>
          <a:prstGeom prst="rect">
            <a:avLst/>
          </a:prstGeom>
        </p:spPr>
      </p:pic>
      <p:sp>
        <p:nvSpPr>
          <p:cNvPr id="4" name="Rectangle 3">
            <a:extLst>
              <a:ext uri="{FF2B5EF4-FFF2-40B4-BE49-F238E27FC236}">
                <a16:creationId xmlns:a16="http://schemas.microsoft.com/office/drawing/2014/main" id="{497DC6A1-AEDA-CA6E-BAAC-5CBD49DF56FD}"/>
              </a:ext>
            </a:extLst>
          </p:cNvPr>
          <p:cNvSpPr/>
          <p:nvPr/>
        </p:nvSpPr>
        <p:spPr>
          <a:xfrm>
            <a:off x="563562" y="0"/>
            <a:ext cx="7831292" cy="70788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a:solidFill>
                  <a:schemeClr val="accent4"/>
                </a:solidFill>
              </a:rPr>
              <a:t>Dashboard using Excel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56"/>
        <p:cNvGrpSpPr/>
        <p:nvPr/>
      </p:nvGrpSpPr>
      <p:grpSpPr>
        <a:xfrm>
          <a:off x="0" y="0"/>
          <a:ext cx="0" cy="0"/>
          <a:chOff x="0" y="0"/>
          <a:chExt cx="0" cy="0"/>
        </a:xfrm>
      </p:grpSpPr>
      <p:pic>
        <p:nvPicPr>
          <p:cNvPr id="3" name="Picture 2">
            <a:extLst>
              <a:ext uri="{FF2B5EF4-FFF2-40B4-BE49-F238E27FC236}">
                <a16:creationId xmlns:a16="http://schemas.microsoft.com/office/drawing/2014/main" id="{BDC539CD-26F7-102E-7584-E50B1E8ADE7B}"/>
              </a:ext>
            </a:extLst>
          </p:cNvPr>
          <p:cNvPicPr>
            <a:picLocks noChangeAspect="1"/>
          </p:cNvPicPr>
          <p:nvPr/>
        </p:nvPicPr>
        <p:blipFill>
          <a:blip r:embed="rId3"/>
          <a:stretch>
            <a:fillRect/>
          </a:stretch>
        </p:blipFill>
        <p:spPr>
          <a:xfrm>
            <a:off x="271462" y="707886"/>
            <a:ext cx="8601075" cy="4435614"/>
          </a:xfrm>
          <a:prstGeom prst="rect">
            <a:avLst/>
          </a:prstGeom>
        </p:spPr>
      </p:pic>
      <p:sp>
        <p:nvSpPr>
          <p:cNvPr id="4" name="Rectangle 3">
            <a:extLst>
              <a:ext uri="{FF2B5EF4-FFF2-40B4-BE49-F238E27FC236}">
                <a16:creationId xmlns:a16="http://schemas.microsoft.com/office/drawing/2014/main" id="{94C82F75-B03F-7DF5-BBE0-96D4535312C6}"/>
              </a:ext>
            </a:extLst>
          </p:cNvPr>
          <p:cNvSpPr/>
          <p:nvPr/>
        </p:nvSpPr>
        <p:spPr>
          <a:xfrm>
            <a:off x="975992" y="0"/>
            <a:ext cx="6707285"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Dashboard using Power BI</a:t>
            </a:r>
          </a:p>
        </p:txBody>
      </p:sp>
    </p:spTree>
    <p:extLst>
      <p:ext uri="{BB962C8B-B14F-4D97-AF65-F5344CB8AC3E}">
        <p14:creationId xmlns:p14="http://schemas.microsoft.com/office/powerpoint/2010/main" val="157640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56"/>
        <p:cNvGrpSpPr/>
        <p:nvPr/>
      </p:nvGrpSpPr>
      <p:grpSpPr>
        <a:xfrm>
          <a:off x="0" y="0"/>
          <a:ext cx="0" cy="0"/>
          <a:chOff x="0" y="0"/>
          <a:chExt cx="0" cy="0"/>
        </a:xfrm>
      </p:grpSpPr>
      <p:pic>
        <p:nvPicPr>
          <p:cNvPr id="3" name="Picture 2">
            <a:extLst>
              <a:ext uri="{FF2B5EF4-FFF2-40B4-BE49-F238E27FC236}">
                <a16:creationId xmlns:a16="http://schemas.microsoft.com/office/drawing/2014/main" id="{12D78C32-F4E1-C5CB-F174-730574765F54}"/>
              </a:ext>
            </a:extLst>
          </p:cNvPr>
          <p:cNvPicPr>
            <a:picLocks noChangeAspect="1"/>
          </p:cNvPicPr>
          <p:nvPr/>
        </p:nvPicPr>
        <p:blipFill>
          <a:blip r:embed="rId3"/>
          <a:stretch>
            <a:fillRect/>
          </a:stretch>
        </p:blipFill>
        <p:spPr>
          <a:xfrm>
            <a:off x="295275" y="161925"/>
            <a:ext cx="8553450" cy="4819650"/>
          </a:xfrm>
          <a:prstGeom prst="rect">
            <a:avLst/>
          </a:prstGeom>
        </p:spPr>
      </p:pic>
    </p:spTree>
    <p:extLst>
      <p:ext uri="{BB962C8B-B14F-4D97-AF65-F5344CB8AC3E}">
        <p14:creationId xmlns:p14="http://schemas.microsoft.com/office/powerpoint/2010/main" val="2092018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56"/>
        <p:cNvGrpSpPr/>
        <p:nvPr/>
      </p:nvGrpSpPr>
      <p:grpSpPr>
        <a:xfrm>
          <a:off x="0" y="0"/>
          <a:ext cx="0" cy="0"/>
          <a:chOff x="0" y="0"/>
          <a:chExt cx="0" cy="0"/>
        </a:xfrm>
      </p:grpSpPr>
      <p:pic>
        <p:nvPicPr>
          <p:cNvPr id="5" name="Picture 4">
            <a:extLst>
              <a:ext uri="{FF2B5EF4-FFF2-40B4-BE49-F238E27FC236}">
                <a16:creationId xmlns:a16="http://schemas.microsoft.com/office/drawing/2014/main" id="{1890B1F3-FFD4-C9F1-0FBB-6B60273C58EE}"/>
              </a:ext>
            </a:extLst>
          </p:cNvPr>
          <p:cNvPicPr>
            <a:picLocks noChangeAspect="1"/>
          </p:cNvPicPr>
          <p:nvPr/>
        </p:nvPicPr>
        <p:blipFill>
          <a:blip r:embed="rId3"/>
          <a:stretch>
            <a:fillRect/>
          </a:stretch>
        </p:blipFill>
        <p:spPr>
          <a:xfrm>
            <a:off x="209132" y="707886"/>
            <a:ext cx="8725735" cy="4315806"/>
          </a:xfrm>
          <a:prstGeom prst="rect">
            <a:avLst/>
          </a:prstGeom>
        </p:spPr>
      </p:pic>
      <p:sp>
        <p:nvSpPr>
          <p:cNvPr id="6" name="Rectangle 5">
            <a:extLst>
              <a:ext uri="{FF2B5EF4-FFF2-40B4-BE49-F238E27FC236}">
                <a16:creationId xmlns:a16="http://schemas.microsoft.com/office/drawing/2014/main" id="{140FAACB-C9DA-0B4B-5147-CB0016304367}"/>
              </a:ext>
            </a:extLst>
          </p:cNvPr>
          <p:cNvSpPr/>
          <p:nvPr/>
        </p:nvSpPr>
        <p:spPr>
          <a:xfrm>
            <a:off x="1347398" y="0"/>
            <a:ext cx="6449201" cy="707886"/>
          </a:xfrm>
          <a:prstGeom prst="rect">
            <a:avLst/>
          </a:prstGeom>
          <a:noFill/>
        </p:spPr>
        <p:txBody>
          <a:bodyPr wrap="none" lIns="91440" tIns="45720" rIns="91440" bIns="45720">
            <a:spAutoFit/>
          </a:bodyPr>
          <a:lstStyle/>
          <a:p>
            <a:pPr algn="ctr"/>
            <a:r>
              <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Dashboard using Tableau</a:t>
            </a:r>
          </a:p>
        </p:txBody>
      </p:sp>
    </p:spTree>
    <p:extLst>
      <p:ext uri="{BB962C8B-B14F-4D97-AF65-F5344CB8AC3E}">
        <p14:creationId xmlns:p14="http://schemas.microsoft.com/office/powerpoint/2010/main" val="228327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56"/>
        <p:cNvGrpSpPr/>
        <p:nvPr/>
      </p:nvGrpSpPr>
      <p:grpSpPr>
        <a:xfrm>
          <a:off x="0" y="0"/>
          <a:ext cx="0" cy="0"/>
          <a:chOff x="0" y="0"/>
          <a:chExt cx="0" cy="0"/>
        </a:xfrm>
      </p:grpSpPr>
      <p:sp>
        <p:nvSpPr>
          <p:cNvPr id="2" name="Title 1">
            <a:extLst>
              <a:ext uri="{FF2B5EF4-FFF2-40B4-BE49-F238E27FC236}">
                <a16:creationId xmlns:a16="http://schemas.microsoft.com/office/drawing/2014/main" id="{F668F570-058F-7AC0-95CA-3655DFB062F8}"/>
              </a:ext>
            </a:extLst>
          </p:cNvPr>
          <p:cNvSpPr>
            <a:spLocks noGrp="1"/>
          </p:cNvSpPr>
          <p:nvPr>
            <p:ph type="title"/>
          </p:nvPr>
        </p:nvSpPr>
        <p:spPr>
          <a:xfrm>
            <a:off x="1043407" y="0"/>
            <a:ext cx="4809600" cy="576000"/>
          </a:xfrm>
        </p:spPr>
        <p:txBody>
          <a:bodyPr/>
          <a:lstStyle/>
          <a:p>
            <a:pPr algn="l"/>
            <a:r>
              <a:rPr lang="en-US" dirty="0">
                <a:solidFill>
                  <a:schemeClr val="bg1"/>
                </a:solidFill>
                <a:latin typeface=".VnCooper" panose="020B7200000000000000" pitchFamily="34" charset="0"/>
              </a:rPr>
              <a:t>Conclusion</a:t>
            </a:r>
          </a:p>
        </p:txBody>
      </p:sp>
      <p:sp>
        <p:nvSpPr>
          <p:cNvPr id="3" name="Subtitle 2">
            <a:extLst>
              <a:ext uri="{FF2B5EF4-FFF2-40B4-BE49-F238E27FC236}">
                <a16:creationId xmlns:a16="http://schemas.microsoft.com/office/drawing/2014/main" id="{DC8687B1-3293-F1E5-A566-410A28ECC96E}"/>
              </a:ext>
            </a:extLst>
          </p:cNvPr>
          <p:cNvSpPr>
            <a:spLocks noGrp="1"/>
          </p:cNvSpPr>
          <p:nvPr>
            <p:ph type="subTitle" idx="1"/>
          </p:nvPr>
        </p:nvSpPr>
        <p:spPr>
          <a:xfrm>
            <a:off x="947451" y="443798"/>
            <a:ext cx="7422173" cy="4413264"/>
          </a:xfrm>
        </p:spPr>
        <p:txBody>
          <a:bodyPr/>
          <a:lstStyle/>
          <a:p>
            <a:r>
              <a:rPr lang="en-US" dirty="0">
                <a:solidFill>
                  <a:schemeClr val="tx2"/>
                </a:solidFill>
              </a:rPr>
              <a:t>The conclusion from the Bank loan Analysis Project based on the specified key Performance indicators:</a:t>
            </a:r>
          </a:p>
          <a:p>
            <a:endParaRPr lang="en-US" dirty="0">
              <a:solidFill>
                <a:schemeClr val="tx2"/>
              </a:solidFill>
            </a:endParaRPr>
          </a:p>
          <a:p>
            <a:pPr marL="342900" indent="-342900">
              <a:buFont typeface="Arial" panose="020B0604020202020204" pitchFamily="34" charset="0"/>
              <a:buChar char="•"/>
            </a:pPr>
            <a:r>
              <a:rPr lang="en-US" b="1" dirty="0">
                <a:solidFill>
                  <a:schemeClr val="tx2"/>
                </a:solidFill>
              </a:rPr>
              <a:t>Year wise loan Amount status</a:t>
            </a:r>
            <a:r>
              <a:rPr lang="en-US" dirty="0">
                <a:solidFill>
                  <a:schemeClr val="tx2"/>
                </a:solidFill>
              </a:rPr>
              <a:t>: The project analyzed loan amount over different year. It is essential to monitor trends in loan applications and disbursements to understand the bank’s lending strategy and overall health of loan portfolios.</a:t>
            </a:r>
          </a:p>
          <a:p>
            <a:pPr marL="342900" indent="-342900">
              <a:buFont typeface="Arial" panose="020B0604020202020204" pitchFamily="34" charset="0"/>
              <a:buChar char="•"/>
            </a:pPr>
            <a:r>
              <a:rPr lang="en-US" b="1" dirty="0">
                <a:solidFill>
                  <a:schemeClr val="tx2"/>
                </a:solidFill>
              </a:rPr>
              <a:t>Grade and sub grade wise Revolving Balance</a:t>
            </a:r>
            <a:r>
              <a:rPr lang="en-US" dirty="0">
                <a:solidFill>
                  <a:schemeClr val="tx2"/>
                </a:solidFill>
              </a:rPr>
              <a:t>: Focusing on creditworthiness (grade and sub-grades), the project likely assessed the revolving balance associates with different loan categories. This information aids in risk assessment and portfolio  managements.</a:t>
            </a:r>
          </a:p>
          <a:p>
            <a:pPr marL="342900" indent="-342900">
              <a:buFont typeface="Arial" panose="020B0604020202020204" pitchFamily="34" charset="0"/>
              <a:buChar char="•"/>
            </a:pPr>
            <a:r>
              <a:rPr lang="en-US" b="1" dirty="0">
                <a:solidFill>
                  <a:schemeClr val="tx2"/>
                </a:solidFill>
              </a:rPr>
              <a:t>Total payment for Verified and non verified status</a:t>
            </a:r>
            <a:r>
              <a:rPr lang="en-US" dirty="0">
                <a:solidFill>
                  <a:schemeClr val="tx2"/>
                </a:solidFill>
              </a:rPr>
              <a:t>: By comparing payment for verified and non verified loans, the project likely identified patterns related to borrower credibility. Verified loan may have  higher payment compliance while non verified loans could exhibits varying payment behavior.</a:t>
            </a:r>
          </a:p>
          <a:p>
            <a:pPr marL="342900" indent="-342900">
              <a:buFont typeface="Arial" panose="020B0604020202020204" pitchFamily="34" charset="0"/>
              <a:buChar char="•"/>
            </a:pPr>
            <a:r>
              <a:rPr lang="en-US" b="1" dirty="0">
                <a:solidFill>
                  <a:schemeClr val="tx2"/>
                </a:solidFill>
              </a:rPr>
              <a:t>State and Month wise loan Status: </a:t>
            </a:r>
            <a:r>
              <a:rPr lang="en-US" dirty="0">
                <a:solidFill>
                  <a:schemeClr val="tx2"/>
                </a:solidFill>
              </a:rPr>
              <a:t>The project explored loan status variations across different states and months. This analyses helps identify regions with higher loan demands, seasonal patterns </a:t>
            </a:r>
            <a:r>
              <a:rPr lang="en-US" b="1" dirty="0">
                <a:solidFill>
                  <a:schemeClr val="tx2"/>
                </a:solidFill>
              </a:rPr>
              <a:t>and potential risk areas.</a:t>
            </a:r>
          </a:p>
          <a:p>
            <a:pPr marL="342900" indent="-342900">
              <a:buFont typeface="Arial" panose="020B0604020202020204" pitchFamily="34" charset="0"/>
              <a:buChar char="•"/>
            </a:pPr>
            <a:r>
              <a:rPr lang="en-US" b="1" dirty="0">
                <a:solidFill>
                  <a:schemeClr val="tx2"/>
                </a:solidFill>
              </a:rPr>
              <a:t>Home ownership vs last payment stat: </a:t>
            </a:r>
            <a:r>
              <a:rPr lang="en-US" dirty="0">
                <a:solidFill>
                  <a:schemeClr val="tx2"/>
                </a:solidFill>
              </a:rPr>
              <a:t>The project might have investigated how home ownership status correlates with payment behavior. Understanding whether homeowners tend to make timely payments  to provide more clarity in loan performance.</a:t>
            </a:r>
          </a:p>
          <a:p>
            <a:pPr marL="342900" indent="-342900">
              <a:buFont typeface="Arial" panose="020B0604020202020204" pitchFamily="34" charset="0"/>
              <a:buChar char="•"/>
            </a:pPr>
            <a:endParaRPr lang="en-US" dirty="0">
              <a:solidFill>
                <a:schemeClr val="tx2"/>
              </a:solidFill>
            </a:endParaRPr>
          </a:p>
          <a:p>
            <a:r>
              <a:rPr lang="en-US" dirty="0">
                <a:solidFill>
                  <a:schemeClr val="tx2"/>
                </a:solidFill>
              </a:rPr>
              <a:t>Overall, this Bank loan report Analysis project MySQL used for data manipulation, and Power BI , Tableau Excel used for Data visualization to create comprehensive reports. Stakeholders can use these insights to make informed decisions regarding loan application approvals and risk management.</a:t>
            </a:r>
          </a:p>
          <a:p>
            <a:endParaRPr lang="en-US" dirty="0"/>
          </a:p>
        </p:txBody>
      </p:sp>
    </p:spTree>
    <p:extLst>
      <p:ext uri="{BB962C8B-B14F-4D97-AF65-F5344CB8AC3E}">
        <p14:creationId xmlns:p14="http://schemas.microsoft.com/office/powerpoint/2010/main" val="1229287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56"/>
        <p:cNvGrpSpPr/>
        <p:nvPr/>
      </p:nvGrpSpPr>
      <p:grpSpPr>
        <a:xfrm>
          <a:off x="0" y="0"/>
          <a:ext cx="0" cy="0"/>
          <a:chOff x="0" y="0"/>
          <a:chExt cx="0" cy="0"/>
        </a:xfrm>
      </p:grpSpPr>
      <p:sp>
        <p:nvSpPr>
          <p:cNvPr id="2" name="Title 1">
            <a:extLst>
              <a:ext uri="{FF2B5EF4-FFF2-40B4-BE49-F238E27FC236}">
                <a16:creationId xmlns:a16="http://schemas.microsoft.com/office/drawing/2014/main" id="{F668F570-058F-7AC0-95CA-3655DFB062F8}"/>
              </a:ext>
            </a:extLst>
          </p:cNvPr>
          <p:cNvSpPr>
            <a:spLocks noGrp="1"/>
          </p:cNvSpPr>
          <p:nvPr>
            <p:ph type="title"/>
          </p:nvPr>
        </p:nvSpPr>
        <p:spPr>
          <a:xfrm>
            <a:off x="1043407" y="0"/>
            <a:ext cx="6668400" cy="576000"/>
          </a:xfrm>
        </p:spPr>
        <p:txBody>
          <a:bodyPr/>
          <a:lstStyle/>
          <a:p>
            <a:pPr algn="l"/>
            <a:r>
              <a:rPr lang="en-US" dirty="0">
                <a:solidFill>
                  <a:schemeClr val="bg1"/>
                </a:solidFill>
                <a:latin typeface=".VnCooper" panose="020B7200000000000000" pitchFamily="34" charset="0"/>
              </a:rPr>
              <a:t>Final tips and takeaways</a:t>
            </a:r>
          </a:p>
        </p:txBody>
      </p:sp>
      <p:sp>
        <p:nvSpPr>
          <p:cNvPr id="3" name="Subtitle 2">
            <a:extLst>
              <a:ext uri="{FF2B5EF4-FFF2-40B4-BE49-F238E27FC236}">
                <a16:creationId xmlns:a16="http://schemas.microsoft.com/office/drawing/2014/main" id="{DC8687B1-3293-F1E5-A566-410A28ECC96E}"/>
              </a:ext>
            </a:extLst>
          </p:cNvPr>
          <p:cNvSpPr>
            <a:spLocks noGrp="1"/>
          </p:cNvSpPr>
          <p:nvPr>
            <p:ph type="subTitle" idx="1"/>
          </p:nvPr>
        </p:nvSpPr>
        <p:spPr>
          <a:xfrm>
            <a:off x="947451" y="576000"/>
            <a:ext cx="7422173" cy="4281062"/>
          </a:xfrm>
        </p:spPr>
        <p:txBody>
          <a:bodyPr/>
          <a:lstStyle/>
          <a:p>
            <a:pPr marL="342900" indent="-342900">
              <a:buFont typeface="+mj-lt"/>
              <a:buAutoNum type="arabicPeriod"/>
            </a:pPr>
            <a:endParaRPr lang="en-US" dirty="0">
              <a:solidFill>
                <a:schemeClr val="tx2"/>
              </a:solidFill>
            </a:endParaRPr>
          </a:p>
          <a:p>
            <a:pPr marL="342900" indent="-342900" algn="l">
              <a:buFont typeface="+mj-lt"/>
              <a:buAutoNum type="arabicPeriod"/>
            </a:pPr>
            <a:r>
              <a:rPr lang="en-US" sz="2000" dirty="0">
                <a:solidFill>
                  <a:schemeClr val="accent4">
                    <a:lumMod val="20000"/>
                    <a:lumOff val="80000"/>
                  </a:schemeClr>
                </a:solidFill>
              </a:rPr>
              <a:t>Strengthen lending standard and risk assessment processes.</a:t>
            </a:r>
          </a:p>
          <a:p>
            <a:pPr marL="342900" indent="-342900" algn="l">
              <a:buFont typeface="+mj-lt"/>
              <a:buAutoNum type="arabicPeriod"/>
            </a:pPr>
            <a:r>
              <a:rPr lang="en-US" sz="2000" dirty="0">
                <a:solidFill>
                  <a:schemeClr val="accent4">
                    <a:lumMod val="20000"/>
                    <a:lumOff val="80000"/>
                  </a:schemeClr>
                </a:solidFill>
              </a:rPr>
              <a:t>Diversify loan portfolio across sectors and types for risk mitigation.</a:t>
            </a:r>
          </a:p>
          <a:p>
            <a:pPr marL="342900" indent="-342900" algn="l">
              <a:buFont typeface="+mj-lt"/>
              <a:buAutoNum type="arabicPeriod"/>
            </a:pPr>
            <a:r>
              <a:rPr lang="en-US" sz="2000" dirty="0">
                <a:solidFill>
                  <a:schemeClr val="accent4">
                    <a:lumMod val="20000"/>
                    <a:lumOff val="80000"/>
                  </a:schemeClr>
                </a:solidFill>
              </a:rPr>
              <a:t>Encourage responsible credit utilization to minimize revolving balance across all loan grades.</a:t>
            </a:r>
          </a:p>
          <a:p>
            <a:pPr marL="342900" indent="-342900" algn="l">
              <a:buFont typeface="+mj-lt"/>
              <a:buAutoNum type="arabicPeriod"/>
            </a:pPr>
            <a:r>
              <a:rPr lang="en-US" sz="2000" dirty="0">
                <a:solidFill>
                  <a:schemeClr val="accent4">
                    <a:lumMod val="20000"/>
                    <a:lumOff val="80000"/>
                  </a:schemeClr>
                </a:solidFill>
              </a:rPr>
              <a:t>Provide education and resources to borrowers to promote responsible payment behavior across all verification status.</a:t>
            </a:r>
          </a:p>
          <a:p>
            <a:pPr marL="342900" indent="-342900" algn="l">
              <a:buFont typeface="+mj-lt"/>
              <a:buAutoNum type="arabicPeriod"/>
            </a:pPr>
            <a:r>
              <a:rPr lang="en-US" sz="2000" dirty="0">
                <a:solidFill>
                  <a:schemeClr val="accent4">
                    <a:lumMod val="20000"/>
                    <a:lumOff val="80000"/>
                  </a:schemeClr>
                </a:solidFill>
              </a:rPr>
              <a:t>Provide personalized support to borrowers in current status for timely payments.</a:t>
            </a:r>
          </a:p>
          <a:p>
            <a:pPr marL="342900" indent="-342900" algn="l">
              <a:buFont typeface="+mj-lt"/>
              <a:buAutoNum type="arabicPeriod"/>
            </a:pPr>
            <a:r>
              <a:rPr lang="en-US" sz="2000" dirty="0">
                <a:solidFill>
                  <a:schemeClr val="accent4">
                    <a:lumMod val="20000"/>
                    <a:lumOff val="80000"/>
                  </a:schemeClr>
                </a:solidFill>
              </a:rPr>
              <a:t>Support resources for managing financial responsibilities of homeowners with outright ownership.</a:t>
            </a:r>
          </a:p>
        </p:txBody>
      </p:sp>
    </p:spTree>
    <p:extLst>
      <p:ext uri="{BB962C8B-B14F-4D97-AF65-F5344CB8AC3E}">
        <p14:creationId xmlns:p14="http://schemas.microsoft.com/office/powerpoint/2010/main" val="3628566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6"/>
        <p:cNvGrpSpPr/>
        <p:nvPr/>
      </p:nvGrpSpPr>
      <p:grpSpPr>
        <a:xfrm>
          <a:off x="0" y="0"/>
          <a:ext cx="0" cy="0"/>
          <a:chOff x="0" y="0"/>
          <a:chExt cx="0" cy="0"/>
        </a:xfrm>
      </p:grpSpPr>
      <p:sp>
        <p:nvSpPr>
          <p:cNvPr id="3457" name="Google Shape;3457;p58"/>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600" dirty="0"/>
              <a:t>Thanks!</a:t>
            </a:r>
            <a:endParaRPr sz="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Datasets</a:t>
            </a:r>
            <a:endParaRPr dirty="0"/>
          </a:p>
        </p:txBody>
      </p:sp>
      <p:sp>
        <p:nvSpPr>
          <p:cNvPr id="2196" name="Google Shape;2196;p40"/>
          <p:cNvSpPr txBox="1">
            <a:spLocks noGrp="1"/>
          </p:cNvSpPr>
          <p:nvPr>
            <p:ph type="subTitle" idx="1"/>
          </p:nvPr>
        </p:nvSpPr>
        <p:spPr>
          <a:xfrm>
            <a:off x="3694176"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Dataset type</a:t>
            </a:r>
            <a:endParaRPr b="1" dirty="0"/>
          </a:p>
        </p:txBody>
      </p:sp>
      <p:sp>
        <p:nvSpPr>
          <p:cNvPr id="2197" name="Google Shape;2197;p40"/>
          <p:cNvSpPr txBox="1">
            <a:spLocks noGrp="1"/>
          </p:cNvSpPr>
          <p:nvPr>
            <p:ph type="subTitle" idx="2"/>
          </p:nvPr>
        </p:nvSpPr>
        <p:spPr>
          <a:xfrm>
            <a:off x="1024128"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Domain</a:t>
            </a:r>
            <a:endParaRPr b="1" dirty="0"/>
          </a:p>
        </p:txBody>
      </p:sp>
      <p:sp>
        <p:nvSpPr>
          <p:cNvPr id="2198" name="Google Shape;2198;p40"/>
          <p:cNvSpPr txBox="1">
            <a:spLocks noGrp="1"/>
          </p:cNvSpPr>
          <p:nvPr>
            <p:ph type="subTitle" idx="3"/>
          </p:nvPr>
        </p:nvSpPr>
        <p:spPr>
          <a:xfrm>
            <a:off x="6355080" y="241401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Dataset size</a:t>
            </a:r>
            <a:endParaRPr b="1" dirty="0"/>
          </a:p>
        </p:txBody>
      </p:sp>
      <p:sp>
        <p:nvSpPr>
          <p:cNvPr id="2199" name="Google Shape;2199;p40"/>
          <p:cNvSpPr txBox="1">
            <a:spLocks noGrp="1"/>
          </p:cNvSpPr>
          <p:nvPr>
            <p:ph type="subTitle" idx="4"/>
          </p:nvPr>
        </p:nvSpPr>
        <p:spPr>
          <a:xfrm>
            <a:off x="3694176" y="2825496"/>
            <a:ext cx="1764900" cy="10791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dirty="0">
                <a:latin typeface="+mj-lt"/>
              </a:rPr>
              <a:t>Datasets: Finance_1.xlsx &amp; Finance_2.xlsx</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Dataset Type: Excel Data</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1024128" y="2825496"/>
            <a:ext cx="1764900" cy="1708486"/>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IN" dirty="0">
                <a:latin typeface="+mj-lt"/>
              </a:rPr>
              <a:t>Domain : Finance</a:t>
            </a:r>
          </a:p>
          <a:p>
            <a:pPr marL="285750" indent="-285750">
              <a:buFont typeface="Arial" panose="020B0604020202020204" pitchFamily="34" charset="0"/>
              <a:buChar char="•"/>
            </a:pPr>
            <a:endParaRPr lang="en-IN" dirty="0">
              <a:latin typeface="+mj-lt"/>
            </a:endParaRPr>
          </a:p>
          <a:p>
            <a:pPr marL="285750" indent="-285750">
              <a:buFont typeface="Arial" panose="020B0604020202020204" pitchFamily="34" charset="0"/>
              <a:buChar char="•"/>
            </a:pPr>
            <a:r>
              <a:rPr lang="en-IN" dirty="0">
                <a:latin typeface="+mj-lt"/>
              </a:rPr>
              <a:t>Project: Bank loan of customers</a:t>
            </a:r>
          </a:p>
          <a:p>
            <a:endParaRPr lang="en-IN" dirty="0">
              <a:latin typeface="+mj-lt"/>
            </a:endParaRPr>
          </a:p>
          <a:p>
            <a:pPr marL="285750" indent="-285750">
              <a:buFont typeface="Arial" panose="020B0604020202020204" pitchFamily="34" charset="0"/>
              <a:buChar char="•"/>
            </a:pPr>
            <a:endParaRPr lang="en-IN" dirty="0">
              <a:latin typeface="+mj-lt"/>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355080" y="2825496"/>
            <a:ext cx="1764900" cy="1079100"/>
          </a:xfrm>
          <a:prstGeom prst="rect">
            <a:avLst/>
          </a:prstGeom>
        </p:spPr>
        <p:txBody>
          <a:bodyPr spcFirstLastPara="1" wrap="square" lIns="91425" tIns="91425" rIns="91425" bIns="91425" anchor="t" anchorCtr="0">
            <a:noAutofit/>
          </a:bodyPr>
          <a:lstStyle/>
          <a:p>
            <a:r>
              <a:rPr lang="en-IN" dirty="0">
                <a:latin typeface="+mj-lt"/>
              </a:rPr>
              <a:t>Dataset Size: Each Excel file has 39k+ records</a:t>
            </a: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1696099" y="190834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grpSp>
      <p:grpSp>
        <p:nvGrpSpPr>
          <p:cNvPr id="2206" name="Google Shape;2206;p40"/>
          <p:cNvGrpSpPr/>
          <p:nvPr/>
        </p:nvGrpSpPr>
        <p:grpSpPr>
          <a:xfrm>
            <a:off x="4361602" y="1908360"/>
            <a:ext cx="420796" cy="421770"/>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grpSp>
      <p:grpSp>
        <p:nvGrpSpPr>
          <p:cNvPr id="2212" name="Google Shape;2212;p40"/>
          <p:cNvGrpSpPr/>
          <p:nvPr/>
        </p:nvGrpSpPr>
        <p:grpSpPr>
          <a:xfrm>
            <a:off x="7027102" y="1909371"/>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E823FD8-E61C-9E0C-FDC7-3ECCB3BD2EBD}"/>
              </a:ext>
            </a:extLst>
          </p:cNvPr>
          <p:cNvSpPr>
            <a:spLocks noGrp="1"/>
          </p:cNvSpPr>
          <p:nvPr>
            <p:ph type="subTitle" idx="1"/>
          </p:nvPr>
        </p:nvSpPr>
        <p:spPr>
          <a:xfrm>
            <a:off x="1052111" y="969484"/>
            <a:ext cx="7039778" cy="4538949"/>
          </a:xfrm>
        </p:spPr>
        <p:txBody>
          <a:bodyPr/>
          <a:lstStyle/>
          <a:p>
            <a:r>
              <a:rPr lang="en-US" b="1" dirty="0"/>
              <a:t>Strategic Insights for informed decisions</a:t>
            </a:r>
            <a:r>
              <a:rPr lang="en-US" dirty="0"/>
              <a:t>: By analyzing loan amounts year-wise , the project provide an overview of changing borrowing patterns. This data informs financial institution about peak demand periods and help them allocate resources effectively, ensuring timely and competitive loan offerings.</a:t>
            </a:r>
          </a:p>
          <a:p>
            <a:r>
              <a:rPr lang="en-US" b="1" dirty="0"/>
              <a:t>Risk Assessment and Portfolio Management </a:t>
            </a:r>
            <a:r>
              <a:rPr lang="en-US" dirty="0"/>
              <a:t>: Visualizing sub-grade and grade wise revolving balance enable institution to assess credit utilization and pattern among different borrower segments. This insights guide risk assessment strategies and support effective management of loan portfolios, ensuring balanced risk exposure.</a:t>
            </a:r>
          </a:p>
          <a:p>
            <a:r>
              <a:rPr lang="en-US" b="1" dirty="0"/>
              <a:t>Verification Status Analysis</a:t>
            </a:r>
            <a:r>
              <a:rPr lang="en-US" dirty="0"/>
              <a:t>: Differentiating between “verified” and “non-verified” loans give insight into institution reliance on verified borrower information. This analysis is essential for ensuring prudent lending decision, minimize potential risk associated with unverified data.</a:t>
            </a:r>
          </a:p>
          <a:p>
            <a:r>
              <a:rPr lang="en-US" b="1" dirty="0"/>
              <a:t>Regional Loan performance</a:t>
            </a:r>
            <a:r>
              <a:rPr lang="en-US" dirty="0"/>
              <a:t>: Examining loan status across states based on last credit pull dates offers geographical insight into reginal loan performance. This information help institution tailor their lending strategies to specific region and ensure the targeted risk management and responsive borrower support.</a:t>
            </a:r>
          </a:p>
          <a:p>
            <a:r>
              <a:rPr lang="en-US" b="1" dirty="0"/>
              <a:t>Enhance Operational Efficiency: </a:t>
            </a:r>
            <a:r>
              <a:rPr lang="en-US" dirty="0"/>
              <a:t>The Dashboard’s consolidated view of critical KPI’s empower institution to streamline operations. By optimizing process, institute can allocate resources effectively, reduce operational redundancies, and enhance overall efficiency, leading to cost savings and improved customer experience.</a:t>
            </a:r>
          </a:p>
          <a:p>
            <a:endParaRPr lang="en-US" dirty="0"/>
          </a:p>
        </p:txBody>
      </p:sp>
      <p:sp>
        <p:nvSpPr>
          <p:cNvPr id="3" name="Title 2">
            <a:extLst>
              <a:ext uri="{FF2B5EF4-FFF2-40B4-BE49-F238E27FC236}">
                <a16:creationId xmlns:a16="http://schemas.microsoft.com/office/drawing/2014/main" id="{B3DF4FA0-B5DD-3DEA-4AD1-862C66AE4CFE}"/>
              </a:ext>
            </a:extLst>
          </p:cNvPr>
          <p:cNvSpPr>
            <a:spLocks noGrp="1"/>
          </p:cNvSpPr>
          <p:nvPr>
            <p:ph type="title"/>
          </p:nvPr>
        </p:nvSpPr>
        <p:spPr>
          <a:xfrm>
            <a:off x="2023908" y="0"/>
            <a:ext cx="4809600" cy="576000"/>
          </a:xfrm>
        </p:spPr>
        <p:txBody>
          <a:bodyPr/>
          <a:lstStyle/>
          <a:p>
            <a:r>
              <a:rPr lang="en-US" dirty="0"/>
              <a:t>Project purpose and significance</a:t>
            </a:r>
          </a:p>
        </p:txBody>
      </p:sp>
      <p:sp>
        <p:nvSpPr>
          <p:cNvPr id="5" name="Google Shape;2157;p38">
            <a:extLst>
              <a:ext uri="{FF2B5EF4-FFF2-40B4-BE49-F238E27FC236}">
                <a16:creationId xmlns:a16="http://schemas.microsoft.com/office/drawing/2014/main" id="{88EAE44D-D289-29DF-4DFA-238C0238CE25}"/>
              </a:ext>
            </a:extLst>
          </p:cNvPr>
          <p:cNvSpPr txBox="1">
            <a:spLocks/>
          </p:cNvSpPr>
          <p:nvPr/>
        </p:nvSpPr>
        <p:spPr>
          <a:xfrm>
            <a:off x="2532430" y="567118"/>
            <a:ext cx="3792556" cy="4023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en-US" dirty="0"/>
              <a:t>Here’s why this project is crucial and significant</a:t>
            </a:r>
          </a:p>
        </p:txBody>
      </p:sp>
    </p:spTree>
    <p:extLst>
      <p:ext uri="{BB962C8B-B14F-4D97-AF65-F5344CB8AC3E}">
        <p14:creationId xmlns:p14="http://schemas.microsoft.com/office/powerpoint/2010/main" val="50082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1261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Analysis process</a:t>
            </a:r>
            <a:endParaRPr dirty="0"/>
          </a:p>
        </p:txBody>
      </p:sp>
      <p:sp>
        <p:nvSpPr>
          <p:cNvPr id="2225" name="Google Shape;2225;p41"/>
          <p:cNvSpPr txBox="1">
            <a:spLocks noGrp="1"/>
          </p:cNvSpPr>
          <p:nvPr>
            <p:ph type="subTitle" idx="1"/>
          </p:nvPr>
        </p:nvSpPr>
        <p:spPr>
          <a:xfrm>
            <a:off x="1551429" y="829599"/>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DEFINE THE QUESTION</a:t>
            </a:r>
            <a:endParaRPr dirty="0"/>
          </a:p>
        </p:txBody>
      </p:sp>
      <p:sp>
        <p:nvSpPr>
          <p:cNvPr id="2226" name="Google Shape;2226;p41"/>
          <p:cNvSpPr txBox="1">
            <a:spLocks noGrp="1"/>
          </p:cNvSpPr>
          <p:nvPr>
            <p:ph type="subTitle" idx="2"/>
          </p:nvPr>
        </p:nvSpPr>
        <p:spPr>
          <a:xfrm>
            <a:off x="1551429" y="1454158"/>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Barlow Semi Condensed"/>
                <a:ea typeface="Barlow Semi Condensed"/>
                <a:cs typeface="Barlow Semi Condensed"/>
                <a:sym typeface="Barlow Semi Condensed"/>
              </a:rPr>
              <a:t>Understand the given KPI’s</a:t>
            </a:r>
            <a:endParaRPr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341264" y="675034"/>
            <a:ext cx="3435938" cy="624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COLLECT THE DATA</a:t>
            </a:r>
            <a:endParaRPr dirty="0"/>
          </a:p>
        </p:txBody>
      </p:sp>
      <p:sp>
        <p:nvSpPr>
          <p:cNvPr id="2228" name="Google Shape;2228;p41"/>
          <p:cNvSpPr txBox="1">
            <a:spLocks noGrp="1"/>
          </p:cNvSpPr>
          <p:nvPr>
            <p:ph type="subTitle" idx="4"/>
          </p:nvPr>
        </p:nvSpPr>
        <p:spPr>
          <a:xfrm>
            <a:off x="5415996" y="1065439"/>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Barlow Semi Condensed"/>
                <a:ea typeface="Barlow Semi Condensed"/>
                <a:cs typeface="Barlow Semi Condensed"/>
                <a:sym typeface="Barlow Semi Condensed"/>
              </a:rPr>
              <a:t>Drive it in different tools</a:t>
            </a:r>
            <a:endParaRPr sz="1600"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466182" y="2171221"/>
            <a:ext cx="207779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CLEAN THE DATA</a:t>
            </a:r>
            <a:endParaRPr dirty="0"/>
          </a:p>
        </p:txBody>
      </p:sp>
      <p:sp>
        <p:nvSpPr>
          <p:cNvPr id="2230" name="Google Shape;2230;p41"/>
          <p:cNvSpPr txBox="1">
            <a:spLocks noGrp="1"/>
          </p:cNvSpPr>
          <p:nvPr>
            <p:ph type="subTitle" idx="6"/>
          </p:nvPr>
        </p:nvSpPr>
        <p:spPr>
          <a:xfrm>
            <a:off x="2444889" y="2605027"/>
            <a:ext cx="2587798" cy="5465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Tool used Excel and Tableau</a:t>
            </a:r>
            <a:endParaRPr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595596" y="2032131"/>
            <a:ext cx="2077792"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ANALYZE THE DATA</a:t>
            </a:r>
            <a:endParaRPr dirty="0"/>
          </a:p>
        </p:txBody>
      </p:sp>
      <p:sp>
        <p:nvSpPr>
          <p:cNvPr id="2232" name="Google Shape;2232;p41"/>
          <p:cNvSpPr txBox="1">
            <a:spLocks noGrp="1"/>
          </p:cNvSpPr>
          <p:nvPr>
            <p:ph type="subTitle" idx="8"/>
          </p:nvPr>
        </p:nvSpPr>
        <p:spPr>
          <a:xfrm>
            <a:off x="6595596" y="2393096"/>
            <a:ext cx="1993500" cy="5762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a:t>
            </a:r>
            <a:r>
              <a:rPr lang="en" sz="1600" dirty="0"/>
              <a:t>ool used my sql</a:t>
            </a: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565688" y="710371"/>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389663" y="2444883"/>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415996" y="2358721"/>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43958" y="760043"/>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3" name="TextBox 2">
            <a:extLst>
              <a:ext uri="{FF2B5EF4-FFF2-40B4-BE49-F238E27FC236}">
                <a16:creationId xmlns:a16="http://schemas.microsoft.com/office/drawing/2014/main" id="{FDFEE307-1F70-0869-1258-573C410FA1FC}"/>
              </a:ext>
            </a:extLst>
          </p:cNvPr>
          <p:cNvSpPr txBox="1"/>
          <p:nvPr/>
        </p:nvSpPr>
        <p:spPr>
          <a:xfrm>
            <a:off x="639970" y="3690003"/>
            <a:ext cx="1179600" cy="1200329"/>
          </a:xfrm>
          <a:prstGeom prst="rect">
            <a:avLst/>
          </a:prstGeom>
          <a:noFill/>
        </p:spPr>
        <p:txBody>
          <a:bodyPr wrap="square">
            <a:sp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05</a:t>
            </a:r>
          </a:p>
        </p:txBody>
      </p:sp>
      <p:sp>
        <p:nvSpPr>
          <p:cNvPr id="4" name="Google Shape;2232;p41">
            <a:extLst>
              <a:ext uri="{FF2B5EF4-FFF2-40B4-BE49-F238E27FC236}">
                <a16:creationId xmlns:a16="http://schemas.microsoft.com/office/drawing/2014/main" id="{EC8C44FE-1420-8249-438F-C18BDD5C839E}"/>
              </a:ext>
            </a:extLst>
          </p:cNvPr>
          <p:cNvSpPr txBox="1">
            <a:spLocks/>
          </p:cNvSpPr>
          <p:nvPr/>
        </p:nvSpPr>
        <p:spPr>
          <a:xfrm>
            <a:off x="1745288" y="4313901"/>
            <a:ext cx="199350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t>Tool used power bi, Excel and Tableau</a:t>
            </a:r>
            <a:endParaRPr lang="en-US" dirty="0"/>
          </a:p>
        </p:txBody>
      </p:sp>
      <p:sp>
        <p:nvSpPr>
          <p:cNvPr id="6" name="Google Shape;2231;p41">
            <a:extLst>
              <a:ext uri="{FF2B5EF4-FFF2-40B4-BE49-F238E27FC236}">
                <a16:creationId xmlns:a16="http://schemas.microsoft.com/office/drawing/2014/main" id="{D8FDA099-F17F-D621-0FB2-86425250984E}"/>
              </a:ext>
            </a:extLst>
          </p:cNvPr>
          <p:cNvSpPr txBox="1">
            <a:spLocks/>
          </p:cNvSpPr>
          <p:nvPr/>
        </p:nvSpPr>
        <p:spPr>
          <a:xfrm>
            <a:off x="1745288" y="3496030"/>
            <a:ext cx="19935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800" dirty="0"/>
              <a:t>VISUALIZE AND SHARE THE INSIGHTS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32EE-7905-7595-B759-C33AD5A2BE33}"/>
              </a:ext>
            </a:extLst>
          </p:cNvPr>
          <p:cNvSpPr>
            <a:spLocks noGrp="1"/>
          </p:cNvSpPr>
          <p:nvPr>
            <p:ph type="title"/>
          </p:nvPr>
        </p:nvSpPr>
        <p:spPr/>
        <p:txBody>
          <a:bodyPr/>
          <a:lstStyle/>
          <a:p>
            <a:r>
              <a:rPr lang="en-US" dirty="0"/>
              <a:t>Analyze the data</a:t>
            </a:r>
          </a:p>
        </p:txBody>
      </p:sp>
      <p:sp>
        <p:nvSpPr>
          <p:cNvPr id="3" name="Google Shape;2232;p41">
            <a:extLst>
              <a:ext uri="{FF2B5EF4-FFF2-40B4-BE49-F238E27FC236}">
                <a16:creationId xmlns:a16="http://schemas.microsoft.com/office/drawing/2014/main" id="{8CD53B14-35C5-47C1-9024-7326D0132DF1}"/>
              </a:ext>
            </a:extLst>
          </p:cNvPr>
          <p:cNvSpPr txBox="1">
            <a:spLocks/>
          </p:cNvSpPr>
          <p:nvPr/>
        </p:nvSpPr>
        <p:spPr>
          <a:xfrm>
            <a:off x="2170324" y="799521"/>
            <a:ext cx="499064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t> Analyze the given KPI’s queries, check in my SQL </a:t>
            </a:r>
            <a:endParaRPr lang="en-US" dirty="0"/>
          </a:p>
        </p:txBody>
      </p:sp>
      <p:pic>
        <p:nvPicPr>
          <p:cNvPr id="5" name="Picture 4">
            <a:extLst>
              <a:ext uri="{FF2B5EF4-FFF2-40B4-BE49-F238E27FC236}">
                <a16:creationId xmlns:a16="http://schemas.microsoft.com/office/drawing/2014/main" id="{80183E9D-4EE3-C498-637D-36DB8C19BAF9}"/>
              </a:ext>
            </a:extLst>
          </p:cNvPr>
          <p:cNvPicPr>
            <a:picLocks noChangeAspect="1"/>
          </p:cNvPicPr>
          <p:nvPr/>
        </p:nvPicPr>
        <p:blipFill>
          <a:blip r:embed="rId2"/>
          <a:stretch>
            <a:fillRect/>
          </a:stretch>
        </p:blipFill>
        <p:spPr>
          <a:xfrm>
            <a:off x="752172" y="1178805"/>
            <a:ext cx="3045252" cy="1772701"/>
          </a:xfrm>
          <a:prstGeom prst="rect">
            <a:avLst/>
          </a:prstGeom>
        </p:spPr>
      </p:pic>
      <p:pic>
        <p:nvPicPr>
          <p:cNvPr id="7" name="Picture 6">
            <a:extLst>
              <a:ext uri="{FF2B5EF4-FFF2-40B4-BE49-F238E27FC236}">
                <a16:creationId xmlns:a16="http://schemas.microsoft.com/office/drawing/2014/main" id="{0DDC87B6-B201-437B-CEDE-1BB732EF4E0C}"/>
              </a:ext>
            </a:extLst>
          </p:cNvPr>
          <p:cNvPicPr>
            <a:picLocks noChangeAspect="1"/>
          </p:cNvPicPr>
          <p:nvPr/>
        </p:nvPicPr>
        <p:blipFill>
          <a:blip r:embed="rId3"/>
          <a:stretch>
            <a:fillRect/>
          </a:stretch>
        </p:blipFill>
        <p:spPr>
          <a:xfrm>
            <a:off x="3797424" y="1178805"/>
            <a:ext cx="4674208" cy="1772701"/>
          </a:xfrm>
          <a:prstGeom prst="rect">
            <a:avLst/>
          </a:prstGeom>
        </p:spPr>
      </p:pic>
      <p:pic>
        <p:nvPicPr>
          <p:cNvPr id="9" name="Picture 8">
            <a:extLst>
              <a:ext uri="{FF2B5EF4-FFF2-40B4-BE49-F238E27FC236}">
                <a16:creationId xmlns:a16="http://schemas.microsoft.com/office/drawing/2014/main" id="{EB30FFA1-FA47-10E4-6956-E05350C54784}"/>
              </a:ext>
            </a:extLst>
          </p:cNvPr>
          <p:cNvPicPr>
            <a:picLocks noChangeAspect="1"/>
          </p:cNvPicPr>
          <p:nvPr/>
        </p:nvPicPr>
        <p:blipFill>
          <a:blip r:embed="rId4"/>
          <a:stretch>
            <a:fillRect/>
          </a:stretch>
        </p:blipFill>
        <p:spPr>
          <a:xfrm>
            <a:off x="4572000" y="2951506"/>
            <a:ext cx="3899632" cy="1772700"/>
          </a:xfrm>
          <a:prstGeom prst="rect">
            <a:avLst/>
          </a:prstGeom>
        </p:spPr>
      </p:pic>
      <p:pic>
        <p:nvPicPr>
          <p:cNvPr id="11" name="Picture 10">
            <a:extLst>
              <a:ext uri="{FF2B5EF4-FFF2-40B4-BE49-F238E27FC236}">
                <a16:creationId xmlns:a16="http://schemas.microsoft.com/office/drawing/2014/main" id="{4CEF1A09-A022-D0E9-7DAA-150BA5A6E0A8}"/>
              </a:ext>
            </a:extLst>
          </p:cNvPr>
          <p:cNvPicPr>
            <a:picLocks noChangeAspect="1"/>
          </p:cNvPicPr>
          <p:nvPr/>
        </p:nvPicPr>
        <p:blipFill>
          <a:blip r:embed="rId5"/>
          <a:stretch>
            <a:fillRect/>
          </a:stretch>
        </p:blipFill>
        <p:spPr>
          <a:xfrm>
            <a:off x="618498" y="2975897"/>
            <a:ext cx="3953427" cy="1748309"/>
          </a:xfrm>
          <a:prstGeom prst="rect">
            <a:avLst/>
          </a:prstGeom>
        </p:spPr>
      </p:pic>
    </p:spTree>
    <p:extLst>
      <p:ext uri="{BB962C8B-B14F-4D97-AF65-F5344CB8AC3E}">
        <p14:creationId xmlns:p14="http://schemas.microsoft.com/office/powerpoint/2010/main" val="6038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12615"/>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KPI’s</a:t>
            </a:r>
            <a:endParaRPr dirty="0"/>
          </a:p>
        </p:txBody>
      </p:sp>
      <p:sp>
        <p:nvSpPr>
          <p:cNvPr id="2225" name="Google Shape;2225;p41"/>
          <p:cNvSpPr txBox="1">
            <a:spLocks noGrp="1"/>
          </p:cNvSpPr>
          <p:nvPr>
            <p:ph type="subTitle" idx="1"/>
          </p:nvPr>
        </p:nvSpPr>
        <p:spPr>
          <a:xfrm>
            <a:off x="1551429" y="829599"/>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Year wise loan Amount Stats</a:t>
            </a:r>
            <a:endParaRPr dirty="0"/>
          </a:p>
        </p:txBody>
      </p:sp>
      <p:sp>
        <p:nvSpPr>
          <p:cNvPr id="2226" name="Google Shape;2226;p41"/>
          <p:cNvSpPr txBox="1">
            <a:spLocks noGrp="1"/>
          </p:cNvSpPr>
          <p:nvPr>
            <p:ph type="subTitle" idx="2"/>
          </p:nvPr>
        </p:nvSpPr>
        <p:spPr>
          <a:xfrm>
            <a:off x="1551429" y="1454158"/>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Tool Used Tableau and MySQL</a:t>
            </a:r>
            <a:endParaRPr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341264" y="675034"/>
            <a:ext cx="3435938" cy="624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Grade and sub grade wise revol balance</a:t>
            </a:r>
            <a:endParaRPr dirty="0"/>
          </a:p>
        </p:txBody>
      </p:sp>
      <p:sp>
        <p:nvSpPr>
          <p:cNvPr id="2228" name="Google Shape;2228;p41"/>
          <p:cNvSpPr txBox="1">
            <a:spLocks noGrp="1"/>
          </p:cNvSpPr>
          <p:nvPr>
            <p:ph type="subTitle" idx="4"/>
          </p:nvPr>
        </p:nvSpPr>
        <p:spPr>
          <a:xfrm>
            <a:off x="5415996" y="1221805"/>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Tool used Tableau</a:t>
            </a:r>
            <a:endParaRPr dirty="0">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598774" y="2171221"/>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Total Payment for verfied and non verified status</a:t>
            </a:r>
            <a:endParaRPr dirty="0"/>
          </a:p>
        </p:txBody>
      </p:sp>
      <p:sp>
        <p:nvSpPr>
          <p:cNvPr id="2230" name="Google Shape;2230;p41"/>
          <p:cNvSpPr txBox="1">
            <a:spLocks noGrp="1"/>
          </p:cNvSpPr>
          <p:nvPr>
            <p:ph type="subTitle" idx="6"/>
          </p:nvPr>
        </p:nvSpPr>
        <p:spPr>
          <a:xfrm>
            <a:off x="2524029" y="3069794"/>
            <a:ext cx="2587798" cy="5465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Tool used Excel and Tableau</a:t>
            </a:r>
            <a:endParaRPr dirty="0">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679888" y="2032131"/>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State wise and month wise loan status</a:t>
            </a:r>
            <a:endParaRPr dirty="0"/>
          </a:p>
        </p:txBody>
      </p:sp>
      <p:sp>
        <p:nvSpPr>
          <p:cNvPr id="2232" name="Google Shape;2232;p41"/>
          <p:cNvSpPr txBox="1">
            <a:spLocks noGrp="1"/>
          </p:cNvSpPr>
          <p:nvPr>
            <p:ph type="subTitle" idx="8"/>
          </p:nvPr>
        </p:nvSpPr>
        <p:spPr>
          <a:xfrm>
            <a:off x="6637375" y="2857338"/>
            <a:ext cx="1993500" cy="5762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a:t>
            </a:r>
            <a:r>
              <a:rPr lang="en" sz="1600" dirty="0"/>
              <a:t>ool used power bi</a:t>
            </a: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565688" y="710371"/>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1389663" y="2444883"/>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5415996" y="2358721"/>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43958" y="760043"/>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3" name="TextBox 2">
            <a:extLst>
              <a:ext uri="{FF2B5EF4-FFF2-40B4-BE49-F238E27FC236}">
                <a16:creationId xmlns:a16="http://schemas.microsoft.com/office/drawing/2014/main" id="{FDFEE307-1F70-0869-1258-573C410FA1FC}"/>
              </a:ext>
            </a:extLst>
          </p:cNvPr>
          <p:cNvSpPr txBox="1"/>
          <p:nvPr/>
        </p:nvSpPr>
        <p:spPr>
          <a:xfrm>
            <a:off x="639970" y="3690003"/>
            <a:ext cx="1179600" cy="1200329"/>
          </a:xfrm>
          <a:prstGeom prst="rect">
            <a:avLst/>
          </a:prstGeom>
          <a:noFill/>
        </p:spPr>
        <p:txBody>
          <a:bodyPr wrap="square">
            <a:sp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05</a:t>
            </a:r>
          </a:p>
        </p:txBody>
      </p:sp>
      <p:sp>
        <p:nvSpPr>
          <p:cNvPr id="4" name="Google Shape;2232;p41">
            <a:extLst>
              <a:ext uri="{FF2B5EF4-FFF2-40B4-BE49-F238E27FC236}">
                <a16:creationId xmlns:a16="http://schemas.microsoft.com/office/drawing/2014/main" id="{EC8C44FE-1420-8249-438F-C18BDD5C839E}"/>
              </a:ext>
            </a:extLst>
          </p:cNvPr>
          <p:cNvSpPr txBox="1">
            <a:spLocks/>
          </p:cNvSpPr>
          <p:nvPr/>
        </p:nvSpPr>
        <p:spPr>
          <a:xfrm>
            <a:off x="1745288" y="4313901"/>
            <a:ext cx="1993500" cy="75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sz="1600" dirty="0"/>
              <a:t>Tool used power bi</a:t>
            </a:r>
            <a:endParaRPr lang="en-US" dirty="0"/>
          </a:p>
        </p:txBody>
      </p:sp>
      <p:sp>
        <p:nvSpPr>
          <p:cNvPr id="6" name="Google Shape;2231;p41">
            <a:extLst>
              <a:ext uri="{FF2B5EF4-FFF2-40B4-BE49-F238E27FC236}">
                <a16:creationId xmlns:a16="http://schemas.microsoft.com/office/drawing/2014/main" id="{D8FDA099-F17F-D621-0FB2-86425250984E}"/>
              </a:ext>
            </a:extLst>
          </p:cNvPr>
          <p:cNvSpPr txBox="1">
            <a:spLocks/>
          </p:cNvSpPr>
          <p:nvPr/>
        </p:nvSpPr>
        <p:spPr>
          <a:xfrm>
            <a:off x="1745288" y="3496030"/>
            <a:ext cx="19935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800" dirty="0"/>
              <a:t>Home ownership vs last payment date stat</a:t>
            </a:r>
            <a:endParaRPr lang="en-US" dirty="0"/>
          </a:p>
        </p:txBody>
      </p:sp>
    </p:spTree>
    <p:extLst>
      <p:ext uri="{BB962C8B-B14F-4D97-AF65-F5344CB8AC3E}">
        <p14:creationId xmlns:p14="http://schemas.microsoft.com/office/powerpoint/2010/main" val="201367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1605707" y="2149949"/>
            <a:ext cx="6172201" cy="106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4400" dirty="0"/>
              <a:t>Year wise loan_amnt</a:t>
            </a:r>
            <a:endParaRPr sz="44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7" name="Google Shape;2157;p38"/>
          <p:cNvSpPr txBox="1">
            <a:spLocks noGrp="1"/>
          </p:cNvSpPr>
          <p:nvPr>
            <p:ph type="subTitle" idx="1"/>
          </p:nvPr>
        </p:nvSpPr>
        <p:spPr>
          <a:xfrm>
            <a:off x="2971800" y="3219749"/>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Semi Condensed"/>
                <a:ea typeface="Barlow Semi Condensed"/>
                <a:cs typeface="Barlow Semi Condensed"/>
                <a:sym typeface="Barlow Semi Condensed"/>
              </a:rPr>
              <a:t>Tool used Tableau</a:t>
            </a:r>
            <a:r>
              <a:rPr lang="en" dirty="0"/>
              <a:t> and My sql</a:t>
            </a:r>
            <a:endParaRPr dirty="0">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1262377" y="3274044"/>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66" name="Google Shape;2166;p39"/>
          <p:cNvGrpSpPr/>
          <p:nvPr/>
        </p:nvGrpSpPr>
        <p:grpSpPr>
          <a:xfrm>
            <a:off x="1805978" y="3818087"/>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77" name="Google Shape;2177;p39"/>
          <p:cNvSpPr txBox="1">
            <a:spLocks noGrp="1"/>
          </p:cNvSpPr>
          <p:nvPr>
            <p:ph type="title"/>
          </p:nvPr>
        </p:nvSpPr>
        <p:spPr>
          <a:xfrm>
            <a:off x="4109975" y="219026"/>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Year wise loan amount</a:t>
            </a:r>
            <a:endParaRPr dirty="0"/>
          </a:p>
        </p:txBody>
      </p:sp>
      <p:sp>
        <p:nvSpPr>
          <p:cNvPr id="2178" name="Google Shape;2178;p39"/>
          <p:cNvSpPr txBox="1">
            <a:spLocks noGrp="1"/>
          </p:cNvSpPr>
          <p:nvPr>
            <p:ph type="subTitle" idx="1"/>
          </p:nvPr>
        </p:nvSpPr>
        <p:spPr>
          <a:xfrm>
            <a:off x="4538245" y="795026"/>
            <a:ext cx="3866920" cy="41294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I</a:t>
            </a:r>
            <a:r>
              <a:rPr lang="en" sz="1600" dirty="0"/>
              <a:t>n this kpi, it is clearly visible tht loan amount  has been incresing  in going year from the 2007 to 2011 , as it $249M in 2011 and the lowest in year 2007 that is $2M.</a:t>
            </a:r>
          </a:p>
          <a:p>
            <a:pPr marL="0" lvl="0" indent="0" algn="ctr" rtl="0">
              <a:spcBef>
                <a:spcPts val="0"/>
              </a:spcBef>
              <a:spcAft>
                <a:spcPts val="0"/>
              </a:spcAft>
              <a:buNone/>
            </a:pPr>
            <a:r>
              <a:rPr lang="en" sz="1600" dirty="0"/>
              <a:t> With the use of Ta</a:t>
            </a:r>
            <a:r>
              <a:rPr lang="en-US" sz="1600" dirty="0"/>
              <a:t>b</a:t>
            </a:r>
            <a:r>
              <a:rPr lang="en" sz="1600" dirty="0"/>
              <a:t>leau  we can also forecast the coming year loan stats  which has been increasing as it cn go upto $401M.</a:t>
            </a:r>
          </a:p>
          <a:p>
            <a:pPr marL="0" lvl="0" indent="0" algn="ctr" rtl="0">
              <a:spcBef>
                <a:spcPts val="0"/>
              </a:spcBef>
              <a:spcAft>
                <a:spcPts val="0"/>
              </a:spcAft>
              <a:buNone/>
            </a:pPr>
            <a:r>
              <a:rPr lang="en-US" sz="1600" dirty="0">
                <a:latin typeface="Barlow Semi Condensed"/>
                <a:ea typeface="Barlow Semi Condensed"/>
                <a:cs typeface="Barlow Semi Condensed"/>
                <a:sym typeface="Barlow Semi Condensed"/>
              </a:rPr>
              <a:t>I</a:t>
            </a:r>
            <a:r>
              <a:rPr lang="en" sz="1600" dirty="0">
                <a:latin typeface="Barlow Semi Condensed"/>
                <a:ea typeface="Barlow Semi Condensed"/>
                <a:cs typeface="Barlow Semi Condensed"/>
                <a:sym typeface="Barlow Semi Condensed"/>
              </a:rPr>
              <a:t>f we add the loan status in the analysis it show 3 otion here of loan : chraged off , current and Fully Paid.</a:t>
            </a:r>
          </a:p>
          <a:p>
            <a:pPr marL="0" lvl="0" indent="0" algn="ctr" rtl="0">
              <a:spcBef>
                <a:spcPts val="0"/>
              </a:spcBef>
              <a:spcAft>
                <a:spcPts val="0"/>
              </a:spcAft>
              <a:buNone/>
            </a:pPr>
            <a:r>
              <a:rPr lang="en" sz="1600" dirty="0"/>
              <a:t>Charged off are those customer who did not fully repaid their laon and it is maximum in predicting phase th</a:t>
            </a:r>
            <a:r>
              <a:rPr lang="en-US" sz="1600" dirty="0"/>
              <a:t>at</a:t>
            </a:r>
            <a:r>
              <a:rPr lang="en" sz="1600" dirty="0"/>
              <a:t> would be 2012 with $103M .</a:t>
            </a:r>
          </a:p>
          <a:p>
            <a:pPr marL="0" lvl="0" indent="0" algn="ctr" rtl="0">
              <a:spcBef>
                <a:spcPts val="0"/>
              </a:spcBef>
              <a:spcAft>
                <a:spcPts val="0"/>
              </a:spcAft>
              <a:buNone/>
            </a:pPr>
            <a:r>
              <a:rPr lang="en" sz="1600" dirty="0"/>
              <a:t>Fully Paid are those who fully paid their loan and tht would be maximum in 2012 with$291M.</a:t>
            </a:r>
          </a:p>
        </p:txBody>
      </p:sp>
      <p:pic>
        <p:nvPicPr>
          <p:cNvPr id="6" name="Picture 5">
            <a:extLst>
              <a:ext uri="{FF2B5EF4-FFF2-40B4-BE49-F238E27FC236}">
                <a16:creationId xmlns:a16="http://schemas.microsoft.com/office/drawing/2014/main" id="{351C17C2-E39B-DC33-5481-61FF4E0C016C}"/>
              </a:ext>
            </a:extLst>
          </p:cNvPr>
          <p:cNvPicPr>
            <a:picLocks noChangeAspect="1"/>
          </p:cNvPicPr>
          <p:nvPr/>
        </p:nvPicPr>
        <p:blipFill>
          <a:blip r:embed="rId3"/>
          <a:stretch>
            <a:fillRect/>
          </a:stretch>
        </p:blipFill>
        <p:spPr>
          <a:xfrm>
            <a:off x="1110703" y="190329"/>
            <a:ext cx="3196892" cy="2628900"/>
          </a:xfrm>
          <a:prstGeom prst="rect">
            <a:avLst/>
          </a:prstGeom>
        </p:spPr>
      </p:pic>
      <p:pic>
        <p:nvPicPr>
          <p:cNvPr id="10" name="Picture 9">
            <a:extLst>
              <a:ext uri="{FF2B5EF4-FFF2-40B4-BE49-F238E27FC236}">
                <a16:creationId xmlns:a16="http://schemas.microsoft.com/office/drawing/2014/main" id="{49069F43-8DAF-EEFE-A77C-6A735E6F9F68}"/>
              </a:ext>
            </a:extLst>
          </p:cNvPr>
          <p:cNvPicPr>
            <a:picLocks noChangeAspect="1"/>
          </p:cNvPicPr>
          <p:nvPr/>
        </p:nvPicPr>
        <p:blipFill>
          <a:blip r:embed="rId4"/>
          <a:stretch>
            <a:fillRect/>
          </a:stretch>
        </p:blipFill>
        <p:spPr>
          <a:xfrm>
            <a:off x="1912180" y="2925024"/>
            <a:ext cx="1647825" cy="590550"/>
          </a:xfrm>
          <a:prstGeom prst="rect">
            <a:avLst/>
          </a:prstGeom>
        </p:spPr>
      </p:pic>
      <p:pic>
        <p:nvPicPr>
          <p:cNvPr id="12" name="Picture 11">
            <a:extLst>
              <a:ext uri="{FF2B5EF4-FFF2-40B4-BE49-F238E27FC236}">
                <a16:creationId xmlns:a16="http://schemas.microsoft.com/office/drawing/2014/main" id="{D3F65FF2-4914-924A-1D83-7B6F61ABE9D5}"/>
              </a:ext>
            </a:extLst>
          </p:cNvPr>
          <p:cNvPicPr>
            <a:picLocks noChangeAspect="1"/>
          </p:cNvPicPr>
          <p:nvPr/>
        </p:nvPicPr>
        <p:blipFill>
          <a:blip r:embed="rId5"/>
          <a:stretch>
            <a:fillRect/>
          </a:stretch>
        </p:blipFill>
        <p:spPr>
          <a:xfrm>
            <a:off x="874473" y="3619520"/>
            <a:ext cx="1758682" cy="1333249"/>
          </a:xfrm>
          <a:prstGeom prst="rect">
            <a:avLst/>
          </a:prstGeom>
        </p:spPr>
      </p:pic>
      <p:pic>
        <p:nvPicPr>
          <p:cNvPr id="14" name="Picture 13">
            <a:extLst>
              <a:ext uri="{FF2B5EF4-FFF2-40B4-BE49-F238E27FC236}">
                <a16:creationId xmlns:a16="http://schemas.microsoft.com/office/drawing/2014/main" id="{0087D85B-01E5-BCAC-51A1-44B3B6CE91AF}"/>
              </a:ext>
            </a:extLst>
          </p:cNvPr>
          <p:cNvPicPr>
            <a:picLocks noChangeAspect="1"/>
          </p:cNvPicPr>
          <p:nvPr/>
        </p:nvPicPr>
        <p:blipFill>
          <a:blip r:embed="rId6"/>
          <a:stretch>
            <a:fillRect/>
          </a:stretch>
        </p:blipFill>
        <p:spPr>
          <a:xfrm>
            <a:off x="2666910" y="3617157"/>
            <a:ext cx="1837580" cy="1357662"/>
          </a:xfrm>
          <a:prstGeom prst="rect">
            <a:avLst/>
          </a:prstGeom>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1779</Words>
  <Application>Microsoft Office PowerPoint</Application>
  <PresentationFormat>On-screen Show (16:9)</PresentationFormat>
  <Paragraphs>144</Paragraphs>
  <Slides>29</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Fidelity Sans-Regular-FWEzIEwD</vt:lpstr>
      <vt:lpstr>Arial</vt:lpstr>
      <vt:lpstr>Proxima Nova Semibold</vt:lpstr>
      <vt:lpstr>.VnCooper</vt:lpstr>
      <vt:lpstr>Barlow Semi Condensed Medium</vt:lpstr>
      <vt:lpstr>Barlow Semi Condensed</vt:lpstr>
      <vt:lpstr>Proxima Nova</vt:lpstr>
      <vt:lpstr>Fjalla One</vt:lpstr>
      <vt:lpstr>Technology Consulting by Slidesgo</vt:lpstr>
      <vt:lpstr>Slidesgo Final Pages</vt:lpstr>
      <vt:lpstr>Bank loan Analysis</vt:lpstr>
      <vt:lpstr>Table of Contents</vt:lpstr>
      <vt:lpstr>Datasets</vt:lpstr>
      <vt:lpstr>Project purpose and significance</vt:lpstr>
      <vt:lpstr>Data Analysis process</vt:lpstr>
      <vt:lpstr>Analyze the data</vt:lpstr>
      <vt:lpstr>KPI’s</vt:lpstr>
      <vt:lpstr>Year wise loan_amnt</vt:lpstr>
      <vt:lpstr>Year wise loan amount</vt:lpstr>
      <vt:lpstr>PowerPoint Presentation</vt:lpstr>
      <vt:lpstr>PowerPoint Presentation</vt:lpstr>
      <vt:lpstr>Grade and sub grade revol balance</vt:lpstr>
      <vt:lpstr>PowerPoint Presentation</vt:lpstr>
      <vt:lpstr>03 Total payment for verfied status and non verified status</vt:lpstr>
      <vt:lpstr>PowerPoint Presentation</vt:lpstr>
      <vt:lpstr>PowerPoint Presentation</vt:lpstr>
      <vt:lpstr>PowerPoint Presentation</vt:lpstr>
      <vt:lpstr>PowerPoint Presentation</vt:lpstr>
      <vt:lpstr>05 Home ownership vs last payment date stat</vt:lpstr>
      <vt:lpstr>PowerPoint Presentation</vt:lpstr>
      <vt:lpstr>PowerPoint Presentation</vt:lpstr>
      <vt:lpstr>Dashboards</vt:lpstr>
      <vt:lpstr>PowerPoint Presentation</vt:lpstr>
      <vt:lpstr>PowerPoint Presentation</vt:lpstr>
      <vt:lpstr>PowerPoint Presentation</vt:lpstr>
      <vt:lpstr>PowerPoint Presentation</vt:lpstr>
      <vt:lpstr>Conclusion</vt:lpstr>
      <vt:lpstr>Final tips and takeaways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Administrator</cp:lastModifiedBy>
  <cp:revision>10</cp:revision>
  <dcterms:modified xsi:type="dcterms:W3CDTF">2024-07-06T15:46:35Z</dcterms:modified>
</cp:coreProperties>
</file>