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5"/>
  </p:notesMasterIdLst>
  <p:handoutMasterIdLst>
    <p:handoutMasterId r:id="rId36"/>
  </p:handoutMasterIdLst>
  <p:sldIdLst>
    <p:sldId id="312" r:id="rId5"/>
    <p:sldId id="304" r:id="rId6"/>
    <p:sldId id="307" r:id="rId7"/>
    <p:sldId id="314" r:id="rId8"/>
    <p:sldId id="282" r:id="rId9"/>
    <p:sldId id="281" r:id="rId10"/>
    <p:sldId id="315" r:id="rId11"/>
    <p:sldId id="340" r:id="rId12"/>
    <p:sldId id="323" r:id="rId13"/>
    <p:sldId id="341" r:id="rId14"/>
    <p:sldId id="348" r:id="rId15"/>
    <p:sldId id="349" r:id="rId16"/>
    <p:sldId id="324" r:id="rId17"/>
    <p:sldId id="342" r:id="rId18"/>
    <p:sldId id="350" r:id="rId19"/>
    <p:sldId id="351" r:id="rId20"/>
    <p:sldId id="326" r:id="rId21"/>
    <p:sldId id="344" r:id="rId22"/>
    <p:sldId id="327" r:id="rId23"/>
    <p:sldId id="345" r:id="rId24"/>
    <p:sldId id="352" r:id="rId25"/>
    <p:sldId id="328" r:id="rId26"/>
    <p:sldId id="353" r:id="rId27"/>
    <p:sldId id="346" r:id="rId28"/>
    <p:sldId id="329" r:id="rId29"/>
    <p:sldId id="354" r:id="rId30"/>
    <p:sldId id="347" r:id="rId31"/>
    <p:sldId id="319" r:id="rId32"/>
    <p:sldId id="321" r:id="rId33"/>
    <p:sldId id="297" r:id="rId3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BE8A"/>
    <a:srgbClr val="DF8C8C"/>
    <a:srgbClr val="202C8F"/>
    <a:srgbClr val="FDFBF6"/>
    <a:srgbClr val="AAC4E9"/>
    <a:srgbClr val="F5CDCE"/>
    <a:srgbClr val="D4D593"/>
    <a:srgbClr val="E6F0FE"/>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81" d="100"/>
          <a:sy n="81" d="100"/>
        </p:scale>
        <p:origin x="754" y="6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dana bharti" userId="fc2235cc64fa47fc" providerId="LiveId" clId="{5744906C-8636-43E1-B64E-1E0DF4130F21}"/>
    <pc:docChg chg="custSel addSld delSld modSld sldOrd">
      <pc:chgData name="vandana bharti" userId="fc2235cc64fa47fc" providerId="LiveId" clId="{5744906C-8636-43E1-B64E-1E0DF4130F21}" dt="2025-09-24T08:45:20.397" v="711"/>
      <pc:docMkLst>
        <pc:docMk/>
      </pc:docMkLst>
      <pc:sldChg chg="modSp mod">
        <pc:chgData name="vandana bharti" userId="fc2235cc64fa47fc" providerId="LiveId" clId="{5744906C-8636-43E1-B64E-1E0DF4130F21}" dt="2025-09-24T07:32:45.043" v="57" actId="20577"/>
        <pc:sldMkLst>
          <pc:docMk/>
          <pc:sldMk cId="2952923800" sldId="281"/>
        </pc:sldMkLst>
        <pc:spChg chg="mod">
          <ac:chgData name="vandana bharti" userId="fc2235cc64fa47fc" providerId="LiveId" clId="{5744906C-8636-43E1-B64E-1E0DF4130F21}" dt="2025-09-24T07:32:45.043" v="57" actId="20577"/>
          <ac:spMkLst>
            <pc:docMk/>
            <pc:sldMk cId="2952923800" sldId="281"/>
            <ac:spMk id="2" creationId="{D53B219B-7E3A-7E84-6386-37313F0CFB09}"/>
          </ac:spMkLst>
        </pc:spChg>
      </pc:sldChg>
      <pc:sldChg chg="modSp mod">
        <pc:chgData name="vandana bharti" userId="fc2235cc64fa47fc" providerId="LiveId" clId="{5744906C-8636-43E1-B64E-1E0DF4130F21}" dt="2025-09-24T07:40:00.536" v="151" actId="14100"/>
        <pc:sldMkLst>
          <pc:docMk/>
          <pc:sldMk cId="1973173046" sldId="297"/>
        </pc:sldMkLst>
        <pc:spChg chg="mod">
          <ac:chgData name="vandana bharti" userId="fc2235cc64fa47fc" providerId="LiveId" clId="{5744906C-8636-43E1-B64E-1E0DF4130F21}" dt="2025-09-24T07:40:00.536" v="151" actId="14100"/>
          <ac:spMkLst>
            <pc:docMk/>
            <pc:sldMk cId="1973173046" sldId="297"/>
            <ac:spMk id="3" creationId="{D8B5CEF2-E667-BBB5-2EA6-C06F93B6DE12}"/>
          </ac:spMkLst>
        </pc:spChg>
      </pc:sldChg>
      <pc:sldChg chg="modSp mod">
        <pc:chgData name="vandana bharti" userId="fc2235cc64fa47fc" providerId="LiveId" clId="{5744906C-8636-43E1-B64E-1E0DF4130F21}" dt="2025-09-24T07:32:01.596" v="44" actId="2710"/>
        <pc:sldMkLst>
          <pc:docMk/>
          <pc:sldMk cId="3913219759" sldId="304"/>
        </pc:sldMkLst>
        <pc:spChg chg="mod">
          <ac:chgData name="vandana bharti" userId="fc2235cc64fa47fc" providerId="LiveId" clId="{5744906C-8636-43E1-B64E-1E0DF4130F21}" dt="2025-09-24T07:32:01.596" v="44" actId="2710"/>
          <ac:spMkLst>
            <pc:docMk/>
            <pc:sldMk cId="3913219759" sldId="304"/>
            <ac:spMk id="5" creationId="{F1A99BD9-76B4-FAF4-7B9B-5E91C62B5FE6}"/>
          </ac:spMkLst>
        </pc:spChg>
      </pc:sldChg>
      <pc:sldChg chg="modSp mod">
        <pc:chgData name="vandana bharti" userId="fc2235cc64fa47fc" providerId="LiveId" clId="{5744906C-8636-43E1-B64E-1E0DF4130F21}" dt="2025-09-24T07:30:37.578" v="40" actId="2711"/>
        <pc:sldMkLst>
          <pc:docMk/>
          <pc:sldMk cId="2906491918" sldId="307"/>
        </pc:sldMkLst>
        <pc:spChg chg="mod">
          <ac:chgData name="vandana bharti" userId="fc2235cc64fa47fc" providerId="LiveId" clId="{5744906C-8636-43E1-B64E-1E0DF4130F21}" dt="2025-09-24T07:30:37.578" v="40" actId="2711"/>
          <ac:spMkLst>
            <pc:docMk/>
            <pc:sldMk cId="2906491918" sldId="307"/>
            <ac:spMk id="4" creationId="{CD79B75F-5FEB-96B7-4701-1F155796B053}"/>
          </ac:spMkLst>
        </pc:spChg>
        <pc:picChg chg="mod">
          <ac:chgData name="vandana bharti" userId="fc2235cc64fa47fc" providerId="LiveId" clId="{5744906C-8636-43E1-B64E-1E0DF4130F21}" dt="2025-09-24T07:30:02.400" v="39" actId="1076"/>
          <ac:picMkLst>
            <pc:docMk/>
            <pc:sldMk cId="2906491918" sldId="307"/>
            <ac:picMk id="4101" creationId="{CA3A1C86-D9E4-5ED9-64D8-31088CAA9C52}"/>
          </ac:picMkLst>
        </pc:picChg>
      </pc:sldChg>
      <pc:sldChg chg="modSp mod">
        <pc:chgData name="vandana bharti" userId="fc2235cc64fa47fc" providerId="LiveId" clId="{5744906C-8636-43E1-B64E-1E0DF4130F21}" dt="2025-09-24T07:35:42.491" v="79" actId="255"/>
        <pc:sldMkLst>
          <pc:docMk/>
          <pc:sldMk cId="1131718056" sldId="314"/>
        </pc:sldMkLst>
        <pc:spChg chg="mod">
          <ac:chgData name="vandana bharti" userId="fc2235cc64fa47fc" providerId="LiveId" clId="{5744906C-8636-43E1-B64E-1E0DF4130F21}" dt="2025-09-24T07:35:42.491" v="79" actId="255"/>
          <ac:spMkLst>
            <pc:docMk/>
            <pc:sldMk cId="1131718056" sldId="314"/>
            <ac:spMk id="4" creationId="{BDDD6BDC-E008-6AB7-55A1-46ED9BCF054F}"/>
          </ac:spMkLst>
        </pc:spChg>
      </pc:sldChg>
      <pc:sldChg chg="modSp mod">
        <pc:chgData name="vandana bharti" userId="fc2235cc64fa47fc" providerId="LiveId" clId="{5744906C-8636-43E1-B64E-1E0DF4130F21}" dt="2025-09-24T07:36:24.491" v="83" actId="255"/>
        <pc:sldMkLst>
          <pc:docMk/>
          <pc:sldMk cId="2468595790" sldId="315"/>
        </pc:sldMkLst>
        <pc:spChg chg="mod">
          <ac:chgData name="vandana bharti" userId="fc2235cc64fa47fc" providerId="LiveId" clId="{5744906C-8636-43E1-B64E-1E0DF4130F21}" dt="2025-09-24T07:36:24.491" v="83" actId="255"/>
          <ac:spMkLst>
            <pc:docMk/>
            <pc:sldMk cId="2468595790" sldId="315"/>
            <ac:spMk id="2" creationId="{B28A34A6-22BC-27A4-2C79-EE98A4943B14}"/>
          </ac:spMkLst>
        </pc:spChg>
        <pc:picChg chg="mod">
          <ac:chgData name="vandana bharti" userId="fc2235cc64fa47fc" providerId="LiveId" clId="{5744906C-8636-43E1-B64E-1E0DF4130F21}" dt="2025-09-24T07:32:54.511" v="58" actId="1076"/>
          <ac:picMkLst>
            <pc:docMk/>
            <pc:sldMk cId="2468595790" sldId="315"/>
            <ac:picMk id="9" creationId="{E3E5E747-544C-AD76-6B7D-D742F42DFBD5}"/>
          </ac:picMkLst>
        </pc:picChg>
      </pc:sldChg>
      <pc:sldChg chg="delSp modSp mod">
        <pc:chgData name="vandana bharti" userId="fc2235cc64fa47fc" providerId="LiveId" clId="{5744906C-8636-43E1-B64E-1E0DF4130F21}" dt="2025-09-24T07:40:08.245" v="152" actId="14100"/>
        <pc:sldMkLst>
          <pc:docMk/>
          <pc:sldMk cId="3969996159" sldId="319"/>
        </pc:sldMkLst>
        <pc:spChg chg="del">
          <ac:chgData name="vandana bharti" userId="fc2235cc64fa47fc" providerId="LiveId" clId="{5744906C-8636-43E1-B64E-1E0DF4130F21}" dt="2025-09-24T07:38:34.955" v="90" actId="478"/>
          <ac:spMkLst>
            <pc:docMk/>
            <pc:sldMk cId="3969996159" sldId="319"/>
            <ac:spMk id="7" creationId="{F97EC1E4-4434-7B27-5EBC-AF685B9BE619}"/>
          </ac:spMkLst>
        </pc:spChg>
        <pc:spChg chg="mod">
          <ac:chgData name="vandana bharti" userId="fc2235cc64fa47fc" providerId="LiveId" clId="{5744906C-8636-43E1-B64E-1E0DF4130F21}" dt="2025-09-24T07:40:08.245" v="152" actId="14100"/>
          <ac:spMkLst>
            <pc:docMk/>
            <pc:sldMk cId="3969996159" sldId="319"/>
            <ac:spMk id="9" creationId="{D5F453D4-C558-2BE8-0E82-C09D2A378F76}"/>
          </ac:spMkLst>
        </pc:spChg>
      </pc:sldChg>
      <pc:sldChg chg="addSp delSp modSp mod">
        <pc:chgData name="vandana bharti" userId="fc2235cc64fa47fc" providerId="LiveId" clId="{5744906C-8636-43E1-B64E-1E0DF4130F21}" dt="2025-09-24T07:39:23.411" v="148" actId="27636"/>
        <pc:sldMkLst>
          <pc:docMk/>
          <pc:sldMk cId="2498021601" sldId="321"/>
        </pc:sldMkLst>
        <pc:spChg chg="mod">
          <ac:chgData name="vandana bharti" userId="fc2235cc64fa47fc" providerId="LiveId" clId="{5744906C-8636-43E1-B64E-1E0DF4130F21}" dt="2025-09-24T07:39:11.812" v="134" actId="20577"/>
          <ac:spMkLst>
            <pc:docMk/>
            <pc:sldMk cId="2498021601" sldId="321"/>
            <ac:spMk id="3" creationId="{38D62608-F5E4-7EC0-5EF0-4F988DDDEC5B}"/>
          </ac:spMkLst>
        </pc:spChg>
        <pc:spChg chg="add del mod">
          <ac:chgData name="vandana bharti" userId="fc2235cc64fa47fc" providerId="LiveId" clId="{5744906C-8636-43E1-B64E-1E0DF4130F21}" dt="2025-09-24T07:39:01.598" v="99" actId="478"/>
          <ac:spMkLst>
            <pc:docMk/>
            <pc:sldMk cId="2498021601" sldId="321"/>
            <ac:spMk id="5" creationId="{84C9A301-26A1-6ACE-C9EE-2A2ECED52C71}"/>
          </ac:spMkLst>
        </pc:spChg>
        <pc:spChg chg="mod">
          <ac:chgData name="vandana bharti" userId="fc2235cc64fa47fc" providerId="LiveId" clId="{5744906C-8636-43E1-B64E-1E0DF4130F21}" dt="2025-09-24T07:39:23.411" v="148" actId="27636"/>
          <ac:spMkLst>
            <pc:docMk/>
            <pc:sldMk cId="2498021601" sldId="321"/>
            <ac:spMk id="12" creationId="{288BD9B8-D6A6-D55A-830D-4D3CC2DC3933}"/>
          </ac:spMkLst>
        </pc:spChg>
        <pc:spChg chg="del mod">
          <ac:chgData name="vandana bharti" userId="fc2235cc64fa47fc" providerId="LiveId" clId="{5744906C-8636-43E1-B64E-1E0DF4130F21}" dt="2025-09-24T07:38:57.787" v="98" actId="478"/>
          <ac:spMkLst>
            <pc:docMk/>
            <pc:sldMk cId="2498021601" sldId="321"/>
            <ac:spMk id="13" creationId="{0853098E-C088-D323-4BF2-987893F262F6}"/>
          </ac:spMkLst>
        </pc:spChg>
      </pc:sldChg>
      <pc:sldChg chg="del">
        <pc:chgData name="vandana bharti" userId="fc2235cc64fa47fc" providerId="LiveId" clId="{5744906C-8636-43E1-B64E-1E0DF4130F21}" dt="2025-09-24T07:38:17.680" v="85" actId="47"/>
        <pc:sldMkLst>
          <pc:docMk/>
          <pc:sldMk cId="1686213229" sldId="322"/>
        </pc:sldMkLst>
      </pc:sldChg>
      <pc:sldChg chg="addSp delSp modSp mod">
        <pc:chgData name="vandana bharti" userId="fc2235cc64fa47fc" providerId="LiveId" clId="{5744906C-8636-43E1-B64E-1E0DF4130F21}" dt="2025-09-24T08:22:17.422" v="468" actId="207"/>
        <pc:sldMkLst>
          <pc:docMk/>
          <pc:sldMk cId="2267242626" sldId="323"/>
        </pc:sldMkLst>
        <pc:spChg chg="del">
          <ac:chgData name="vandana bharti" userId="fc2235cc64fa47fc" providerId="LiveId" clId="{5744906C-8636-43E1-B64E-1E0DF4130F21}" dt="2025-09-24T07:46:02.567" v="179" actId="478"/>
          <ac:spMkLst>
            <pc:docMk/>
            <pc:sldMk cId="2267242626" sldId="323"/>
            <ac:spMk id="2" creationId="{2A9D31AC-D2AB-5028-4596-B017782C78CA}"/>
          </ac:spMkLst>
        </pc:spChg>
        <pc:spChg chg="add mod">
          <ac:chgData name="vandana bharti" userId="fc2235cc64fa47fc" providerId="LiveId" clId="{5744906C-8636-43E1-B64E-1E0DF4130F21}" dt="2025-09-24T08:22:17.422" v="468" actId="207"/>
          <ac:spMkLst>
            <pc:docMk/>
            <pc:sldMk cId="2267242626" sldId="323"/>
            <ac:spMk id="4" creationId="{B9ABEB5A-7E4D-99CB-F003-728B962FC5D2}"/>
          </ac:spMkLst>
        </pc:spChg>
        <pc:picChg chg="mod">
          <ac:chgData name="vandana bharti" userId="fc2235cc64fa47fc" providerId="LiveId" clId="{5744906C-8636-43E1-B64E-1E0DF4130F21}" dt="2025-09-24T07:52:55.938" v="394" actId="1076"/>
          <ac:picMkLst>
            <pc:docMk/>
            <pc:sldMk cId="2267242626" sldId="323"/>
            <ac:picMk id="7" creationId="{55FB8DB1-AD18-F305-1F0A-056F72CE4F11}"/>
          </ac:picMkLst>
        </pc:picChg>
      </pc:sldChg>
      <pc:sldChg chg="addSp delSp modSp mod">
        <pc:chgData name="vandana bharti" userId="fc2235cc64fa47fc" providerId="LiveId" clId="{5744906C-8636-43E1-B64E-1E0DF4130F21}" dt="2025-09-24T08:26:53.743" v="501" actId="1076"/>
        <pc:sldMkLst>
          <pc:docMk/>
          <pc:sldMk cId="2421184102" sldId="324"/>
        </pc:sldMkLst>
        <pc:spChg chg="del">
          <ac:chgData name="vandana bharti" userId="fc2235cc64fa47fc" providerId="LiveId" clId="{5744906C-8636-43E1-B64E-1E0DF4130F21}" dt="2025-09-24T08:26:39.526" v="498" actId="478"/>
          <ac:spMkLst>
            <pc:docMk/>
            <pc:sldMk cId="2421184102" sldId="324"/>
            <ac:spMk id="2" creationId="{5145EDEF-5BF8-8FD0-3278-0EA621576597}"/>
          </ac:spMkLst>
        </pc:spChg>
        <pc:spChg chg="add del mod">
          <ac:chgData name="vandana bharti" userId="fc2235cc64fa47fc" providerId="LiveId" clId="{5744906C-8636-43E1-B64E-1E0DF4130F21}" dt="2025-09-24T08:25:53.942" v="489" actId="21"/>
          <ac:spMkLst>
            <pc:docMk/>
            <pc:sldMk cId="2421184102" sldId="324"/>
            <ac:spMk id="4" creationId="{DF0CA505-93CF-E5B1-8C4C-0990621D84FE}"/>
          </ac:spMkLst>
        </pc:spChg>
        <pc:spChg chg="add mod">
          <ac:chgData name="vandana bharti" userId="fc2235cc64fa47fc" providerId="LiveId" clId="{5744906C-8636-43E1-B64E-1E0DF4130F21}" dt="2025-09-24T08:26:50.132" v="500" actId="1076"/>
          <ac:spMkLst>
            <pc:docMk/>
            <pc:sldMk cId="2421184102" sldId="324"/>
            <ac:spMk id="5" creationId="{60F3782F-2838-EBD0-2404-F759ECCCBE4C}"/>
          </ac:spMkLst>
        </pc:spChg>
        <pc:spChg chg="add del mod">
          <ac:chgData name="vandana bharti" userId="fc2235cc64fa47fc" providerId="LiveId" clId="{5744906C-8636-43E1-B64E-1E0DF4130F21}" dt="2025-09-24T08:26:42.914" v="499" actId="478"/>
          <ac:spMkLst>
            <pc:docMk/>
            <pc:sldMk cId="2421184102" sldId="324"/>
            <ac:spMk id="9" creationId="{E6E77EEF-5FC3-530E-5CA8-662E1C494853}"/>
          </ac:spMkLst>
        </pc:spChg>
        <pc:picChg chg="del mod">
          <ac:chgData name="vandana bharti" userId="fc2235cc64fa47fc" providerId="LiveId" clId="{5744906C-8636-43E1-B64E-1E0DF4130F21}" dt="2025-09-24T08:25:59.944" v="491" actId="21"/>
          <ac:picMkLst>
            <pc:docMk/>
            <pc:sldMk cId="2421184102" sldId="324"/>
            <ac:picMk id="7" creationId="{DB8F440C-FC13-C779-BB9A-10AD2C50608F}"/>
          </ac:picMkLst>
        </pc:picChg>
        <pc:picChg chg="mod">
          <ac:chgData name="vandana bharti" userId="fc2235cc64fa47fc" providerId="LiveId" clId="{5744906C-8636-43E1-B64E-1E0DF4130F21}" dt="2025-09-24T08:26:53.743" v="501" actId="1076"/>
          <ac:picMkLst>
            <pc:docMk/>
            <pc:sldMk cId="2421184102" sldId="324"/>
            <ac:picMk id="8" creationId="{894676CF-C31C-6102-05B3-8E3994427C42}"/>
          </ac:picMkLst>
        </pc:picChg>
      </pc:sldChg>
      <pc:sldChg chg="addSp delSp modSp mod">
        <pc:chgData name="vandana bharti" userId="fc2235cc64fa47fc" providerId="LiveId" clId="{5744906C-8636-43E1-B64E-1E0DF4130F21}" dt="2025-09-24T08:30:27.751" v="538" actId="1076"/>
        <pc:sldMkLst>
          <pc:docMk/>
          <pc:sldMk cId="4148477936" sldId="326"/>
        </pc:sldMkLst>
        <pc:spChg chg="del">
          <ac:chgData name="vandana bharti" userId="fc2235cc64fa47fc" providerId="LiveId" clId="{5744906C-8636-43E1-B64E-1E0DF4130F21}" dt="2025-09-24T08:30:13.550" v="535" actId="478"/>
          <ac:spMkLst>
            <pc:docMk/>
            <pc:sldMk cId="4148477936" sldId="326"/>
            <ac:spMk id="2" creationId="{8D4A09B5-A0C2-1AA4-E766-80D646D2128E}"/>
          </ac:spMkLst>
        </pc:spChg>
        <pc:spChg chg="add del mod">
          <ac:chgData name="vandana bharti" userId="fc2235cc64fa47fc" providerId="LiveId" clId="{5744906C-8636-43E1-B64E-1E0DF4130F21}" dt="2025-09-24T08:29:37.544" v="526" actId="21"/>
          <ac:spMkLst>
            <pc:docMk/>
            <pc:sldMk cId="4148477936" sldId="326"/>
            <ac:spMk id="4" creationId="{64C3FECC-4204-A45E-E228-21DEE70137C6}"/>
          </ac:spMkLst>
        </pc:spChg>
        <pc:spChg chg="add mod">
          <ac:chgData name="vandana bharti" userId="fc2235cc64fa47fc" providerId="LiveId" clId="{5744906C-8636-43E1-B64E-1E0DF4130F21}" dt="2025-09-24T08:30:22.690" v="537" actId="207"/>
          <ac:spMkLst>
            <pc:docMk/>
            <pc:sldMk cId="4148477936" sldId="326"/>
            <ac:spMk id="5" creationId="{94C74031-9E38-AF48-7F4E-24260EF93991}"/>
          </ac:spMkLst>
        </pc:spChg>
        <pc:picChg chg="mod">
          <ac:chgData name="vandana bharti" userId="fc2235cc64fa47fc" providerId="LiveId" clId="{5744906C-8636-43E1-B64E-1E0DF4130F21}" dt="2025-09-24T08:30:27.751" v="538" actId="1076"/>
          <ac:picMkLst>
            <pc:docMk/>
            <pc:sldMk cId="4148477936" sldId="326"/>
            <ac:picMk id="7" creationId="{46014524-9DCA-A5F3-C209-797A0226163A}"/>
          </ac:picMkLst>
        </pc:picChg>
        <pc:picChg chg="del mod">
          <ac:chgData name="vandana bharti" userId="fc2235cc64fa47fc" providerId="LiveId" clId="{5744906C-8636-43E1-B64E-1E0DF4130F21}" dt="2025-09-24T08:29:42.937" v="528" actId="21"/>
          <ac:picMkLst>
            <pc:docMk/>
            <pc:sldMk cId="4148477936" sldId="326"/>
            <ac:picMk id="8" creationId="{10AE5A56-356E-25AF-D8F5-87BA5CE3AC14}"/>
          </ac:picMkLst>
        </pc:picChg>
      </pc:sldChg>
      <pc:sldChg chg="addSp delSp modSp mod">
        <pc:chgData name="vandana bharti" userId="fc2235cc64fa47fc" providerId="LiveId" clId="{5744906C-8636-43E1-B64E-1E0DF4130F21}" dt="2025-09-24T08:35:19.357" v="647"/>
        <pc:sldMkLst>
          <pc:docMk/>
          <pc:sldMk cId="3365727750" sldId="327"/>
        </pc:sldMkLst>
        <pc:spChg chg="del">
          <ac:chgData name="vandana bharti" userId="fc2235cc64fa47fc" providerId="LiveId" clId="{5744906C-8636-43E1-B64E-1E0DF4130F21}" dt="2025-09-24T08:01:20.389" v="459" actId="478"/>
          <ac:spMkLst>
            <pc:docMk/>
            <pc:sldMk cId="3365727750" sldId="327"/>
            <ac:spMk id="2" creationId="{98C92C62-2FF8-A1C2-0076-1320BEA03065}"/>
          </ac:spMkLst>
        </pc:spChg>
        <pc:spChg chg="add mod">
          <ac:chgData name="vandana bharti" userId="fc2235cc64fa47fc" providerId="LiveId" clId="{5744906C-8636-43E1-B64E-1E0DF4130F21}" dt="2025-09-24T08:35:19.357" v="647"/>
          <ac:spMkLst>
            <pc:docMk/>
            <pc:sldMk cId="3365727750" sldId="327"/>
            <ac:spMk id="4" creationId="{29CAF487-F6D7-4D43-F0E5-D1BCD425A68F}"/>
          </ac:spMkLst>
        </pc:spChg>
        <pc:picChg chg="mod">
          <ac:chgData name="vandana bharti" userId="fc2235cc64fa47fc" providerId="LiveId" clId="{5744906C-8636-43E1-B64E-1E0DF4130F21}" dt="2025-09-24T08:01:28.738" v="461" actId="1076"/>
          <ac:picMkLst>
            <pc:docMk/>
            <pc:sldMk cId="3365727750" sldId="327"/>
            <ac:picMk id="7" creationId="{FC44D863-E398-8E52-A5FB-509506B673EF}"/>
          </ac:picMkLst>
        </pc:picChg>
      </pc:sldChg>
      <pc:sldChg chg="addSp delSp modSp mod modClrScheme chgLayout">
        <pc:chgData name="vandana bharti" userId="fc2235cc64fa47fc" providerId="LiveId" clId="{5744906C-8636-43E1-B64E-1E0DF4130F21}" dt="2025-09-24T08:41:41.162" v="666" actId="478"/>
        <pc:sldMkLst>
          <pc:docMk/>
          <pc:sldMk cId="3323708393" sldId="328"/>
        </pc:sldMkLst>
        <pc:spChg chg="del">
          <ac:chgData name="vandana bharti" userId="fc2235cc64fa47fc" providerId="LiveId" clId="{5744906C-8636-43E1-B64E-1E0DF4130F21}" dt="2025-09-24T08:33:39.108" v="568" actId="478"/>
          <ac:spMkLst>
            <pc:docMk/>
            <pc:sldMk cId="3323708393" sldId="328"/>
            <ac:spMk id="2" creationId="{91168F72-F903-8249-2D2F-BB1DECAEBD39}"/>
          </ac:spMkLst>
        </pc:spChg>
        <pc:spChg chg="mod ord">
          <ac:chgData name="vandana bharti" userId="fc2235cc64fa47fc" providerId="LiveId" clId="{5744906C-8636-43E1-B64E-1E0DF4130F21}" dt="2025-09-24T08:41:30.588" v="664" actId="700"/>
          <ac:spMkLst>
            <pc:docMk/>
            <pc:sldMk cId="3323708393" sldId="328"/>
            <ac:spMk id="3" creationId="{6B47C3F5-6BCE-91A8-C32B-FB4B5B25F656}"/>
          </ac:spMkLst>
        </pc:spChg>
        <pc:spChg chg="add mod">
          <ac:chgData name="vandana bharti" userId="fc2235cc64fa47fc" providerId="LiveId" clId="{5744906C-8636-43E1-B64E-1E0DF4130F21}" dt="2025-09-24T08:41:37.955" v="665" actId="14100"/>
          <ac:spMkLst>
            <pc:docMk/>
            <pc:sldMk cId="3323708393" sldId="328"/>
            <ac:spMk id="4" creationId="{3A6F659B-2F43-7C56-6D4D-B2FA2CC8A9B6}"/>
          </ac:spMkLst>
        </pc:spChg>
        <pc:spChg chg="add del mod">
          <ac:chgData name="vandana bharti" userId="fc2235cc64fa47fc" providerId="LiveId" clId="{5744906C-8636-43E1-B64E-1E0DF4130F21}" dt="2025-09-24T08:33:54.753" v="571" actId="21"/>
          <ac:spMkLst>
            <pc:docMk/>
            <pc:sldMk cId="3323708393" sldId="328"/>
            <ac:spMk id="5" creationId="{959DF41A-E53E-DA4A-5DBC-118ECEB5618C}"/>
          </ac:spMkLst>
        </pc:spChg>
        <pc:spChg chg="add del mod">
          <ac:chgData name="vandana bharti" userId="fc2235cc64fa47fc" providerId="LiveId" clId="{5744906C-8636-43E1-B64E-1E0DF4130F21}" dt="2025-09-24T08:33:41.433" v="569" actId="478"/>
          <ac:spMkLst>
            <pc:docMk/>
            <pc:sldMk cId="3323708393" sldId="328"/>
            <ac:spMk id="7" creationId="{659F246A-02D0-82B2-050A-F58AFE27AB74}"/>
          </ac:spMkLst>
        </pc:spChg>
        <pc:spChg chg="add del mod ord">
          <ac:chgData name="vandana bharti" userId="fc2235cc64fa47fc" providerId="LiveId" clId="{5744906C-8636-43E1-B64E-1E0DF4130F21}" dt="2025-09-24T08:41:41.162" v="666" actId="478"/>
          <ac:spMkLst>
            <pc:docMk/>
            <pc:sldMk cId="3323708393" sldId="328"/>
            <ac:spMk id="8" creationId="{2A38C869-EA43-FF7C-8C72-0D2434C7B520}"/>
          </ac:spMkLst>
        </pc:spChg>
        <pc:picChg chg="del">
          <ac:chgData name="vandana bharti" userId="fc2235cc64fa47fc" providerId="LiveId" clId="{5744906C-8636-43E1-B64E-1E0DF4130F21}" dt="2025-09-24T08:33:27.503" v="565" actId="21"/>
          <ac:picMkLst>
            <pc:docMk/>
            <pc:sldMk cId="3323708393" sldId="328"/>
            <ac:picMk id="11" creationId="{5B1B6FF1-494D-CE7B-0EB9-5814A7667618}"/>
          </ac:picMkLst>
        </pc:picChg>
        <pc:picChg chg="mod ord">
          <ac:chgData name="vandana bharti" userId="fc2235cc64fa47fc" providerId="LiveId" clId="{5744906C-8636-43E1-B64E-1E0DF4130F21}" dt="2025-09-24T08:41:30.588" v="664" actId="700"/>
          <ac:picMkLst>
            <pc:docMk/>
            <pc:sldMk cId="3323708393" sldId="328"/>
            <ac:picMk id="13" creationId="{9B64627C-90AF-561B-730D-62E68E4C4FAC}"/>
          </ac:picMkLst>
        </pc:picChg>
      </pc:sldChg>
      <pc:sldChg chg="addSp delSp modSp mod">
        <pc:chgData name="vandana bharti" userId="fc2235cc64fa47fc" providerId="LiveId" clId="{5744906C-8636-43E1-B64E-1E0DF4130F21}" dt="2025-09-24T08:44:20.322" v="694"/>
        <pc:sldMkLst>
          <pc:docMk/>
          <pc:sldMk cId="4082738138" sldId="329"/>
        </pc:sldMkLst>
        <pc:spChg chg="del">
          <ac:chgData name="vandana bharti" userId="fc2235cc64fa47fc" providerId="LiveId" clId="{5744906C-8636-43E1-B64E-1E0DF4130F21}" dt="2025-09-24T08:43:57.674" v="690" actId="478"/>
          <ac:spMkLst>
            <pc:docMk/>
            <pc:sldMk cId="4082738138" sldId="329"/>
            <ac:spMk id="2" creationId="{3CA6FEE4-1559-8575-400C-E5F7DB8BCFE0}"/>
          </ac:spMkLst>
        </pc:spChg>
        <pc:spChg chg="add mod">
          <ac:chgData name="vandana bharti" userId="fc2235cc64fa47fc" providerId="LiveId" clId="{5744906C-8636-43E1-B64E-1E0DF4130F21}" dt="2025-09-24T08:44:20.322" v="694"/>
          <ac:spMkLst>
            <pc:docMk/>
            <pc:sldMk cId="4082738138" sldId="329"/>
            <ac:spMk id="4" creationId="{1611532D-542A-CEE5-4E38-42430C44131E}"/>
          </ac:spMkLst>
        </pc:spChg>
        <pc:spChg chg="add del mod">
          <ac:chgData name="vandana bharti" userId="fc2235cc64fa47fc" providerId="LiveId" clId="{5744906C-8636-43E1-B64E-1E0DF4130F21}" dt="2025-09-24T08:43:39.725" v="685" actId="21"/>
          <ac:spMkLst>
            <pc:docMk/>
            <pc:sldMk cId="4082738138" sldId="329"/>
            <ac:spMk id="5" creationId="{6E79BD63-40B0-B806-CEA3-100DD32B428B}"/>
          </ac:spMkLst>
        </pc:spChg>
        <pc:spChg chg="add del mod">
          <ac:chgData name="vandana bharti" userId="fc2235cc64fa47fc" providerId="LiveId" clId="{5744906C-8636-43E1-B64E-1E0DF4130F21}" dt="2025-09-24T08:43:48.608" v="687" actId="478"/>
          <ac:spMkLst>
            <pc:docMk/>
            <pc:sldMk cId="4082738138" sldId="329"/>
            <ac:spMk id="9" creationId="{92A6DC21-9BF3-BA11-E339-4E54CCC7F601}"/>
          </ac:spMkLst>
        </pc:spChg>
        <pc:picChg chg="del mod">
          <ac:chgData name="vandana bharti" userId="fc2235cc64fa47fc" providerId="LiveId" clId="{5744906C-8636-43E1-B64E-1E0DF4130F21}" dt="2025-09-24T08:43:27.249" v="682" actId="21"/>
          <ac:picMkLst>
            <pc:docMk/>
            <pc:sldMk cId="4082738138" sldId="329"/>
            <ac:picMk id="7" creationId="{57F1EBA2-9858-F65D-8A94-D91AF7821B7A}"/>
          </ac:picMkLst>
        </pc:picChg>
        <pc:picChg chg="mod">
          <ac:chgData name="vandana bharti" userId="fc2235cc64fa47fc" providerId="LiveId" clId="{5744906C-8636-43E1-B64E-1E0DF4130F21}" dt="2025-09-24T08:43:54.430" v="689" actId="14100"/>
          <ac:picMkLst>
            <pc:docMk/>
            <pc:sldMk cId="4082738138" sldId="329"/>
            <ac:picMk id="8" creationId="{83CEFEDF-857F-DC1D-40EB-80D2EFA9D3FA}"/>
          </ac:picMkLst>
        </pc:picChg>
      </pc:sldChg>
      <pc:sldChg chg="addSp delSp modSp mod">
        <pc:chgData name="vandana bharti" userId="fc2235cc64fa47fc" providerId="LiveId" clId="{5744906C-8636-43E1-B64E-1E0DF4130F21}" dt="2025-09-24T08:22:06.435" v="467" actId="1076"/>
        <pc:sldMkLst>
          <pc:docMk/>
          <pc:sldMk cId="2075867791" sldId="340"/>
        </pc:sldMkLst>
        <pc:spChg chg="del mod">
          <ac:chgData name="vandana bharti" userId="fc2235cc64fa47fc" providerId="LiveId" clId="{5744906C-8636-43E1-B64E-1E0DF4130F21}" dt="2025-09-24T07:44:52.939" v="163" actId="478"/>
          <ac:spMkLst>
            <pc:docMk/>
            <pc:sldMk cId="2075867791" sldId="340"/>
            <ac:spMk id="2" creationId="{F3EE0A99-5AF1-44BF-F5EF-026FEBFBE45F}"/>
          </ac:spMkLst>
        </pc:spChg>
        <pc:spChg chg="add del mod">
          <ac:chgData name="vandana bharti" userId="fc2235cc64fa47fc" providerId="LiveId" clId="{5744906C-8636-43E1-B64E-1E0DF4130F21}" dt="2025-09-24T07:52:38.915" v="391" actId="478"/>
          <ac:spMkLst>
            <pc:docMk/>
            <pc:sldMk cId="2075867791" sldId="340"/>
            <ac:spMk id="3" creationId="{C65CD114-4B97-2E7C-2CEA-C32A2F0E9080}"/>
          </ac:spMkLst>
        </pc:spChg>
        <pc:spChg chg="add mod">
          <ac:chgData name="vandana bharti" userId="fc2235cc64fa47fc" providerId="LiveId" clId="{5744906C-8636-43E1-B64E-1E0DF4130F21}" dt="2025-09-24T08:22:02.351" v="466" actId="207"/>
          <ac:spMkLst>
            <pc:docMk/>
            <pc:sldMk cId="2075867791" sldId="340"/>
            <ac:spMk id="5" creationId="{F243A077-5908-8E98-3934-8CC90864CC84}"/>
          </ac:spMkLst>
        </pc:spChg>
        <pc:picChg chg="mod">
          <ac:chgData name="vandana bharti" userId="fc2235cc64fa47fc" providerId="LiveId" clId="{5744906C-8636-43E1-B64E-1E0DF4130F21}" dt="2025-09-24T08:22:06.435" v="467" actId="1076"/>
          <ac:picMkLst>
            <pc:docMk/>
            <pc:sldMk cId="2075867791" sldId="340"/>
            <ac:picMk id="6" creationId="{B92E0908-2C4D-07AD-0CEF-158B5F8D7645}"/>
          </ac:picMkLst>
        </pc:picChg>
      </pc:sldChg>
      <pc:sldChg chg="addSp delSp modSp mod">
        <pc:chgData name="vandana bharti" userId="fc2235cc64fa47fc" providerId="LiveId" clId="{5744906C-8636-43E1-B64E-1E0DF4130F21}" dt="2025-09-24T08:23:20.595" v="479" actId="207"/>
        <pc:sldMkLst>
          <pc:docMk/>
          <pc:sldMk cId="1235912282" sldId="341"/>
        </pc:sldMkLst>
        <pc:spChg chg="del">
          <ac:chgData name="vandana bharti" userId="fc2235cc64fa47fc" providerId="LiveId" clId="{5744906C-8636-43E1-B64E-1E0DF4130F21}" dt="2025-09-24T07:47:54.718" v="370" actId="478"/>
          <ac:spMkLst>
            <pc:docMk/>
            <pc:sldMk cId="1235912282" sldId="341"/>
            <ac:spMk id="2" creationId="{D0E3D153-D761-6DE0-94BE-E6E930105E33}"/>
          </ac:spMkLst>
        </pc:spChg>
        <pc:spChg chg="add mod">
          <ac:chgData name="vandana bharti" userId="fc2235cc64fa47fc" providerId="LiveId" clId="{5744906C-8636-43E1-B64E-1E0DF4130F21}" dt="2025-09-24T08:23:20.595" v="479" actId="207"/>
          <ac:spMkLst>
            <pc:docMk/>
            <pc:sldMk cId="1235912282" sldId="341"/>
            <ac:spMk id="3" creationId="{C1C82138-BC96-C100-C0FB-41509FF1BE6D}"/>
          </ac:spMkLst>
        </pc:spChg>
        <pc:spChg chg="add del mod">
          <ac:chgData name="vandana bharti" userId="fc2235cc64fa47fc" providerId="LiveId" clId="{5744906C-8636-43E1-B64E-1E0DF4130F21}" dt="2025-09-24T08:22:47.769" v="470" actId="21"/>
          <ac:spMkLst>
            <pc:docMk/>
            <pc:sldMk cId="1235912282" sldId="341"/>
            <ac:spMk id="5" creationId="{44586FB9-D156-03FE-0AD1-25B9128D2FBE}"/>
          </ac:spMkLst>
        </pc:spChg>
        <pc:picChg chg="mod">
          <ac:chgData name="vandana bharti" userId="fc2235cc64fa47fc" providerId="LiveId" clId="{5744906C-8636-43E1-B64E-1E0DF4130F21}" dt="2025-09-24T08:23:10.171" v="477" actId="1076"/>
          <ac:picMkLst>
            <pc:docMk/>
            <pc:sldMk cId="1235912282" sldId="341"/>
            <ac:picMk id="6" creationId="{DE5BB837-53B8-7BAB-BE85-B23467094018}"/>
          </ac:picMkLst>
        </pc:picChg>
        <pc:picChg chg="del">
          <ac:chgData name="vandana bharti" userId="fc2235cc64fa47fc" providerId="LiveId" clId="{5744906C-8636-43E1-B64E-1E0DF4130F21}" dt="2025-09-24T08:23:01.612" v="475" actId="21"/>
          <ac:picMkLst>
            <pc:docMk/>
            <pc:sldMk cId="1235912282" sldId="341"/>
            <ac:picMk id="8" creationId="{83249B69-F65B-2441-2130-B07C32D6B0B1}"/>
          </ac:picMkLst>
        </pc:picChg>
      </pc:sldChg>
      <pc:sldChg chg="addSp delSp modSp mod">
        <pc:chgData name="vandana bharti" userId="fc2235cc64fa47fc" providerId="LiveId" clId="{5744906C-8636-43E1-B64E-1E0DF4130F21}" dt="2025-09-24T08:27:59.273" v="512" actId="207"/>
        <pc:sldMkLst>
          <pc:docMk/>
          <pc:sldMk cId="3892314073" sldId="342"/>
        </pc:sldMkLst>
        <pc:spChg chg="del">
          <ac:chgData name="vandana bharti" userId="fc2235cc64fa47fc" providerId="LiveId" clId="{5744906C-8636-43E1-B64E-1E0DF4130F21}" dt="2025-09-24T08:27:48.424" v="509" actId="478"/>
          <ac:spMkLst>
            <pc:docMk/>
            <pc:sldMk cId="3892314073" sldId="342"/>
            <ac:spMk id="2" creationId="{F6A817C1-C9F7-AF83-FAE4-8136F33E92BF}"/>
          </ac:spMkLst>
        </pc:spChg>
        <pc:spChg chg="add del mod">
          <ac:chgData name="vandana bharti" userId="fc2235cc64fa47fc" providerId="LiveId" clId="{5744906C-8636-43E1-B64E-1E0DF4130F21}" dt="2025-09-24T08:27:30.920" v="504" actId="21"/>
          <ac:spMkLst>
            <pc:docMk/>
            <pc:sldMk cId="3892314073" sldId="342"/>
            <ac:spMk id="3" creationId="{73ECE931-3E8D-165F-293A-B26956C6D763}"/>
          </ac:spMkLst>
        </pc:spChg>
        <pc:spChg chg="add mod">
          <ac:chgData name="vandana bharti" userId="fc2235cc64fa47fc" providerId="LiveId" clId="{5744906C-8636-43E1-B64E-1E0DF4130F21}" dt="2025-09-24T08:27:59.273" v="512" actId="207"/>
          <ac:spMkLst>
            <pc:docMk/>
            <pc:sldMk cId="3892314073" sldId="342"/>
            <ac:spMk id="5" creationId="{DDA2C81A-CEE7-42D6-1DA3-62BA1C04ED3C}"/>
          </ac:spMkLst>
        </pc:spChg>
        <pc:spChg chg="add del mod">
          <ac:chgData name="vandana bharti" userId="fc2235cc64fa47fc" providerId="LiveId" clId="{5744906C-8636-43E1-B64E-1E0DF4130F21}" dt="2025-09-24T08:27:50.597" v="510" actId="478"/>
          <ac:spMkLst>
            <pc:docMk/>
            <pc:sldMk cId="3892314073" sldId="342"/>
            <ac:spMk id="7" creationId="{3E2E67C2-3F93-202F-BE40-04EFBD54BC0F}"/>
          </ac:spMkLst>
        </pc:spChg>
        <pc:picChg chg="mod">
          <ac:chgData name="vandana bharti" userId="fc2235cc64fa47fc" providerId="LiveId" clId="{5744906C-8636-43E1-B64E-1E0DF4130F21}" dt="2025-09-24T08:27:45.831" v="508" actId="1076"/>
          <ac:picMkLst>
            <pc:docMk/>
            <pc:sldMk cId="3892314073" sldId="342"/>
            <ac:picMk id="9" creationId="{D3EE6C9C-818E-8AB1-27F8-02FD8E8EF65D}"/>
          </ac:picMkLst>
        </pc:picChg>
        <pc:picChg chg="del mod">
          <ac:chgData name="vandana bharti" userId="fc2235cc64fa47fc" providerId="LiveId" clId="{5744906C-8636-43E1-B64E-1E0DF4130F21}" dt="2025-09-24T08:27:37.468" v="506" actId="21"/>
          <ac:picMkLst>
            <pc:docMk/>
            <pc:sldMk cId="3892314073" sldId="342"/>
            <ac:picMk id="10" creationId="{439D3D45-933B-864B-43B7-FF8E1CCE72D0}"/>
          </ac:picMkLst>
        </pc:picChg>
      </pc:sldChg>
      <pc:sldChg chg="addSp delSp modSp mod">
        <pc:chgData name="vandana bharti" userId="fc2235cc64fa47fc" providerId="LiveId" clId="{5744906C-8636-43E1-B64E-1E0DF4130F21}" dt="2025-09-24T08:34:59.615" v="645" actId="20577"/>
        <pc:sldMkLst>
          <pc:docMk/>
          <pc:sldMk cId="2661488656" sldId="344"/>
        </pc:sldMkLst>
        <pc:spChg chg="del">
          <ac:chgData name="vandana bharti" userId="fc2235cc64fa47fc" providerId="LiveId" clId="{5744906C-8636-43E1-B64E-1E0DF4130F21}" dt="2025-09-24T08:30:36.387" v="540" actId="478"/>
          <ac:spMkLst>
            <pc:docMk/>
            <pc:sldMk cId="2661488656" sldId="344"/>
            <ac:spMk id="2" creationId="{B3A3C9FB-E7B5-7D11-C037-BFB00AF6283F}"/>
          </ac:spMkLst>
        </pc:spChg>
        <pc:spChg chg="add mod">
          <ac:chgData name="vandana bharti" userId="fc2235cc64fa47fc" providerId="LiveId" clId="{5744906C-8636-43E1-B64E-1E0DF4130F21}" dt="2025-09-24T08:34:59.615" v="645" actId="20577"/>
          <ac:spMkLst>
            <pc:docMk/>
            <pc:sldMk cId="2661488656" sldId="344"/>
            <ac:spMk id="3" creationId="{BEDFD61D-7C39-0D5C-439B-0442BFE28999}"/>
          </ac:spMkLst>
        </pc:spChg>
        <pc:picChg chg="mod">
          <ac:chgData name="vandana bharti" userId="fc2235cc64fa47fc" providerId="LiveId" clId="{5744906C-8636-43E1-B64E-1E0DF4130F21}" dt="2025-09-24T08:30:34.358" v="539" actId="1076"/>
          <ac:picMkLst>
            <pc:docMk/>
            <pc:sldMk cId="2661488656" sldId="344"/>
            <ac:picMk id="6" creationId="{6A1B954D-3BEC-A105-7031-B3E7F5D610BB}"/>
          </ac:picMkLst>
        </pc:picChg>
        <pc:picChg chg="mod">
          <ac:chgData name="vandana bharti" userId="fc2235cc64fa47fc" providerId="LiveId" clId="{5744906C-8636-43E1-B64E-1E0DF4130F21}" dt="2025-09-24T08:30:44.038" v="542" actId="1076"/>
          <ac:picMkLst>
            <pc:docMk/>
            <pc:sldMk cId="2661488656" sldId="344"/>
            <ac:picMk id="8" creationId="{B9405982-A103-4387-D58A-2DC214425F68}"/>
          </ac:picMkLst>
        </pc:picChg>
      </pc:sldChg>
      <pc:sldChg chg="addSp delSp modSp mod">
        <pc:chgData name="vandana bharti" userId="fc2235cc64fa47fc" providerId="LiveId" clId="{5744906C-8636-43E1-B64E-1E0DF4130F21}" dt="2025-09-24T08:35:52.970" v="658" actId="207"/>
        <pc:sldMkLst>
          <pc:docMk/>
          <pc:sldMk cId="1643529090" sldId="345"/>
        </pc:sldMkLst>
        <pc:spChg chg="add del mod">
          <ac:chgData name="vandana bharti" userId="fc2235cc64fa47fc" providerId="LiveId" clId="{5744906C-8636-43E1-B64E-1E0DF4130F21}" dt="2025-09-24T08:32:31.379" v="552" actId="21"/>
          <ac:spMkLst>
            <pc:docMk/>
            <pc:sldMk cId="1643529090" sldId="345"/>
            <ac:spMk id="3" creationId="{8D8AACBE-4C01-802B-4C69-DD65CCCDFF90}"/>
          </ac:spMkLst>
        </pc:spChg>
        <pc:spChg chg="add mod">
          <ac:chgData name="vandana bharti" userId="fc2235cc64fa47fc" providerId="LiveId" clId="{5744906C-8636-43E1-B64E-1E0DF4130F21}" dt="2025-09-24T08:35:52.970" v="658" actId="207"/>
          <ac:spMkLst>
            <pc:docMk/>
            <pc:sldMk cId="1643529090" sldId="345"/>
            <ac:spMk id="5" creationId="{A327A5E5-BD5C-AA00-E294-ACC07207A272}"/>
          </ac:spMkLst>
        </pc:spChg>
        <pc:picChg chg="mod">
          <ac:chgData name="vandana bharti" userId="fc2235cc64fa47fc" providerId="LiveId" clId="{5744906C-8636-43E1-B64E-1E0DF4130F21}" dt="2025-09-24T08:32:23.159" v="551" actId="1076"/>
          <ac:picMkLst>
            <pc:docMk/>
            <pc:sldMk cId="1643529090" sldId="345"/>
            <ac:picMk id="6" creationId="{6D120A0A-FCD8-A2AE-DD64-C895671755FB}"/>
          </ac:picMkLst>
        </pc:picChg>
        <pc:picChg chg="del">
          <ac:chgData name="vandana bharti" userId="fc2235cc64fa47fc" providerId="LiveId" clId="{5744906C-8636-43E1-B64E-1E0DF4130F21}" dt="2025-09-24T08:32:36.465" v="554" actId="21"/>
          <ac:picMkLst>
            <pc:docMk/>
            <pc:sldMk cId="1643529090" sldId="345"/>
            <ac:picMk id="8" creationId="{AF047D16-5509-AA58-6FD0-73C5B3128000}"/>
          </ac:picMkLst>
        </pc:picChg>
      </pc:sldChg>
      <pc:sldChg chg="addSp delSp modSp mod">
        <pc:chgData name="vandana bharti" userId="fc2235cc64fa47fc" providerId="LiveId" clId="{5744906C-8636-43E1-B64E-1E0DF4130F21}" dt="2025-09-24T08:43:18.906" v="681" actId="20577"/>
        <pc:sldMkLst>
          <pc:docMk/>
          <pc:sldMk cId="1837522256" sldId="346"/>
        </pc:sldMkLst>
        <pc:spChg chg="del">
          <ac:chgData name="vandana bharti" userId="fc2235cc64fa47fc" providerId="LiveId" clId="{5744906C-8636-43E1-B64E-1E0DF4130F21}" dt="2025-09-24T08:42:59.444" v="673" actId="478"/>
          <ac:spMkLst>
            <pc:docMk/>
            <pc:sldMk cId="1837522256" sldId="346"/>
            <ac:spMk id="2" creationId="{DFE2D4AD-0CA2-7114-5569-50B06EDD2C9A}"/>
          </ac:spMkLst>
        </pc:spChg>
        <pc:spChg chg="add mod">
          <ac:chgData name="vandana bharti" userId="fc2235cc64fa47fc" providerId="LiveId" clId="{5744906C-8636-43E1-B64E-1E0DF4130F21}" dt="2025-09-24T08:43:18.906" v="681" actId="20577"/>
          <ac:spMkLst>
            <pc:docMk/>
            <pc:sldMk cId="1837522256" sldId="346"/>
            <ac:spMk id="3" creationId="{AE1F2039-544A-F728-5374-4D92DB70B13F}"/>
          </ac:spMkLst>
        </pc:spChg>
        <pc:spChg chg="del">
          <ac:chgData name="vandana bharti" userId="fc2235cc64fa47fc" providerId="LiveId" clId="{5744906C-8636-43E1-B64E-1E0DF4130F21}" dt="2025-09-24T08:42:57.236" v="672" actId="478"/>
          <ac:spMkLst>
            <pc:docMk/>
            <pc:sldMk cId="1837522256" sldId="346"/>
            <ac:spMk id="8" creationId="{ABA4D67E-FB64-8785-EEE4-4E3163A49E71}"/>
          </ac:spMkLst>
        </pc:spChg>
      </pc:sldChg>
      <pc:sldChg chg="addSp delSp modSp mod">
        <pc:chgData name="vandana bharti" userId="fc2235cc64fa47fc" providerId="LiveId" clId="{5744906C-8636-43E1-B64E-1E0DF4130F21}" dt="2025-09-24T08:45:20.397" v="711"/>
        <pc:sldMkLst>
          <pc:docMk/>
          <pc:sldMk cId="3659986299" sldId="347"/>
        </pc:sldMkLst>
        <pc:spChg chg="del">
          <ac:chgData name="vandana bharti" userId="fc2235cc64fa47fc" providerId="LiveId" clId="{5744906C-8636-43E1-B64E-1E0DF4130F21}" dt="2025-09-24T08:31:19.532" v="545" actId="478"/>
          <ac:spMkLst>
            <pc:docMk/>
            <pc:sldMk cId="3659986299" sldId="347"/>
            <ac:spMk id="2" creationId="{61143E14-494F-AA1E-4822-77A66F22299C}"/>
          </ac:spMkLst>
        </pc:spChg>
        <pc:spChg chg="add mod">
          <ac:chgData name="vandana bharti" userId="fc2235cc64fa47fc" providerId="LiveId" clId="{5744906C-8636-43E1-B64E-1E0DF4130F21}" dt="2025-09-24T08:45:20.397" v="711"/>
          <ac:spMkLst>
            <pc:docMk/>
            <pc:sldMk cId="3659986299" sldId="347"/>
            <ac:spMk id="3" creationId="{7772B63D-CE7D-7AF8-6BB5-AF4FEDC5957C}"/>
          </ac:spMkLst>
        </pc:spChg>
        <pc:picChg chg="mod">
          <ac:chgData name="vandana bharti" userId="fc2235cc64fa47fc" providerId="LiveId" clId="{5744906C-8636-43E1-B64E-1E0DF4130F21}" dt="2025-09-24T07:40:13.610" v="153" actId="1076"/>
          <ac:picMkLst>
            <pc:docMk/>
            <pc:sldMk cId="3659986299" sldId="347"/>
            <ac:picMk id="6" creationId="{599396A1-7303-EA52-BB88-9F878AA1805F}"/>
          </ac:picMkLst>
        </pc:picChg>
      </pc:sldChg>
      <pc:sldChg chg="addSp delSp modSp add mod">
        <pc:chgData name="vandana bharti" userId="fc2235cc64fa47fc" providerId="LiveId" clId="{5744906C-8636-43E1-B64E-1E0DF4130F21}" dt="2025-09-24T08:25:04.540" v="482" actId="207"/>
        <pc:sldMkLst>
          <pc:docMk/>
          <pc:sldMk cId="1524527646" sldId="348"/>
        </pc:sldMkLst>
        <pc:spChg chg="del mod">
          <ac:chgData name="vandana bharti" userId="fc2235cc64fa47fc" providerId="LiveId" clId="{5744906C-8636-43E1-B64E-1E0DF4130F21}" dt="2025-09-24T08:22:57.746" v="474" actId="478"/>
          <ac:spMkLst>
            <pc:docMk/>
            <pc:sldMk cId="1524527646" sldId="348"/>
            <ac:spMk id="4" creationId="{604FC05C-1928-388B-3CD4-D2A0E0A433BB}"/>
          </ac:spMkLst>
        </pc:spChg>
        <pc:spChg chg="add mod">
          <ac:chgData name="vandana bharti" userId="fc2235cc64fa47fc" providerId="LiveId" clId="{5744906C-8636-43E1-B64E-1E0DF4130F21}" dt="2025-09-24T08:22:51.462" v="471" actId="478"/>
          <ac:spMkLst>
            <pc:docMk/>
            <pc:sldMk cId="1524527646" sldId="348"/>
            <ac:spMk id="5" creationId="{2F5DB851-F78E-ACE3-8E08-6BA407FDC2BF}"/>
          </ac:spMkLst>
        </pc:spChg>
        <pc:spChg chg="add mod">
          <ac:chgData name="vandana bharti" userId="fc2235cc64fa47fc" providerId="LiveId" clId="{5744906C-8636-43E1-B64E-1E0DF4130F21}" dt="2025-09-24T08:25:04.540" v="482" actId="207"/>
          <ac:spMkLst>
            <pc:docMk/>
            <pc:sldMk cId="1524527646" sldId="348"/>
            <ac:spMk id="6" creationId="{44586FB9-D156-03FE-0AD1-25B9128D2FBE}"/>
          </ac:spMkLst>
        </pc:spChg>
        <pc:picChg chg="del">
          <ac:chgData name="vandana bharti" userId="fc2235cc64fa47fc" providerId="LiveId" clId="{5744906C-8636-43E1-B64E-1E0DF4130F21}" dt="2025-09-24T08:22:51.462" v="471" actId="478"/>
          <ac:picMkLst>
            <pc:docMk/>
            <pc:sldMk cId="1524527646" sldId="348"/>
            <ac:picMk id="7" creationId="{F7D2E6A6-9546-83D2-90F7-B3CEE8250D81}"/>
          </ac:picMkLst>
        </pc:picChg>
        <pc:picChg chg="add mod">
          <ac:chgData name="vandana bharti" userId="fc2235cc64fa47fc" providerId="LiveId" clId="{5744906C-8636-43E1-B64E-1E0DF4130F21}" dt="2025-09-24T08:24:59.341" v="481" actId="1076"/>
          <ac:picMkLst>
            <pc:docMk/>
            <pc:sldMk cId="1524527646" sldId="348"/>
            <ac:picMk id="8" creationId="{83249B69-F65B-2441-2130-B07C32D6B0B1}"/>
          </ac:picMkLst>
        </pc:picChg>
      </pc:sldChg>
      <pc:sldChg chg="del">
        <pc:chgData name="vandana bharti" userId="fc2235cc64fa47fc" providerId="LiveId" clId="{5744906C-8636-43E1-B64E-1E0DF4130F21}" dt="2025-09-24T07:38:15.406" v="84" actId="47"/>
        <pc:sldMkLst>
          <pc:docMk/>
          <pc:sldMk cId="4193414347" sldId="348"/>
        </pc:sldMkLst>
      </pc:sldChg>
      <pc:sldChg chg="addSp delSp modSp add mod ord">
        <pc:chgData name="vandana bharti" userId="fc2235cc64fa47fc" providerId="LiveId" clId="{5744906C-8636-43E1-B64E-1E0DF4130F21}" dt="2025-09-24T08:26:26.113" v="496" actId="1076"/>
        <pc:sldMkLst>
          <pc:docMk/>
          <pc:sldMk cId="452183573" sldId="349"/>
        </pc:sldMkLst>
        <pc:spChg chg="del mod">
          <ac:chgData name="vandana bharti" userId="fc2235cc64fa47fc" providerId="LiveId" clId="{5744906C-8636-43E1-B64E-1E0DF4130F21}" dt="2025-09-24T08:25:47.443" v="488" actId="478"/>
          <ac:spMkLst>
            <pc:docMk/>
            <pc:sldMk cId="452183573" sldId="349"/>
            <ac:spMk id="3" creationId="{2E6032F7-3510-1E5C-8557-07358F9D99A8}"/>
          </ac:spMkLst>
        </pc:spChg>
        <pc:spChg chg="add mod">
          <ac:chgData name="vandana bharti" userId="fc2235cc64fa47fc" providerId="LiveId" clId="{5744906C-8636-43E1-B64E-1E0DF4130F21}" dt="2025-09-24T08:25:42.809" v="486" actId="478"/>
          <ac:spMkLst>
            <pc:docMk/>
            <pc:sldMk cId="452183573" sldId="349"/>
            <ac:spMk id="5" creationId="{EFA8D503-1DDA-E79A-347D-309994EDA8AB}"/>
          </ac:spMkLst>
        </pc:spChg>
        <pc:spChg chg="add mod">
          <ac:chgData name="vandana bharti" userId="fc2235cc64fa47fc" providerId="LiveId" clId="{5744906C-8636-43E1-B64E-1E0DF4130F21}" dt="2025-09-24T08:26:21.429" v="495" actId="207"/>
          <ac:spMkLst>
            <pc:docMk/>
            <pc:sldMk cId="452183573" sldId="349"/>
            <ac:spMk id="7" creationId="{DF0CA505-93CF-E5B1-8C4C-0990621D84FE}"/>
          </ac:spMkLst>
        </pc:spChg>
        <pc:picChg chg="del">
          <ac:chgData name="vandana bharti" userId="fc2235cc64fa47fc" providerId="LiveId" clId="{5744906C-8636-43E1-B64E-1E0DF4130F21}" dt="2025-09-24T08:25:42.809" v="486" actId="478"/>
          <ac:picMkLst>
            <pc:docMk/>
            <pc:sldMk cId="452183573" sldId="349"/>
            <ac:picMk id="6" creationId="{8EAC8053-B3ED-5906-25BE-84F7985137A9}"/>
          </ac:picMkLst>
        </pc:picChg>
        <pc:picChg chg="add mod">
          <ac:chgData name="vandana bharti" userId="fc2235cc64fa47fc" providerId="LiveId" clId="{5744906C-8636-43E1-B64E-1E0DF4130F21}" dt="2025-09-24T08:26:26.113" v="496" actId="1076"/>
          <ac:picMkLst>
            <pc:docMk/>
            <pc:sldMk cId="452183573" sldId="349"/>
            <ac:picMk id="8" creationId="{DB8F440C-FC13-C779-BB9A-10AD2C50608F}"/>
          </ac:picMkLst>
        </pc:picChg>
      </pc:sldChg>
      <pc:sldChg chg="addSp delSp modSp new mod modClrScheme chgLayout">
        <pc:chgData name="vandana bharti" userId="fc2235cc64fa47fc" providerId="LiveId" clId="{5744906C-8636-43E1-B64E-1E0DF4130F21}" dt="2025-09-24T08:29:18.160" v="523"/>
        <pc:sldMkLst>
          <pc:docMk/>
          <pc:sldMk cId="2178562745" sldId="350"/>
        </pc:sldMkLst>
        <pc:spChg chg="del mod ord">
          <ac:chgData name="vandana bharti" userId="fc2235cc64fa47fc" providerId="LiveId" clId="{5744906C-8636-43E1-B64E-1E0DF4130F21}" dt="2025-09-24T08:27:22.366" v="503" actId="700"/>
          <ac:spMkLst>
            <pc:docMk/>
            <pc:sldMk cId="2178562745" sldId="350"/>
            <ac:spMk id="2" creationId="{0A2112FA-F664-2E9E-5851-079FAFE6CF60}"/>
          </ac:spMkLst>
        </pc:spChg>
        <pc:spChg chg="del mod ord">
          <ac:chgData name="vandana bharti" userId="fc2235cc64fa47fc" providerId="LiveId" clId="{5744906C-8636-43E1-B64E-1E0DF4130F21}" dt="2025-09-24T08:27:22.366" v="503" actId="700"/>
          <ac:spMkLst>
            <pc:docMk/>
            <pc:sldMk cId="2178562745" sldId="350"/>
            <ac:spMk id="3" creationId="{C7FD33EE-5E39-D12A-0707-3CC4700E71C1}"/>
          </ac:spMkLst>
        </pc:spChg>
        <pc:spChg chg="mod ord">
          <ac:chgData name="vandana bharti" userId="fc2235cc64fa47fc" providerId="LiveId" clId="{5744906C-8636-43E1-B64E-1E0DF4130F21}" dt="2025-09-24T08:27:22.366" v="503" actId="700"/>
          <ac:spMkLst>
            <pc:docMk/>
            <pc:sldMk cId="2178562745" sldId="350"/>
            <ac:spMk id="4" creationId="{2DB47F03-0C57-2E84-B169-38869DA54E74}"/>
          </ac:spMkLst>
        </pc:spChg>
        <pc:spChg chg="add del mod ord">
          <ac:chgData name="vandana bharti" userId="fc2235cc64fa47fc" providerId="LiveId" clId="{5744906C-8636-43E1-B64E-1E0DF4130F21}" dt="2025-09-24T08:28:05.451" v="513" actId="478"/>
          <ac:spMkLst>
            <pc:docMk/>
            <pc:sldMk cId="2178562745" sldId="350"/>
            <ac:spMk id="5" creationId="{EECB3E70-15A9-7CC8-4386-358CC3E577F1}"/>
          </ac:spMkLst>
        </pc:spChg>
        <pc:spChg chg="add del mod ord">
          <ac:chgData name="vandana bharti" userId="fc2235cc64fa47fc" providerId="LiveId" clId="{5744906C-8636-43E1-B64E-1E0DF4130F21}" dt="2025-09-24T08:28:09.605" v="515" actId="478"/>
          <ac:spMkLst>
            <pc:docMk/>
            <pc:sldMk cId="2178562745" sldId="350"/>
            <ac:spMk id="6" creationId="{3A2354C1-9CD5-DC40-0048-8F6EE5724FFB}"/>
          </ac:spMkLst>
        </pc:spChg>
        <pc:spChg chg="add del mod ord">
          <ac:chgData name="vandana bharti" userId="fc2235cc64fa47fc" providerId="LiveId" clId="{5744906C-8636-43E1-B64E-1E0DF4130F21}" dt="2025-09-24T08:28:07.397" v="514" actId="478"/>
          <ac:spMkLst>
            <pc:docMk/>
            <pc:sldMk cId="2178562745" sldId="350"/>
            <ac:spMk id="7" creationId="{167D0B31-EF6E-8A35-71FB-F43C393C68A5}"/>
          </ac:spMkLst>
        </pc:spChg>
        <pc:spChg chg="add mod">
          <ac:chgData name="vandana bharti" userId="fc2235cc64fa47fc" providerId="LiveId" clId="{5744906C-8636-43E1-B64E-1E0DF4130F21}" dt="2025-09-24T08:29:06.743" v="522" actId="207"/>
          <ac:spMkLst>
            <pc:docMk/>
            <pc:sldMk cId="2178562745" sldId="350"/>
            <ac:spMk id="8" creationId="{73ECE931-3E8D-165F-293A-B26956C6D763}"/>
          </ac:spMkLst>
        </pc:spChg>
        <pc:picChg chg="add">
          <ac:chgData name="vandana bharti" userId="fc2235cc64fa47fc" providerId="LiveId" clId="{5744906C-8636-43E1-B64E-1E0DF4130F21}" dt="2025-09-24T08:29:18.160" v="523"/>
          <ac:picMkLst>
            <pc:docMk/>
            <pc:sldMk cId="2178562745" sldId="350"/>
            <ac:picMk id="9" creationId="{75CAC9B1-3251-57EC-DB5A-B7FCE85F51BA}"/>
          </ac:picMkLst>
        </pc:picChg>
        <pc:picChg chg="add mod modCrop">
          <ac:chgData name="vandana bharti" userId="fc2235cc64fa47fc" providerId="LiveId" clId="{5744906C-8636-43E1-B64E-1E0DF4130F21}" dt="2025-09-24T08:28:48.175" v="521" actId="732"/>
          <ac:picMkLst>
            <pc:docMk/>
            <pc:sldMk cId="2178562745" sldId="350"/>
            <ac:picMk id="10" creationId="{439D3D45-933B-864B-43B7-FF8E1CCE72D0}"/>
          </ac:picMkLst>
        </pc:picChg>
      </pc:sldChg>
      <pc:sldChg chg="addSp delSp modSp new mod modClrScheme chgLayout">
        <pc:chgData name="vandana bharti" userId="fc2235cc64fa47fc" providerId="LiveId" clId="{5744906C-8636-43E1-B64E-1E0DF4130F21}" dt="2025-09-24T08:30:07.237" v="534" actId="207"/>
        <pc:sldMkLst>
          <pc:docMk/>
          <pc:sldMk cId="2284180886" sldId="351"/>
        </pc:sldMkLst>
        <pc:spChg chg="del mod ord">
          <ac:chgData name="vandana bharti" userId="fc2235cc64fa47fc" providerId="LiveId" clId="{5744906C-8636-43E1-B64E-1E0DF4130F21}" dt="2025-09-24T08:29:30.339" v="525" actId="700"/>
          <ac:spMkLst>
            <pc:docMk/>
            <pc:sldMk cId="2284180886" sldId="351"/>
            <ac:spMk id="2" creationId="{B6B2F4A0-D15E-DA7F-02C6-E3E06F1DDD7C}"/>
          </ac:spMkLst>
        </pc:spChg>
        <pc:spChg chg="mod ord">
          <ac:chgData name="vandana bharti" userId="fc2235cc64fa47fc" providerId="LiveId" clId="{5744906C-8636-43E1-B64E-1E0DF4130F21}" dt="2025-09-24T08:29:30.339" v="525" actId="700"/>
          <ac:spMkLst>
            <pc:docMk/>
            <pc:sldMk cId="2284180886" sldId="351"/>
            <ac:spMk id="3" creationId="{413B47D2-35AE-20FF-544D-C177863BDE24}"/>
          </ac:spMkLst>
        </pc:spChg>
        <pc:spChg chg="del mod ord">
          <ac:chgData name="vandana bharti" userId="fc2235cc64fa47fc" providerId="LiveId" clId="{5744906C-8636-43E1-B64E-1E0DF4130F21}" dt="2025-09-24T08:29:30.339" v="525" actId="700"/>
          <ac:spMkLst>
            <pc:docMk/>
            <pc:sldMk cId="2284180886" sldId="351"/>
            <ac:spMk id="4" creationId="{3304682D-331C-A374-BEFF-6D54F2376BD2}"/>
          </ac:spMkLst>
        </pc:spChg>
        <pc:spChg chg="del">
          <ac:chgData name="vandana bharti" userId="fc2235cc64fa47fc" providerId="LiveId" clId="{5744906C-8636-43E1-B64E-1E0DF4130F21}" dt="2025-09-24T08:29:30.339" v="525" actId="700"/>
          <ac:spMkLst>
            <pc:docMk/>
            <pc:sldMk cId="2284180886" sldId="351"/>
            <ac:spMk id="5" creationId="{B15C6128-8990-F419-4953-9C6A309154E9}"/>
          </ac:spMkLst>
        </pc:spChg>
        <pc:spChg chg="add del mod ord">
          <ac:chgData name="vandana bharti" userId="fc2235cc64fa47fc" providerId="LiveId" clId="{5744906C-8636-43E1-B64E-1E0DF4130F21}" dt="2025-09-24T08:29:50.980" v="531" actId="478"/>
          <ac:spMkLst>
            <pc:docMk/>
            <pc:sldMk cId="2284180886" sldId="351"/>
            <ac:spMk id="6" creationId="{AFCE4405-FEF9-9650-B918-CFA5DE1C5429}"/>
          </ac:spMkLst>
        </pc:spChg>
        <pc:spChg chg="add del mod ord">
          <ac:chgData name="vandana bharti" userId="fc2235cc64fa47fc" providerId="LiveId" clId="{5744906C-8636-43E1-B64E-1E0DF4130F21}" dt="2025-09-24T08:29:48.786" v="530" actId="478"/>
          <ac:spMkLst>
            <pc:docMk/>
            <pc:sldMk cId="2284180886" sldId="351"/>
            <ac:spMk id="7" creationId="{B7077ECF-EBBC-2199-BD78-6E87CC7690B9}"/>
          </ac:spMkLst>
        </pc:spChg>
        <pc:spChg chg="add mod">
          <ac:chgData name="vandana bharti" userId="fc2235cc64fa47fc" providerId="LiveId" clId="{5744906C-8636-43E1-B64E-1E0DF4130F21}" dt="2025-09-24T08:30:07.237" v="534" actId="207"/>
          <ac:spMkLst>
            <pc:docMk/>
            <pc:sldMk cId="2284180886" sldId="351"/>
            <ac:spMk id="8" creationId="{64C3FECC-4204-A45E-E228-21DEE70137C6}"/>
          </ac:spMkLst>
        </pc:spChg>
        <pc:picChg chg="add mod">
          <ac:chgData name="vandana bharti" userId="fc2235cc64fa47fc" providerId="LiveId" clId="{5744906C-8636-43E1-B64E-1E0DF4130F21}" dt="2025-09-24T08:29:53.391" v="532" actId="1076"/>
          <ac:picMkLst>
            <pc:docMk/>
            <pc:sldMk cId="2284180886" sldId="351"/>
            <ac:picMk id="9" creationId="{10AE5A56-356E-25AF-D8F5-87BA5CE3AC14}"/>
          </ac:picMkLst>
        </pc:picChg>
      </pc:sldChg>
      <pc:sldChg chg="addSp delSp modSp new mod modClrScheme chgLayout">
        <pc:chgData name="vandana bharti" userId="fc2235cc64fa47fc" providerId="LiveId" clId="{5744906C-8636-43E1-B64E-1E0DF4130F21}" dt="2025-09-24T08:36:12.647" v="660"/>
        <pc:sldMkLst>
          <pc:docMk/>
          <pc:sldMk cId="3657599120" sldId="352"/>
        </pc:sldMkLst>
        <pc:spChg chg="del mod ord">
          <ac:chgData name="vandana bharti" userId="fc2235cc64fa47fc" providerId="LiveId" clId="{5744906C-8636-43E1-B64E-1E0DF4130F21}" dt="2025-09-24T08:32:17.847" v="550" actId="700"/>
          <ac:spMkLst>
            <pc:docMk/>
            <pc:sldMk cId="3657599120" sldId="352"/>
            <ac:spMk id="2" creationId="{F2828C2E-78DC-9776-F65A-CED4CCDC9D3F}"/>
          </ac:spMkLst>
        </pc:spChg>
        <pc:spChg chg="del mod ord">
          <ac:chgData name="vandana bharti" userId="fc2235cc64fa47fc" providerId="LiveId" clId="{5744906C-8636-43E1-B64E-1E0DF4130F21}" dt="2025-09-24T08:32:17.847" v="550" actId="700"/>
          <ac:spMkLst>
            <pc:docMk/>
            <pc:sldMk cId="3657599120" sldId="352"/>
            <ac:spMk id="3" creationId="{297E373C-B19A-398B-BBD9-9CF4849A2089}"/>
          </ac:spMkLst>
        </pc:spChg>
        <pc:spChg chg="mod ord">
          <ac:chgData name="vandana bharti" userId="fc2235cc64fa47fc" providerId="LiveId" clId="{5744906C-8636-43E1-B64E-1E0DF4130F21}" dt="2025-09-24T08:32:17.847" v="550" actId="700"/>
          <ac:spMkLst>
            <pc:docMk/>
            <pc:sldMk cId="3657599120" sldId="352"/>
            <ac:spMk id="4" creationId="{8EDD2F1E-CC6E-01C9-261B-19A63396E841}"/>
          </ac:spMkLst>
        </pc:spChg>
        <pc:spChg chg="add del mod ord">
          <ac:chgData name="vandana bharti" userId="fc2235cc64fa47fc" providerId="LiveId" clId="{5744906C-8636-43E1-B64E-1E0DF4130F21}" dt="2025-09-24T08:32:51.042" v="559" actId="478"/>
          <ac:spMkLst>
            <pc:docMk/>
            <pc:sldMk cId="3657599120" sldId="352"/>
            <ac:spMk id="5" creationId="{5C46DCC0-1C15-8129-3C7E-FF2A58FB2470}"/>
          </ac:spMkLst>
        </pc:spChg>
        <pc:spChg chg="add del mod ord">
          <ac:chgData name="vandana bharti" userId="fc2235cc64fa47fc" providerId="LiveId" clId="{5744906C-8636-43E1-B64E-1E0DF4130F21}" dt="2025-09-24T08:32:45.357" v="557" actId="478"/>
          <ac:spMkLst>
            <pc:docMk/>
            <pc:sldMk cId="3657599120" sldId="352"/>
            <ac:spMk id="6" creationId="{20C7635D-DAAD-FCA3-15BB-FD8F15E4EC43}"/>
          </ac:spMkLst>
        </pc:spChg>
        <pc:spChg chg="add del mod ord">
          <ac:chgData name="vandana bharti" userId="fc2235cc64fa47fc" providerId="LiveId" clId="{5744906C-8636-43E1-B64E-1E0DF4130F21}" dt="2025-09-24T08:32:48.259" v="558" actId="478"/>
          <ac:spMkLst>
            <pc:docMk/>
            <pc:sldMk cId="3657599120" sldId="352"/>
            <ac:spMk id="7" creationId="{58A3339B-D060-6F0F-DD50-A625077A2BE7}"/>
          </ac:spMkLst>
        </pc:spChg>
        <pc:spChg chg="add mod">
          <ac:chgData name="vandana bharti" userId="fc2235cc64fa47fc" providerId="LiveId" clId="{5744906C-8636-43E1-B64E-1E0DF4130F21}" dt="2025-09-24T08:36:12.647" v="660"/>
          <ac:spMkLst>
            <pc:docMk/>
            <pc:sldMk cId="3657599120" sldId="352"/>
            <ac:spMk id="8" creationId="{8D8AACBE-4C01-802B-4C69-DD65CCCDFF90}"/>
          </ac:spMkLst>
        </pc:spChg>
        <pc:picChg chg="add mod">
          <ac:chgData name="vandana bharti" userId="fc2235cc64fa47fc" providerId="LiveId" clId="{5744906C-8636-43E1-B64E-1E0DF4130F21}" dt="2025-09-24T08:33:06.905" v="562" actId="1076"/>
          <ac:picMkLst>
            <pc:docMk/>
            <pc:sldMk cId="3657599120" sldId="352"/>
            <ac:picMk id="9" creationId="{AF047D16-5509-AA58-6FD0-73C5B3128000}"/>
          </ac:picMkLst>
        </pc:picChg>
      </pc:sldChg>
      <pc:sldChg chg="addSp delSp modSp new mod">
        <pc:chgData name="vandana bharti" userId="fc2235cc64fa47fc" providerId="LiveId" clId="{5744906C-8636-43E1-B64E-1E0DF4130F21}" dt="2025-09-24T08:42:50.625" v="671" actId="207"/>
        <pc:sldMkLst>
          <pc:docMk/>
          <pc:sldMk cId="1590672281" sldId="353"/>
        </pc:sldMkLst>
        <pc:spChg chg="del">
          <ac:chgData name="vandana bharti" userId="fc2235cc64fa47fc" providerId="LiveId" clId="{5744906C-8636-43E1-B64E-1E0DF4130F21}" dt="2025-09-24T08:33:59.434" v="572" actId="478"/>
          <ac:spMkLst>
            <pc:docMk/>
            <pc:sldMk cId="1590672281" sldId="353"/>
            <ac:spMk id="2" creationId="{F762952D-C0B2-4DB9-DB9D-BA15E9F09CAE}"/>
          </ac:spMkLst>
        </pc:spChg>
        <pc:spChg chg="del">
          <ac:chgData name="vandana bharti" userId="fc2235cc64fa47fc" providerId="LiveId" clId="{5744906C-8636-43E1-B64E-1E0DF4130F21}" dt="2025-09-24T08:34:01.846" v="573" actId="478"/>
          <ac:spMkLst>
            <pc:docMk/>
            <pc:sldMk cId="1590672281" sldId="353"/>
            <ac:spMk id="4" creationId="{652B1960-6765-3C94-CD0C-CA7B6A482738}"/>
          </ac:spMkLst>
        </pc:spChg>
        <pc:spChg chg="del">
          <ac:chgData name="vandana bharti" userId="fc2235cc64fa47fc" providerId="LiveId" clId="{5744906C-8636-43E1-B64E-1E0DF4130F21}" dt="2025-09-24T08:34:04.144" v="574" actId="478"/>
          <ac:spMkLst>
            <pc:docMk/>
            <pc:sldMk cId="1590672281" sldId="353"/>
            <ac:spMk id="5" creationId="{A1C0104E-E440-32F3-2DCE-E9BB97BF727C}"/>
          </ac:spMkLst>
        </pc:spChg>
        <pc:spChg chg="add mod">
          <ac:chgData name="vandana bharti" userId="fc2235cc64fa47fc" providerId="LiveId" clId="{5744906C-8636-43E1-B64E-1E0DF4130F21}" dt="2025-09-24T08:42:50.625" v="671" actId="207"/>
          <ac:spMkLst>
            <pc:docMk/>
            <pc:sldMk cId="1590672281" sldId="353"/>
            <ac:spMk id="6" creationId="{959DF41A-E53E-DA4A-5DBC-118ECEB5618C}"/>
          </ac:spMkLst>
        </pc:spChg>
        <pc:picChg chg="add mod">
          <ac:chgData name="vandana bharti" userId="fc2235cc64fa47fc" providerId="LiveId" clId="{5744906C-8636-43E1-B64E-1E0DF4130F21}" dt="2025-09-24T08:34:06.334" v="575" actId="1076"/>
          <ac:picMkLst>
            <pc:docMk/>
            <pc:sldMk cId="1590672281" sldId="353"/>
            <ac:picMk id="11" creationId="{5B1B6FF1-494D-CE7B-0EB9-5814A7667618}"/>
          </ac:picMkLst>
        </pc:picChg>
      </pc:sldChg>
      <pc:sldChg chg="addSp delSp modSp new mod">
        <pc:chgData name="vandana bharti" userId="fc2235cc64fa47fc" providerId="LiveId" clId="{5744906C-8636-43E1-B64E-1E0DF4130F21}" dt="2025-09-24T08:45:01.525" v="708" actId="20577"/>
        <pc:sldMkLst>
          <pc:docMk/>
          <pc:sldMk cId="3446410069" sldId="354"/>
        </pc:sldMkLst>
        <pc:spChg chg="del">
          <ac:chgData name="vandana bharti" userId="fc2235cc64fa47fc" providerId="LiveId" clId="{5744906C-8636-43E1-B64E-1E0DF4130F21}" dt="2025-09-24T08:44:28.761" v="697" actId="478"/>
          <ac:spMkLst>
            <pc:docMk/>
            <pc:sldMk cId="3446410069" sldId="354"/>
            <ac:spMk id="2" creationId="{F61D7E4D-0DC5-61BB-06A6-40231D113507}"/>
          </ac:spMkLst>
        </pc:spChg>
        <pc:spChg chg="del">
          <ac:chgData name="vandana bharti" userId="fc2235cc64fa47fc" providerId="LiveId" clId="{5744906C-8636-43E1-B64E-1E0DF4130F21}" dt="2025-09-24T08:44:24.930" v="695" actId="478"/>
          <ac:spMkLst>
            <pc:docMk/>
            <pc:sldMk cId="3446410069" sldId="354"/>
            <ac:spMk id="4" creationId="{89F2612B-48BA-2948-EFEB-21EEE3D0B490}"/>
          </ac:spMkLst>
        </pc:spChg>
        <pc:spChg chg="del">
          <ac:chgData name="vandana bharti" userId="fc2235cc64fa47fc" providerId="LiveId" clId="{5744906C-8636-43E1-B64E-1E0DF4130F21}" dt="2025-09-24T08:44:26.946" v="696" actId="478"/>
          <ac:spMkLst>
            <pc:docMk/>
            <pc:sldMk cId="3446410069" sldId="354"/>
            <ac:spMk id="5" creationId="{C21CDA23-EEDF-B3F3-C942-2A19FCA7AA29}"/>
          </ac:spMkLst>
        </pc:spChg>
        <pc:spChg chg="add mod">
          <ac:chgData name="vandana bharti" userId="fc2235cc64fa47fc" providerId="LiveId" clId="{5744906C-8636-43E1-B64E-1E0DF4130F21}" dt="2025-09-24T08:45:01.525" v="708" actId="20577"/>
          <ac:spMkLst>
            <pc:docMk/>
            <pc:sldMk cId="3446410069" sldId="354"/>
            <ac:spMk id="6" creationId="{6E79BD63-40B0-B806-CEA3-100DD32B428B}"/>
          </ac:spMkLst>
        </pc:spChg>
        <pc:picChg chg="add mod">
          <ac:chgData name="vandana bharti" userId="fc2235cc64fa47fc" providerId="LiveId" clId="{5744906C-8636-43E1-B64E-1E0DF4130F21}" dt="2025-09-24T08:44:33.283" v="699" actId="14100"/>
          <ac:picMkLst>
            <pc:docMk/>
            <pc:sldMk cId="3446410069" sldId="354"/>
            <ac:picMk id="7" creationId="{57F1EBA2-9858-F65D-8A94-D91AF7821B7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IN" dirty="0"/>
              <a:t>Brazilian E-Commerce Dataset by Olist</a:t>
            </a:r>
            <a:br>
              <a:rPr lang="en-IN" dirty="0"/>
            </a:br>
            <a:br>
              <a:rPr lang="en-IN" dirty="0"/>
            </a:br>
            <a:br>
              <a:rPr lang="en-IN" dirty="0"/>
            </a:br>
            <a:r>
              <a:rPr lang="en-US" sz="2400" b="0" i="1" dirty="0">
                <a:latin typeface="Aptos" panose="020B0004020202020204" pitchFamily="34" charset="0"/>
              </a:rPr>
              <a:t>Analyzing Customer and Product Data Using SQL &amp; Power BI</a:t>
            </a:r>
            <a:br>
              <a:rPr lang="en-US" altLang="en-US" b="0" cap="none" dirty="0">
                <a:solidFill>
                  <a:schemeClr val="tx1"/>
                </a:solidFill>
                <a:latin typeface="Arial" panose="020B0604020202020204" pitchFamily="34" charset="0"/>
              </a:rPr>
            </a:br>
            <a:br>
              <a:rPr lang="en-IN" dirty="0"/>
            </a:br>
            <a:endParaRPr lang="en-US"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0C6EB-817F-DF03-2231-091AF024AC0C}"/>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E5BB837-53B8-7BAB-BE85-B23467094018}"/>
              </a:ext>
            </a:extLst>
          </p:cNvPr>
          <p:cNvPicPr>
            <a:picLocks noGrp="1" noChangeAspect="1"/>
          </p:cNvPicPr>
          <p:nvPr>
            <p:ph sz="half" idx="2"/>
          </p:nvPr>
        </p:nvPicPr>
        <p:blipFill>
          <a:blip r:embed="rId2"/>
          <a:stretch>
            <a:fillRect/>
          </a:stretch>
        </p:blipFill>
        <p:spPr>
          <a:xfrm>
            <a:off x="2764144" y="1971821"/>
            <a:ext cx="7220958" cy="2086266"/>
          </a:xfrm>
        </p:spPr>
      </p:pic>
      <p:sp>
        <p:nvSpPr>
          <p:cNvPr id="4" name="Slide Number Placeholder 3">
            <a:extLst>
              <a:ext uri="{FF2B5EF4-FFF2-40B4-BE49-F238E27FC236}">
                <a16:creationId xmlns:a16="http://schemas.microsoft.com/office/drawing/2014/main" id="{79B3325A-0038-475B-681C-54A42D4AF388}"/>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
        <p:nvSpPr>
          <p:cNvPr id="3" name="TextBox 2">
            <a:extLst>
              <a:ext uri="{FF2B5EF4-FFF2-40B4-BE49-F238E27FC236}">
                <a16:creationId xmlns:a16="http://schemas.microsoft.com/office/drawing/2014/main" id="{C1C82138-BC96-C100-C0FB-41509FF1BE6D}"/>
              </a:ext>
            </a:extLst>
          </p:cNvPr>
          <p:cNvSpPr txBox="1"/>
          <p:nvPr/>
        </p:nvSpPr>
        <p:spPr>
          <a:xfrm>
            <a:off x="2684535" y="832947"/>
            <a:ext cx="9671901" cy="461665"/>
          </a:xfrm>
          <a:prstGeom prst="rect">
            <a:avLst/>
          </a:prstGeom>
          <a:noFill/>
        </p:spPr>
        <p:txBody>
          <a:bodyPr wrap="square" rtlCol="0">
            <a:spAutoFit/>
          </a:bodyPr>
          <a:lstStyle/>
          <a:p>
            <a:r>
              <a:rPr lang="en-US" sz="2400" dirty="0">
                <a:solidFill>
                  <a:schemeClr val="bg1">
                    <a:lumMod val="25000"/>
                  </a:schemeClr>
                </a:solidFill>
              </a:rPr>
              <a:t>Show all distinct product categories available in the database.</a:t>
            </a:r>
            <a:endParaRPr lang="en-IN" sz="2400" dirty="0">
              <a:solidFill>
                <a:schemeClr val="bg1">
                  <a:lumMod val="25000"/>
                </a:schemeClr>
              </a:solidFill>
            </a:endParaRPr>
          </a:p>
        </p:txBody>
      </p:sp>
    </p:spTree>
    <p:extLst>
      <p:ext uri="{BB962C8B-B14F-4D97-AF65-F5344CB8AC3E}">
        <p14:creationId xmlns:p14="http://schemas.microsoft.com/office/powerpoint/2010/main" val="1235912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63B99-87A0-6BE1-A368-5D6C9D64C26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DEFECA5-616F-B953-10C0-820AAA8ECEAF}"/>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
        <p:nvSpPr>
          <p:cNvPr id="5" name="Content Placeholder 4">
            <a:extLst>
              <a:ext uri="{FF2B5EF4-FFF2-40B4-BE49-F238E27FC236}">
                <a16:creationId xmlns:a16="http://schemas.microsoft.com/office/drawing/2014/main" id="{2F5DB851-F78E-ACE3-8E08-6BA407FDC2BF}"/>
              </a:ext>
            </a:extLst>
          </p:cNvPr>
          <p:cNvSpPr>
            <a:spLocks noGrp="1"/>
          </p:cNvSpPr>
          <p:nvPr>
            <p:ph sz="half" idx="2"/>
          </p:nvPr>
        </p:nvSpPr>
        <p:spPr/>
        <p:txBody>
          <a:bodyPr/>
          <a:lstStyle/>
          <a:p>
            <a:endParaRPr lang="en-IN"/>
          </a:p>
        </p:txBody>
      </p:sp>
      <p:sp>
        <p:nvSpPr>
          <p:cNvPr id="6" name="TextBox 5">
            <a:extLst>
              <a:ext uri="{FF2B5EF4-FFF2-40B4-BE49-F238E27FC236}">
                <a16:creationId xmlns:a16="http://schemas.microsoft.com/office/drawing/2014/main" id="{44586FB9-D156-03FE-0AD1-25B9128D2FBE}"/>
              </a:ext>
            </a:extLst>
          </p:cNvPr>
          <p:cNvSpPr txBox="1"/>
          <p:nvPr/>
        </p:nvSpPr>
        <p:spPr>
          <a:xfrm>
            <a:off x="163398" y="419136"/>
            <a:ext cx="9671901" cy="830997"/>
          </a:xfrm>
          <a:prstGeom prst="rect">
            <a:avLst/>
          </a:prstGeom>
          <a:noFill/>
        </p:spPr>
        <p:txBody>
          <a:bodyPr wrap="square" rtlCol="0">
            <a:spAutoFit/>
          </a:bodyPr>
          <a:lstStyle/>
          <a:p>
            <a:r>
              <a:rPr lang="en-US" sz="2400" dirty="0">
                <a:solidFill>
                  <a:schemeClr val="bg1">
                    <a:lumMod val="25000"/>
                  </a:schemeClr>
                </a:solidFill>
              </a:rPr>
              <a:t> Display the different payment types used by customers and how many times each was used.</a:t>
            </a:r>
            <a:endParaRPr lang="en-IN" sz="2400" dirty="0">
              <a:solidFill>
                <a:schemeClr val="bg1">
                  <a:lumMod val="25000"/>
                </a:schemeClr>
              </a:solidFill>
            </a:endParaRPr>
          </a:p>
        </p:txBody>
      </p:sp>
      <p:pic>
        <p:nvPicPr>
          <p:cNvPr id="8" name="Picture 7">
            <a:extLst>
              <a:ext uri="{FF2B5EF4-FFF2-40B4-BE49-F238E27FC236}">
                <a16:creationId xmlns:a16="http://schemas.microsoft.com/office/drawing/2014/main" id="{83249B69-F65B-2441-2130-B07C32D6B0B1}"/>
              </a:ext>
            </a:extLst>
          </p:cNvPr>
          <p:cNvPicPr>
            <a:picLocks noChangeAspect="1"/>
          </p:cNvPicPr>
          <p:nvPr/>
        </p:nvPicPr>
        <p:blipFill>
          <a:blip r:embed="rId2"/>
          <a:stretch>
            <a:fillRect/>
          </a:stretch>
        </p:blipFill>
        <p:spPr>
          <a:xfrm>
            <a:off x="231475" y="1709948"/>
            <a:ext cx="8611802" cy="2619741"/>
          </a:xfrm>
          <a:prstGeom prst="rect">
            <a:avLst/>
          </a:prstGeom>
        </p:spPr>
      </p:pic>
    </p:spTree>
    <p:extLst>
      <p:ext uri="{BB962C8B-B14F-4D97-AF65-F5344CB8AC3E}">
        <p14:creationId xmlns:p14="http://schemas.microsoft.com/office/powerpoint/2010/main" val="1524527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E4B52-8B69-B730-3F86-38964F0CE65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B111BC2-A9C8-3112-70CD-4FA47490C7F9}"/>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
        <p:nvSpPr>
          <p:cNvPr id="5" name="Content Placeholder 4">
            <a:extLst>
              <a:ext uri="{FF2B5EF4-FFF2-40B4-BE49-F238E27FC236}">
                <a16:creationId xmlns:a16="http://schemas.microsoft.com/office/drawing/2014/main" id="{EFA8D503-1DDA-E79A-347D-309994EDA8AB}"/>
              </a:ext>
            </a:extLst>
          </p:cNvPr>
          <p:cNvSpPr>
            <a:spLocks noGrp="1"/>
          </p:cNvSpPr>
          <p:nvPr>
            <p:ph sz="half" idx="2"/>
          </p:nvPr>
        </p:nvSpPr>
        <p:spPr/>
        <p:txBody>
          <a:bodyPr/>
          <a:lstStyle/>
          <a:p>
            <a:endParaRPr lang="en-IN"/>
          </a:p>
        </p:txBody>
      </p:sp>
      <p:sp>
        <p:nvSpPr>
          <p:cNvPr id="7" name="TextBox 6">
            <a:extLst>
              <a:ext uri="{FF2B5EF4-FFF2-40B4-BE49-F238E27FC236}">
                <a16:creationId xmlns:a16="http://schemas.microsoft.com/office/drawing/2014/main" id="{DF0CA505-93CF-E5B1-8C4C-0990621D84FE}"/>
              </a:ext>
            </a:extLst>
          </p:cNvPr>
          <p:cNvSpPr txBox="1"/>
          <p:nvPr/>
        </p:nvSpPr>
        <p:spPr>
          <a:xfrm>
            <a:off x="2724347" y="673960"/>
            <a:ext cx="9671901" cy="461665"/>
          </a:xfrm>
          <a:prstGeom prst="rect">
            <a:avLst/>
          </a:prstGeom>
          <a:noFill/>
        </p:spPr>
        <p:txBody>
          <a:bodyPr wrap="square" rtlCol="0">
            <a:spAutoFit/>
          </a:bodyPr>
          <a:lstStyle/>
          <a:p>
            <a:r>
              <a:rPr lang="en-US" sz="2400" dirty="0">
                <a:solidFill>
                  <a:schemeClr val="bg1">
                    <a:lumMod val="25000"/>
                  </a:schemeClr>
                </a:solidFill>
              </a:rPr>
              <a:t>Show the 10 most recent orders with their IDs and purchase dates.</a:t>
            </a:r>
            <a:endParaRPr lang="en-IN" sz="2400" dirty="0">
              <a:solidFill>
                <a:schemeClr val="bg1">
                  <a:lumMod val="25000"/>
                </a:schemeClr>
              </a:solidFill>
            </a:endParaRPr>
          </a:p>
        </p:txBody>
      </p:sp>
      <p:pic>
        <p:nvPicPr>
          <p:cNvPr id="8" name="Content Placeholder 6">
            <a:extLst>
              <a:ext uri="{FF2B5EF4-FFF2-40B4-BE49-F238E27FC236}">
                <a16:creationId xmlns:a16="http://schemas.microsoft.com/office/drawing/2014/main" id="{DB8F440C-FC13-C779-BB9A-10AD2C50608F}"/>
              </a:ext>
            </a:extLst>
          </p:cNvPr>
          <p:cNvPicPr>
            <a:picLocks noChangeAspect="1"/>
          </p:cNvPicPr>
          <p:nvPr/>
        </p:nvPicPr>
        <p:blipFill>
          <a:blip r:embed="rId2"/>
          <a:stretch>
            <a:fillRect/>
          </a:stretch>
        </p:blipFill>
        <p:spPr>
          <a:xfrm>
            <a:off x="2977249" y="1554594"/>
            <a:ext cx="7381188" cy="2497284"/>
          </a:xfrm>
          <a:prstGeom prst="rect">
            <a:avLst/>
          </a:prstGeom>
        </p:spPr>
      </p:pic>
    </p:spTree>
    <p:extLst>
      <p:ext uri="{BB962C8B-B14F-4D97-AF65-F5344CB8AC3E}">
        <p14:creationId xmlns:p14="http://schemas.microsoft.com/office/powerpoint/2010/main" val="452183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E8792-7A36-6A1A-B471-2D45A31ADB3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72EE98E-026F-2983-CD68-911F331B4584}"/>
              </a:ext>
            </a:extLst>
          </p:cNvPr>
          <p:cNvSpPr>
            <a:spLocks noGrp="1"/>
          </p:cNvSpPr>
          <p:nvPr>
            <p:ph type="sldNum" sz="quarter" idx="10"/>
          </p:nvPr>
        </p:nvSpPr>
        <p:spPr/>
        <p:txBody>
          <a:bodyPr/>
          <a:lstStyle/>
          <a:p>
            <a:fld id="{48F63A3B-78C7-47BE-AE5E-E10140E04643}" type="slidenum">
              <a:rPr lang="en-US" smtClean="0"/>
              <a:pPr/>
              <a:t>13</a:t>
            </a:fld>
            <a:endParaRPr lang="en-US" dirty="0"/>
          </a:p>
        </p:txBody>
      </p:sp>
      <p:pic>
        <p:nvPicPr>
          <p:cNvPr id="8" name="Content Placeholder 5">
            <a:extLst>
              <a:ext uri="{FF2B5EF4-FFF2-40B4-BE49-F238E27FC236}">
                <a16:creationId xmlns:a16="http://schemas.microsoft.com/office/drawing/2014/main" id="{894676CF-C31C-6102-05B3-8E3994427C42}"/>
              </a:ext>
            </a:extLst>
          </p:cNvPr>
          <p:cNvPicPr>
            <a:picLocks noChangeAspect="1"/>
          </p:cNvPicPr>
          <p:nvPr/>
        </p:nvPicPr>
        <p:blipFill>
          <a:blip r:embed="rId2"/>
          <a:stretch>
            <a:fillRect/>
          </a:stretch>
        </p:blipFill>
        <p:spPr>
          <a:xfrm>
            <a:off x="471341" y="928688"/>
            <a:ext cx="6655406" cy="2951175"/>
          </a:xfrm>
          <a:prstGeom prst="rect">
            <a:avLst/>
          </a:prstGeom>
        </p:spPr>
      </p:pic>
      <p:sp>
        <p:nvSpPr>
          <p:cNvPr id="5" name="TextBox 4">
            <a:extLst>
              <a:ext uri="{FF2B5EF4-FFF2-40B4-BE49-F238E27FC236}">
                <a16:creationId xmlns:a16="http://schemas.microsoft.com/office/drawing/2014/main" id="{60F3782F-2838-EBD0-2404-F759ECCCBE4C}"/>
              </a:ext>
            </a:extLst>
          </p:cNvPr>
          <p:cNvSpPr txBox="1"/>
          <p:nvPr/>
        </p:nvSpPr>
        <p:spPr>
          <a:xfrm>
            <a:off x="216817" y="245998"/>
            <a:ext cx="9671901" cy="461665"/>
          </a:xfrm>
          <a:prstGeom prst="rect">
            <a:avLst/>
          </a:prstGeom>
          <a:noFill/>
        </p:spPr>
        <p:txBody>
          <a:bodyPr wrap="square" rtlCol="0">
            <a:spAutoFit/>
          </a:bodyPr>
          <a:lstStyle/>
          <a:p>
            <a:r>
              <a:rPr lang="en-US" sz="2400" dirty="0">
                <a:solidFill>
                  <a:schemeClr val="bg1">
                    <a:lumMod val="25000"/>
                  </a:schemeClr>
                </a:solidFill>
              </a:rPr>
              <a:t>Count how many sellers are located in each Brazilian state.</a:t>
            </a:r>
            <a:endParaRPr lang="en-IN" sz="2400" dirty="0">
              <a:solidFill>
                <a:schemeClr val="bg1">
                  <a:lumMod val="25000"/>
                </a:schemeClr>
              </a:solidFill>
            </a:endParaRPr>
          </a:p>
        </p:txBody>
      </p:sp>
    </p:spTree>
    <p:extLst>
      <p:ext uri="{BB962C8B-B14F-4D97-AF65-F5344CB8AC3E}">
        <p14:creationId xmlns:p14="http://schemas.microsoft.com/office/powerpoint/2010/main" val="2421184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77333-2610-822A-F78A-104C3DFFFED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DC8CF88-FF62-72FE-2D4E-47C525DAE9A7}"/>
              </a:ext>
            </a:extLst>
          </p:cNvPr>
          <p:cNvSpPr>
            <a:spLocks noGrp="1"/>
          </p:cNvSpPr>
          <p:nvPr>
            <p:ph type="sldNum" sz="quarter" idx="10"/>
          </p:nvPr>
        </p:nvSpPr>
        <p:spPr/>
        <p:txBody>
          <a:bodyPr/>
          <a:lstStyle/>
          <a:p>
            <a:fld id="{48F63A3B-78C7-47BE-AE5E-E10140E04643}" type="slidenum">
              <a:rPr lang="en-US" smtClean="0"/>
              <a:pPr/>
              <a:t>14</a:t>
            </a:fld>
            <a:endParaRPr lang="en-US" dirty="0"/>
          </a:p>
        </p:txBody>
      </p:sp>
      <p:pic>
        <p:nvPicPr>
          <p:cNvPr id="9" name="Content Placeholder 6">
            <a:extLst>
              <a:ext uri="{FF2B5EF4-FFF2-40B4-BE49-F238E27FC236}">
                <a16:creationId xmlns:a16="http://schemas.microsoft.com/office/drawing/2014/main" id="{D3EE6C9C-818E-8AB1-27F8-02FD8E8EF65D}"/>
              </a:ext>
            </a:extLst>
          </p:cNvPr>
          <p:cNvPicPr>
            <a:picLocks noChangeAspect="1"/>
          </p:cNvPicPr>
          <p:nvPr/>
        </p:nvPicPr>
        <p:blipFill>
          <a:blip r:embed="rId2"/>
          <a:stretch>
            <a:fillRect/>
          </a:stretch>
        </p:blipFill>
        <p:spPr>
          <a:xfrm>
            <a:off x="2729893" y="1893815"/>
            <a:ext cx="9226494" cy="2461204"/>
          </a:xfrm>
          <a:prstGeom prst="rect">
            <a:avLst/>
          </a:prstGeom>
        </p:spPr>
      </p:pic>
      <p:sp>
        <p:nvSpPr>
          <p:cNvPr id="5" name="TextBox 4">
            <a:extLst>
              <a:ext uri="{FF2B5EF4-FFF2-40B4-BE49-F238E27FC236}">
                <a16:creationId xmlns:a16="http://schemas.microsoft.com/office/drawing/2014/main" id="{DDA2C81A-CEE7-42D6-1DA3-62BA1C04ED3C}"/>
              </a:ext>
            </a:extLst>
          </p:cNvPr>
          <p:cNvSpPr txBox="1"/>
          <p:nvPr/>
        </p:nvSpPr>
        <p:spPr>
          <a:xfrm>
            <a:off x="2729893" y="785937"/>
            <a:ext cx="9671901" cy="461665"/>
          </a:xfrm>
          <a:prstGeom prst="rect">
            <a:avLst/>
          </a:prstGeom>
          <a:noFill/>
        </p:spPr>
        <p:txBody>
          <a:bodyPr wrap="square" rtlCol="0">
            <a:spAutoFit/>
          </a:bodyPr>
          <a:lstStyle/>
          <a:p>
            <a:r>
              <a:rPr lang="en-US" sz="2400" dirty="0">
                <a:solidFill>
                  <a:schemeClr val="bg1">
                    <a:lumMod val="25000"/>
                  </a:schemeClr>
                </a:solidFill>
              </a:rPr>
              <a:t>Calculate the average review score across all product reviews.</a:t>
            </a:r>
            <a:endParaRPr lang="en-IN" sz="2400" dirty="0">
              <a:solidFill>
                <a:schemeClr val="bg1">
                  <a:lumMod val="25000"/>
                </a:schemeClr>
              </a:solidFill>
            </a:endParaRPr>
          </a:p>
        </p:txBody>
      </p:sp>
    </p:spTree>
    <p:extLst>
      <p:ext uri="{BB962C8B-B14F-4D97-AF65-F5344CB8AC3E}">
        <p14:creationId xmlns:p14="http://schemas.microsoft.com/office/powerpoint/2010/main" val="3892314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DB47F03-0C57-2E84-B169-38869DA54E74}"/>
              </a:ext>
            </a:extLst>
          </p:cNvPr>
          <p:cNvSpPr>
            <a:spLocks noGrp="1"/>
          </p:cNvSpPr>
          <p:nvPr>
            <p:ph type="sldNum" sz="quarter" idx="10"/>
          </p:nvPr>
        </p:nvSpPr>
        <p:spPr/>
        <p:txBody>
          <a:bodyPr/>
          <a:lstStyle/>
          <a:p>
            <a:fld id="{48F63A3B-78C7-47BE-AE5E-E10140E04643}" type="slidenum">
              <a:rPr lang="en-US" smtClean="0"/>
              <a:pPr/>
              <a:t>15</a:t>
            </a:fld>
            <a:endParaRPr lang="en-US" dirty="0"/>
          </a:p>
        </p:txBody>
      </p:sp>
      <p:sp>
        <p:nvSpPr>
          <p:cNvPr id="8" name="TextBox 7">
            <a:extLst>
              <a:ext uri="{FF2B5EF4-FFF2-40B4-BE49-F238E27FC236}">
                <a16:creationId xmlns:a16="http://schemas.microsoft.com/office/drawing/2014/main" id="{73ECE931-3E8D-165F-293A-B26956C6D763}"/>
              </a:ext>
            </a:extLst>
          </p:cNvPr>
          <p:cNvSpPr txBox="1"/>
          <p:nvPr/>
        </p:nvSpPr>
        <p:spPr>
          <a:xfrm>
            <a:off x="182251" y="192425"/>
            <a:ext cx="8612957" cy="1200329"/>
          </a:xfrm>
          <a:prstGeom prst="rect">
            <a:avLst/>
          </a:prstGeom>
          <a:noFill/>
        </p:spPr>
        <p:txBody>
          <a:bodyPr wrap="square" rtlCol="0">
            <a:spAutoFit/>
          </a:bodyPr>
          <a:lstStyle/>
          <a:p>
            <a:r>
              <a:rPr lang="en-US" sz="2400" dirty="0">
                <a:solidFill>
                  <a:schemeClr val="bg1">
                    <a:lumMod val="25000"/>
                  </a:schemeClr>
                </a:solidFill>
              </a:rPr>
              <a:t>For a specific order (e.g., </a:t>
            </a:r>
            <a:r>
              <a:rPr lang="en-US" sz="2400" dirty="0" err="1">
                <a:solidFill>
                  <a:schemeClr val="bg1">
                    <a:lumMod val="25000"/>
                  </a:schemeClr>
                </a:solidFill>
              </a:rPr>
              <a:t>order_id</a:t>
            </a:r>
            <a:r>
              <a:rPr lang="en-US" sz="2400" dirty="0">
                <a:solidFill>
                  <a:schemeClr val="bg1">
                    <a:lumMod val="25000"/>
                  </a:schemeClr>
                </a:solidFill>
              </a:rPr>
              <a:t> ='00010242fe8c5a6d1ba2dd792cb16214'), list all items included in that order.</a:t>
            </a:r>
            <a:endParaRPr lang="en-IN" sz="2400" dirty="0">
              <a:solidFill>
                <a:schemeClr val="bg1">
                  <a:lumMod val="25000"/>
                </a:schemeClr>
              </a:solidFill>
            </a:endParaRPr>
          </a:p>
        </p:txBody>
      </p:sp>
      <p:pic>
        <p:nvPicPr>
          <p:cNvPr id="10" name="Content Placeholder 5">
            <a:extLst>
              <a:ext uri="{FF2B5EF4-FFF2-40B4-BE49-F238E27FC236}">
                <a16:creationId xmlns:a16="http://schemas.microsoft.com/office/drawing/2014/main" id="{439D3D45-933B-864B-43B7-FF8E1CCE72D0}"/>
              </a:ext>
            </a:extLst>
          </p:cNvPr>
          <p:cNvPicPr>
            <a:picLocks noChangeAspect="1"/>
          </p:cNvPicPr>
          <p:nvPr/>
        </p:nvPicPr>
        <p:blipFill>
          <a:blip r:embed="rId2"/>
          <a:srcRect r="5710"/>
          <a:stretch>
            <a:fillRect/>
          </a:stretch>
        </p:blipFill>
        <p:spPr>
          <a:xfrm>
            <a:off x="182252" y="1715135"/>
            <a:ext cx="8716652" cy="2720177"/>
          </a:xfrm>
          <a:prstGeom prst="rect">
            <a:avLst/>
          </a:prstGeom>
        </p:spPr>
      </p:pic>
    </p:spTree>
    <p:extLst>
      <p:ext uri="{BB962C8B-B14F-4D97-AF65-F5344CB8AC3E}">
        <p14:creationId xmlns:p14="http://schemas.microsoft.com/office/powerpoint/2010/main" val="2178562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13B47D2-35AE-20FF-544D-C177863BDE24}"/>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
        <p:nvSpPr>
          <p:cNvPr id="8" name="TextBox 7">
            <a:extLst>
              <a:ext uri="{FF2B5EF4-FFF2-40B4-BE49-F238E27FC236}">
                <a16:creationId xmlns:a16="http://schemas.microsoft.com/office/drawing/2014/main" id="{64C3FECC-4204-A45E-E228-21DEE70137C6}"/>
              </a:ext>
            </a:extLst>
          </p:cNvPr>
          <p:cNvSpPr txBox="1"/>
          <p:nvPr/>
        </p:nvSpPr>
        <p:spPr>
          <a:xfrm>
            <a:off x="2922309" y="927641"/>
            <a:ext cx="9862908" cy="461665"/>
          </a:xfrm>
          <a:prstGeom prst="rect">
            <a:avLst/>
          </a:prstGeom>
          <a:noFill/>
        </p:spPr>
        <p:txBody>
          <a:bodyPr wrap="square" rtlCol="0">
            <a:spAutoFit/>
          </a:bodyPr>
          <a:lstStyle/>
          <a:p>
            <a:r>
              <a:rPr lang="en-US" sz="2400" dirty="0">
                <a:solidFill>
                  <a:schemeClr val="bg1">
                    <a:lumMod val="25000"/>
                  </a:schemeClr>
                </a:solidFill>
              </a:rPr>
              <a:t>Find the top 5 cities with the most customers.</a:t>
            </a:r>
            <a:endParaRPr lang="en-IN" sz="2400" dirty="0">
              <a:solidFill>
                <a:schemeClr val="bg1">
                  <a:lumMod val="25000"/>
                </a:schemeClr>
              </a:solidFill>
            </a:endParaRPr>
          </a:p>
        </p:txBody>
      </p:sp>
      <p:pic>
        <p:nvPicPr>
          <p:cNvPr id="9" name="Picture 8">
            <a:extLst>
              <a:ext uri="{FF2B5EF4-FFF2-40B4-BE49-F238E27FC236}">
                <a16:creationId xmlns:a16="http://schemas.microsoft.com/office/drawing/2014/main" id="{10AE5A56-356E-25AF-D8F5-87BA5CE3AC14}"/>
              </a:ext>
            </a:extLst>
          </p:cNvPr>
          <p:cNvPicPr>
            <a:picLocks noChangeAspect="1"/>
          </p:cNvPicPr>
          <p:nvPr/>
        </p:nvPicPr>
        <p:blipFill>
          <a:blip r:embed="rId2"/>
          <a:srcRect r="16353"/>
          <a:stretch>
            <a:fillRect/>
          </a:stretch>
        </p:blipFill>
        <p:spPr>
          <a:xfrm>
            <a:off x="3073136" y="3082750"/>
            <a:ext cx="7503737" cy="2429693"/>
          </a:xfrm>
          <a:prstGeom prst="rect">
            <a:avLst/>
          </a:prstGeom>
        </p:spPr>
      </p:pic>
    </p:spTree>
    <p:extLst>
      <p:ext uri="{BB962C8B-B14F-4D97-AF65-F5344CB8AC3E}">
        <p14:creationId xmlns:p14="http://schemas.microsoft.com/office/powerpoint/2010/main" val="2284180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DBD7A5-118C-699F-11CF-5FA82E11DF9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B985EDB-14E2-CB53-E003-3F4C7260F31E}"/>
              </a:ext>
            </a:extLst>
          </p:cNvPr>
          <p:cNvSpPr>
            <a:spLocks noGrp="1"/>
          </p:cNvSpPr>
          <p:nvPr>
            <p:ph type="sldNum" sz="quarter" idx="10"/>
          </p:nvPr>
        </p:nvSpPr>
        <p:spPr/>
        <p:txBody>
          <a:bodyPr/>
          <a:lstStyle/>
          <a:p>
            <a:fld id="{48F63A3B-78C7-47BE-AE5E-E10140E04643}" type="slidenum">
              <a:rPr lang="en-US" smtClean="0"/>
              <a:pPr/>
              <a:t>17</a:t>
            </a:fld>
            <a:endParaRPr lang="en-US" dirty="0"/>
          </a:p>
        </p:txBody>
      </p:sp>
      <p:pic>
        <p:nvPicPr>
          <p:cNvPr id="7" name="Content Placeholder 6">
            <a:extLst>
              <a:ext uri="{FF2B5EF4-FFF2-40B4-BE49-F238E27FC236}">
                <a16:creationId xmlns:a16="http://schemas.microsoft.com/office/drawing/2014/main" id="{46014524-9DCA-A5F3-C209-797A0226163A}"/>
              </a:ext>
            </a:extLst>
          </p:cNvPr>
          <p:cNvPicPr>
            <a:picLocks noGrp="1" noChangeAspect="1"/>
          </p:cNvPicPr>
          <p:nvPr>
            <p:ph sz="half" idx="2"/>
          </p:nvPr>
        </p:nvPicPr>
        <p:blipFill>
          <a:blip r:embed="rId2"/>
          <a:stretch>
            <a:fillRect/>
          </a:stretch>
        </p:blipFill>
        <p:spPr>
          <a:xfrm>
            <a:off x="369217" y="1251408"/>
            <a:ext cx="8371003" cy="3412969"/>
          </a:xfrm>
        </p:spPr>
      </p:pic>
      <p:sp>
        <p:nvSpPr>
          <p:cNvPr id="5" name="TextBox 4">
            <a:extLst>
              <a:ext uri="{FF2B5EF4-FFF2-40B4-BE49-F238E27FC236}">
                <a16:creationId xmlns:a16="http://schemas.microsoft.com/office/drawing/2014/main" id="{94C74031-9E38-AF48-7F4E-24260EF93991}"/>
              </a:ext>
            </a:extLst>
          </p:cNvPr>
          <p:cNvSpPr txBox="1"/>
          <p:nvPr/>
        </p:nvSpPr>
        <p:spPr>
          <a:xfrm>
            <a:off x="369217" y="462110"/>
            <a:ext cx="9671901" cy="461665"/>
          </a:xfrm>
          <a:prstGeom prst="rect">
            <a:avLst/>
          </a:prstGeom>
          <a:noFill/>
        </p:spPr>
        <p:txBody>
          <a:bodyPr wrap="square" rtlCol="0">
            <a:spAutoFit/>
          </a:bodyPr>
          <a:lstStyle/>
          <a:p>
            <a:r>
              <a:rPr lang="en-US" sz="2400" dirty="0">
                <a:solidFill>
                  <a:schemeClr val="bg1">
                    <a:lumMod val="25000"/>
                  </a:schemeClr>
                </a:solidFill>
              </a:rPr>
              <a:t>Find the average product weight for each product category.</a:t>
            </a:r>
            <a:endParaRPr lang="en-IN" sz="2400" dirty="0">
              <a:solidFill>
                <a:schemeClr val="bg1">
                  <a:lumMod val="25000"/>
                </a:schemeClr>
              </a:solidFill>
            </a:endParaRPr>
          </a:p>
        </p:txBody>
      </p:sp>
    </p:spTree>
    <p:extLst>
      <p:ext uri="{BB962C8B-B14F-4D97-AF65-F5344CB8AC3E}">
        <p14:creationId xmlns:p14="http://schemas.microsoft.com/office/powerpoint/2010/main" val="4148477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14795-57BF-C1D4-04EB-C0BB25072EAE}"/>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A1B954D-3BEC-A105-7031-B3E7F5D610BB}"/>
              </a:ext>
            </a:extLst>
          </p:cNvPr>
          <p:cNvPicPr>
            <a:picLocks noGrp="1" noChangeAspect="1"/>
          </p:cNvPicPr>
          <p:nvPr>
            <p:ph sz="half" idx="2"/>
          </p:nvPr>
        </p:nvPicPr>
        <p:blipFill>
          <a:blip r:embed="rId2"/>
          <a:stretch>
            <a:fillRect/>
          </a:stretch>
        </p:blipFill>
        <p:spPr>
          <a:xfrm>
            <a:off x="2835253" y="260488"/>
            <a:ext cx="5858693" cy="895475"/>
          </a:xfrm>
        </p:spPr>
      </p:pic>
      <p:sp>
        <p:nvSpPr>
          <p:cNvPr id="4" name="Slide Number Placeholder 3">
            <a:extLst>
              <a:ext uri="{FF2B5EF4-FFF2-40B4-BE49-F238E27FC236}">
                <a16:creationId xmlns:a16="http://schemas.microsoft.com/office/drawing/2014/main" id="{BCA1496E-610D-C632-CFD7-9D5FE3F9E9F2}"/>
              </a:ext>
            </a:extLst>
          </p:cNvPr>
          <p:cNvSpPr>
            <a:spLocks noGrp="1"/>
          </p:cNvSpPr>
          <p:nvPr>
            <p:ph type="sldNum" sz="quarter" idx="10"/>
          </p:nvPr>
        </p:nvSpPr>
        <p:spPr/>
        <p:txBody>
          <a:bodyPr/>
          <a:lstStyle/>
          <a:p>
            <a:fld id="{48F63A3B-78C7-47BE-AE5E-E10140E04643}" type="slidenum">
              <a:rPr lang="en-US" smtClean="0"/>
              <a:pPr/>
              <a:t>18</a:t>
            </a:fld>
            <a:endParaRPr lang="en-US" dirty="0"/>
          </a:p>
        </p:txBody>
      </p:sp>
      <p:pic>
        <p:nvPicPr>
          <p:cNvPr id="8" name="Picture 7">
            <a:extLst>
              <a:ext uri="{FF2B5EF4-FFF2-40B4-BE49-F238E27FC236}">
                <a16:creationId xmlns:a16="http://schemas.microsoft.com/office/drawing/2014/main" id="{B9405982-A103-4387-D58A-2DC214425F68}"/>
              </a:ext>
            </a:extLst>
          </p:cNvPr>
          <p:cNvPicPr>
            <a:picLocks noChangeAspect="1"/>
          </p:cNvPicPr>
          <p:nvPr/>
        </p:nvPicPr>
        <p:blipFill>
          <a:blip r:embed="rId3"/>
          <a:stretch>
            <a:fillRect/>
          </a:stretch>
        </p:blipFill>
        <p:spPr>
          <a:xfrm>
            <a:off x="2652445" y="2520233"/>
            <a:ext cx="8112965" cy="3549422"/>
          </a:xfrm>
          <a:prstGeom prst="rect">
            <a:avLst/>
          </a:prstGeom>
        </p:spPr>
      </p:pic>
      <p:sp>
        <p:nvSpPr>
          <p:cNvPr id="3" name="TextBox 2">
            <a:extLst>
              <a:ext uri="{FF2B5EF4-FFF2-40B4-BE49-F238E27FC236}">
                <a16:creationId xmlns:a16="http://schemas.microsoft.com/office/drawing/2014/main" id="{BEDFD61D-7C39-0D5C-439B-0442BFE28999}"/>
              </a:ext>
            </a:extLst>
          </p:cNvPr>
          <p:cNvSpPr txBox="1"/>
          <p:nvPr/>
        </p:nvSpPr>
        <p:spPr>
          <a:xfrm>
            <a:off x="2520099" y="1493628"/>
            <a:ext cx="9671901" cy="461665"/>
          </a:xfrm>
          <a:prstGeom prst="rect">
            <a:avLst/>
          </a:prstGeom>
          <a:noFill/>
        </p:spPr>
        <p:txBody>
          <a:bodyPr wrap="square" rtlCol="0">
            <a:spAutoFit/>
          </a:bodyPr>
          <a:lstStyle/>
          <a:p>
            <a:r>
              <a:rPr lang="en-US" sz="2400" dirty="0">
                <a:solidFill>
                  <a:schemeClr val="bg1">
                    <a:lumMod val="25000"/>
                  </a:schemeClr>
                </a:solidFill>
              </a:rPr>
              <a:t> Customer Geographic Distribution</a:t>
            </a:r>
            <a:endParaRPr lang="en-IN" sz="2400" dirty="0">
              <a:solidFill>
                <a:schemeClr val="bg1">
                  <a:lumMod val="25000"/>
                </a:schemeClr>
              </a:solidFill>
            </a:endParaRPr>
          </a:p>
        </p:txBody>
      </p:sp>
    </p:spTree>
    <p:extLst>
      <p:ext uri="{BB962C8B-B14F-4D97-AF65-F5344CB8AC3E}">
        <p14:creationId xmlns:p14="http://schemas.microsoft.com/office/powerpoint/2010/main" val="2661488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8FF7-0C6E-5DA1-B16B-E0DC8AE2312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BD4C71-6739-178D-53A1-0463C0DDB0F6}"/>
              </a:ext>
            </a:extLst>
          </p:cNvPr>
          <p:cNvSpPr>
            <a:spLocks noGrp="1"/>
          </p:cNvSpPr>
          <p:nvPr>
            <p:ph type="sldNum" sz="quarter" idx="10"/>
          </p:nvPr>
        </p:nvSpPr>
        <p:spPr/>
        <p:txBody>
          <a:bodyPr/>
          <a:lstStyle/>
          <a:p>
            <a:fld id="{48F63A3B-78C7-47BE-AE5E-E10140E04643}" type="slidenum">
              <a:rPr lang="en-US" smtClean="0"/>
              <a:pPr/>
              <a:t>19</a:t>
            </a:fld>
            <a:endParaRPr lang="en-US" dirty="0"/>
          </a:p>
        </p:txBody>
      </p:sp>
      <p:pic>
        <p:nvPicPr>
          <p:cNvPr id="7" name="Content Placeholder 6">
            <a:extLst>
              <a:ext uri="{FF2B5EF4-FFF2-40B4-BE49-F238E27FC236}">
                <a16:creationId xmlns:a16="http://schemas.microsoft.com/office/drawing/2014/main" id="{FC44D863-E398-8E52-A5FB-509506B673EF}"/>
              </a:ext>
            </a:extLst>
          </p:cNvPr>
          <p:cNvPicPr>
            <a:picLocks noGrp="1" noChangeAspect="1"/>
          </p:cNvPicPr>
          <p:nvPr>
            <p:ph sz="half" idx="2"/>
          </p:nvPr>
        </p:nvPicPr>
        <p:blipFill>
          <a:blip r:embed="rId2"/>
          <a:stretch>
            <a:fillRect/>
          </a:stretch>
        </p:blipFill>
        <p:spPr>
          <a:xfrm>
            <a:off x="301656" y="1119647"/>
            <a:ext cx="7796463" cy="3122052"/>
          </a:xfrm>
        </p:spPr>
      </p:pic>
      <p:sp>
        <p:nvSpPr>
          <p:cNvPr id="4" name="TextBox 3">
            <a:extLst>
              <a:ext uri="{FF2B5EF4-FFF2-40B4-BE49-F238E27FC236}">
                <a16:creationId xmlns:a16="http://schemas.microsoft.com/office/drawing/2014/main" id="{29CAF487-F6D7-4D43-F0E5-D1BCD425A68F}"/>
              </a:ext>
            </a:extLst>
          </p:cNvPr>
          <p:cNvSpPr txBox="1"/>
          <p:nvPr/>
        </p:nvSpPr>
        <p:spPr>
          <a:xfrm>
            <a:off x="75415" y="372970"/>
            <a:ext cx="9671901" cy="461665"/>
          </a:xfrm>
          <a:prstGeom prst="rect">
            <a:avLst/>
          </a:prstGeom>
          <a:noFill/>
        </p:spPr>
        <p:txBody>
          <a:bodyPr wrap="square" rtlCol="0">
            <a:spAutoFit/>
          </a:bodyPr>
          <a:lstStyle/>
          <a:p>
            <a:r>
              <a:rPr lang="en-IN" sz="2400" dirty="0">
                <a:solidFill>
                  <a:schemeClr val="bg1">
                    <a:lumMod val="25000"/>
                  </a:schemeClr>
                </a:solidFill>
              </a:rPr>
              <a:t>Order Status Timeline Analysis</a:t>
            </a:r>
          </a:p>
        </p:txBody>
      </p:sp>
    </p:spTree>
    <p:extLst>
      <p:ext uri="{BB962C8B-B14F-4D97-AF65-F5344CB8AC3E}">
        <p14:creationId xmlns:p14="http://schemas.microsoft.com/office/powerpoint/2010/main" val="336572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499621" y="457199"/>
            <a:ext cx="6583680" cy="611270"/>
          </a:xfrm>
        </p:spPr>
        <p:txBody>
          <a:bodyPr/>
          <a:lstStyle/>
          <a:p>
            <a:r>
              <a:rPr lang="en-US" dirty="0"/>
              <a:t>objectives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
        <p:nvSpPr>
          <p:cNvPr id="5" name="Rectangle 1">
            <a:extLst>
              <a:ext uri="{FF2B5EF4-FFF2-40B4-BE49-F238E27FC236}">
                <a16:creationId xmlns:a16="http://schemas.microsoft.com/office/drawing/2014/main" id="{F1A99BD9-76B4-FAF4-7B9B-5E91C62B5FE6}"/>
              </a:ext>
            </a:extLst>
          </p:cNvPr>
          <p:cNvSpPr>
            <a:spLocks noGrp="1" noChangeArrowheads="1"/>
          </p:cNvSpPr>
          <p:nvPr>
            <p:ph idx="1"/>
          </p:nvPr>
        </p:nvSpPr>
        <p:spPr bwMode="auto">
          <a:xfrm>
            <a:off x="320512" y="2006815"/>
            <a:ext cx="732462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nSpc>
                <a:spcPct val="100000"/>
              </a:lnSpc>
              <a:buFont typeface="Arial" panose="020B0604020202020204" pitchFamily="34" charset="0"/>
              <a:buChar char="•"/>
            </a:pPr>
            <a:r>
              <a:rPr lang="en-US" sz="1800" b="1" dirty="0">
                <a:solidFill>
                  <a:srgbClr val="202C8F"/>
                </a:solidFill>
                <a:latin typeface="Gadugi" panose="020B0502040204020203" pitchFamily="34" charset="0"/>
                <a:ea typeface="Gadugi" panose="020B0502040204020203" pitchFamily="34" charset="0"/>
              </a:rPr>
              <a:t>Uncover Customer Behavior Insights</a:t>
            </a:r>
            <a:r>
              <a:rPr lang="en-US" sz="1800" dirty="0">
                <a:solidFill>
                  <a:srgbClr val="202C8F"/>
                </a:solidFill>
                <a:latin typeface="Gadugi" panose="020B0502040204020203" pitchFamily="34" charset="0"/>
                <a:ea typeface="Gadugi" panose="020B0502040204020203" pitchFamily="34" charset="0"/>
              </a:rPr>
              <a:t>: Analyze purchasing patterns and regional trends using SQL queries.</a:t>
            </a:r>
          </a:p>
          <a:p>
            <a:pPr marL="285750" indent="-285750">
              <a:lnSpc>
                <a:spcPct val="100000"/>
              </a:lnSpc>
              <a:buFont typeface="Arial" panose="020B0604020202020204" pitchFamily="34" charset="0"/>
              <a:buChar char="•"/>
            </a:pPr>
            <a:r>
              <a:rPr lang="en-US" sz="1800" b="1" dirty="0">
                <a:solidFill>
                  <a:srgbClr val="202C8F"/>
                </a:solidFill>
                <a:latin typeface="Gadugi" panose="020B0502040204020203" pitchFamily="34" charset="0"/>
                <a:ea typeface="Gadugi" panose="020B0502040204020203" pitchFamily="34" charset="0"/>
              </a:rPr>
              <a:t>Identify Sales Performance Trends</a:t>
            </a:r>
            <a:r>
              <a:rPr lang="en-US" sz="1800" dirty="0">
                <a:solidFill>
                  <a:srgbClr val="202C8F"/>
                </a:solidFill>
                <a:latin typeface="Gadugi" panose="020B0502040204020203" pitchFamily="34" charset="0"/>
                <a:ea typeface="Gadugi" panose="020B0502040204020203" pitchFamily="34" charset="0"/>
              </a:rPr>
              <a:t>: Extract sales volume and revenue patterns across time and regions.</a:t>
            </a:r>
          </a:p>
          <a:p>
            <a:pPr marL="285750" indent="-285750">
              <a:lnSpc>
                <a:spcPct val="100000"/>
              </a:lnSpc>
              <a:buFont typeface="Arial" panose="020B0604020202020204" pitchFamily="34" charset="0"/>
              <a:buChar char="•"/>
            </a:pPr>
            <a:r>
              <a:rPr lang="en-US" sz="1800" b="1" dirty="0">
                <a:solidFill>
                  <a:srgbClr val="202C8F"/>
                </a:solidFill>
                <a:latin typeface="Gadugi" panose="020B0502040204020203" pitchFamily="34" charset="0"/>
                <a:ea typeface="Gadugi" panose="020B0502040204020203" pitchFamily="34" charset="0"/>
              </a:rPr>
              <a:t>Evaluate Product Performance</a:t>
            </a:r>
            <a:r>
              <a:rPr lang="en-US" sz="1800" dirty="0">
                <a:solidFill>
                  <a:srgbClr val="202C8F"/>
                </a:solidFill>
                <a:latin typeface="Gadugi" panose="020B0502040204020203" pitchFamily="34" charset="0"/>
                <a:ea typeface="Gadugi" panose="020B0502040204020203" pitchFamily="34" charset="0"/>
              </a:rPr>
              <a:t>: Assess product categories and seller performance through reviews and sales data.</a:t>
            </a:r>
          </a:p>
          <a:p>
            <a:pPr marL="285750" indent="-285750">
              <a:lnSpc>
                <a:spcPct val="100000"/>
              </a:lnSpc>
              <a:buFont typeface="Arial" panose="020B0604020202020204" pitchFamily="34" charset="0"/>
              <a:buChar char="•"/>
            </a:pPr>
            <a:r>
              <a:rPr lang="en-US" sz="1800" b="1" dirty="0">
                <a:solidFill>
                  <a:srgbClr val="202C8F"/>
                </a:solidFill>
                <a:latin typeface="Gadugi" panose="020B0502040204020203" pitchFamily="34" charset="0"/>
                <a:ea typeface="Gadugi" panose="020B0502040204020203" pitchFamily="34" charset="0"/>
              </a:rPr>
              <a:t>Optimize Data Analysis</a:t>
            </a:r>
            <a:r>
              <a:rPr lang="en-US" sz="1800" dirty="0">
                <a:solidFill>
                  <a:srgbClr val="202C8F"/>
                </a:solidFill>
                <a:latin typeface="Gadugi" panose="020B0502040204020203" pitchFamily="34" charset="0"/>
                <a:ea typeface="Gadugi" panose="020B0502040204020203" pitchFamily="34" charset="0"/>
              </a:rPr>
              <a:t>: Use efficient SQL queries to handle large datasets.</a:t>
            </a:r>
          </a:p>
          <a:p>
            <a:pPr marL="285750" indent="-285750">
              <a:lnSpc>
                <a:spcPct val="100000"/>
              </a:lnSpc>
              <a:buFont typeface="Arial" panose="020B0604020202020204" pitchFamily="34" charset="0"/>
              <a:buChar char="•"/>
            </a:pPr>
            <a:r>
              <a:rPr lang="en-US" sz="1800" b="1" dirty="0">
                <a:solidFill>
                  <a:srgbClr val="202C8F"/>
                </a:solidFill>
                <a:latin typeface="Gadugi" panose="020B0502040204020203" pitchFamily="34" charset="0"/>
                <a:ea typeface="Gadugi" panose="020B0502040204020203" pitchFamily="34" charset="0"/>
              </a:rPr>
              <a:t>Ensure Data Integrity</a:t>
            </a:r>
            <a:r>
              <a:rPr lang="en-US" sz="1800" dirty="0">
                <a:solidFill>
                  <a:srgbClr val="202C8F"/>
                </a:solidFill>
                <a:latin typeface="Gadugi" panose="020B0502040204020203" pitchFamily="34" charset="0"/>
                <a:ea typeface="Gadugi" panose="020B0502040204020203" pitchFamily="34" charset="0"/>
              </a:rPr>
              <a:t>: Validate dataset accuracy for reliable insights.</a:t>
            </a:r>
          </a:p>
          <a:p>
            <a:pPr marL="285750" indent="-285750">
              <a:lnSpc>
                <a:spcPct val="100000"/>
              </a:lnSpc>
              <a:buFont typeface="Arial" panose="020B0604020202020204" pitchFamily="34" charset="0"/>
              <a:buChar char="•"/>
            </a:pPr>
            <a:r>
              <a:rPr lang="en-US" sz="1800" b="1" dirty="0">
                <a:solidFill>
                  <a:srgbClr val="202C8F"/>
                </a:solidFill>
                <a:latin typeface="Gadugi" panose="020B0502040204020203" pitchFamily="34" charset="0"/>
                <a:ea typeface="Gadugi" panose="020B0502040204020203" pitchFamily="34" charset="0"/>
              </a:rPr>
              <a:t>Visualize Insights</a:t>
            </a:r>
            <a:r>
              <a:rPr lang="en-US" sz="1800" dirty="0">
                <a:solidFill>
                  <a:srgbClr val="202C8F"/>
                </a:solidFill>
                <a:latin typeface="Gadugi" panose="020B0502040204020203" pitchFamily="34" charset="0"/>
                <a:ea typeface="Gadugi" panose="020B0502040204020203" pitchFamily="34" charset="0"/>
              </a:rPr>
              <a:t>: Create interactive Power BI dashboards to present findings clearly.</a:t>
            </a:r>
          </a:p>
          <a:p>
            <a:pPr marL="285750" indent="-285750">
              <a:lnSpc>
                <a:spcPct val="100000"/>
              </a:lnSpc>
              <a:buFont typeface="Arial" panose="020B0604020202020204" pitchFamily="34" charset="0"/>
              <a:buChar char="•"/>
            </a:pPr>
            <a:r>
              <a:rPr lang="en-US" sz="1800" b="1" dirty="0">
                <a:solidFill>
                  <a:srgbClr val="202C8F"/>
                </a:solidFill>
                <a:latin typeface="Gadugi" panose="020B0502040204020203" pitchFamily="34" charset="0"/>
                <a:ea typeface="Gadugi" panose="020B0502040204020203" pitchFamily="34" charset="0"/>
              </a:rPr>
              <a:t>Drive Business Decisions</a:t>
            </a:r>
            <a:r>
              <a:rPr lang="en-US" sz="1800" dirty="0">
                <a:solidFill>
                  <a:srgbClr val="202C8F"/>
                </a:solidFill>
                <a:latin typeface="Gadugi" panose="020B0502040204020203" pitchFamily="34" charset="0"/>
                <a:ea typeface="Gadugi" panose="020B0502040204020203" pitchFamily="34" charset="0"/>
              </a:rPr>
              <a:t>: Provide actionable recommendations based on data insights.</a:t>
            </a:r>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B9C9D-ADF2-E327-3550-5EB799270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879E30-FDD9-A81D-B090-D04AAAE92E2B}"/>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6D120A0A-FCD8-A2AE-DD64-C895671755FB}"/>
              </a:ext>
            </a:extLst>
          </p:cNvPr>
          <p:cNvPicPr>
            <a:picLocks noGrp="1" noChangeAspect="1"/>
          </p:cNvPicPr>
          <p:nvPr>
            <p:ph sz="half" idx="2"/>
          </p:nvPr>
        </p:nvPicPr>
        <p:blipFill>
          <a:blip r:embed="rId2"/>
          <a:stretch>
            <a:fillRect/>
          </a:stretch>
        </p:blipFill>
        <p:spPr>
          <a:xfrm>
            <a:off x="2775479" y="1088182"/>
            <a:ext cx="7582958" cy="2629267"/>
          </a:xfrm>
        </p:spPr>
      </p:pic>
      <p:sp>
        <p:nvSpPr>
          <p:cNvPr id="4" name="Slide Number Placeholder 3">
            <a:extLst>
              <a:ext uri="{FF2B5EF4-FFF2-40B4-BE49-F238E27FC236}">
                <a16:creationId xmlns:a16="http://schemas.microsoft.com/office/drawing/2014/main" id="{EF70974B-986E-9C7C-1D2D-D44400D31298}"/>
              </a:ext>
            </a:extLst>
          </p:cNvPr>
          <p:cNvSpPr>
            <a:spLocks noGrp="1"/>
          </p:cNvSpPr>
          <p:nvPr>
            <p:ph type="sldNum" sz="quarter" idx="10"/>
          </p:nvPr>
        </p:nvSpPr>
        <p:spPr/>
        <p:txBody>
          <a:bodyPr/>
          <a:lstStyle/>
          <a:p>
            <a:fld id="{48F63A3B-78C7-47BE-AE5E-E10140E04643}" type="slidenum">
              <a:rPr lang="en-US" smtClean="0"/>
              <a:pPr/>
              <a:t>20</a:t>
            </a:fld>
            <a:endParaRPr lang="en-US" dirty="0"/>
          </a:p>
        </p:txBody>
      </p:sp>
      <p:sp>
        <p:nvSpPr>
          <p:cNvPr id="5" name="TextBox 4">
            <a:extLst>
              <a:ext uri="{FF2B5EF4-FFF2-40B4-BE49-F238E27FC236}">
                <a16:creationId xmlns:a16="http://schemas.microsoft.com/office/drawing/2014/main" id="{A327A5E5-BD5C-AA00-E294-ACC07207A272}"/>
              </a:ext>
            </a:extLst>
          </p:cNvPr>
          <p:cNvSpPr txBox="1"/>
          <p:nvPr/>
        </p:nvSpPr>
        <p:spPr>
          <a:xfrm>
            <a:off x="2476206" y="196319"/>
            <a:ext cx="9671901" cy="461665"/>
          </a:xfrm>
          <a:prstGeom prst="rect">
            <a:avLst/>
          </a:prstGeom>
          <a:noFill/>
        </p:spPr>
        <p:txBody>
          <a:bodyPr wrap="square" rtlCol="0">
            <a:spAutoFit/>
          </a:bodyPr>
          <a:lstStyle/>
          <a:p>
            <a:r>
              <a:rPr lang="en-IN" sz="2400" dirty="0">
                <a:solidFill>
                  <a:schemeClr val="bg1">
                    <a:lumMod val="25000"/>
                  </a:schemeClr>
                </a:solidFill>
              </a:rPr>
              <a:t>  Late Shipping Identification</a:t>
            </a:r>
          </a:p>
        </p:txBody>
      </p:sp>
    </p:spTree>
    <p:extLst>
      <p:ext uri="{BB962C8B-B14F-4D97-AF65-F5344CB8AC3E}">
        <p14:creationId xmlns:p14="http://schemas.microsoft.com/office/powerpoint/2010/main" val="1643529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EDD2F1E-CC6E-01C9-261B-19A63396E841}"/>
              </a:ext>
            </a:extLst>
          </p:cNvPr>
          <p:cNvSpPr>
            <a:spLocks noGrp="1"/>
          </p:cNvSpPr>
          <p:nvPr>
            <p:ph type="sldNum" sz="quarter" idx="10"/>
          </p:nvPr>
        </p:nvSpPr>
        <p:spPr/>
        <p:txBody>
          <a:bodyPr/>
          <a:lstStyle/>
          <a:p>
            <a:fld id="{48F63A3B-78C7-47BE-AE5E-E10140E04643}" type="slidenum">
              <a:rPr lang="en-US" smtClean="0"/>
              <a:pPr/>
              <a:t>21</a:t>
            </a:fld>
            <a:endParaRPr lang="en-US" dirty="0"/>
          </a:p>
        </p:txBody>
      </p:sp>
      <p:sp>
        <p:nvSpPr>
          <p:cNvPr id="8" name="TextBox 7">
            <a:extLst>
              <a:ext uri="{FF2B5EF4-FFF2-40B4-BE49-F238E27FC236}">
                <a16:creationId xmlns:a16="http://schemas.microsoft.com/office/drawing/2014/main" id="{8D8AACBE-4C01-802B-4C69-DD65CCCDFF90}"/>
              </a:ext>
            </a:extLst>
          </p:cNvPr>
          <p:cNvSpPr txBox="1"/>
          <p:nvPr/>
        </p:nvSpPr>
        <p:spPr>
          <a:xfrm>
            <a:off x="496578" y="917274"/>
            <a:ext cx="9671901" cy="461665"/>
          </a:xfrm>
          <a:prstGeom prst="rect">
            <a:avLst/>
          </a:prstGeom>
          <a:noFill/>
        </p:spPr>
        <p:txBody>
          <a:bodyPr wrap="square" rtlCol="0">
            <a:spAutoFit/>
          </a:bodyPr>
          <a:lstStyle/>
          <a:p>
            <a:r>
              <a:rPr lang="en-US" sz="2400" dirty="0">
                <a:solidFill>
                  <a:schemeClr val="bg1">
                    <a:lumMod val="25000"/>
                  </a:schemeClr>
                </a:solidFill>
              </a:rPr>
              <a:t>Payment Method Preference by Value</a:t>
            </a:r>
            <a:endParaRPr lang="en-IN" sz="2400" dirty="0">
              <a:solidFill>
                <a:schemeClr val="bg1">
                  <a:lumMod val="25000"/>
                </a:schemeClr>
              </a:solidFill>
            </a:endParaRPr>
          </a:p>
        </p:txBody>
      </p:sp>
      <p:pic>
        <p:nvPicPr>
          <p:cNvPr id="9" name="Picture 8">
            <a:extLst>
              <a:ext uri="{FF2B5EF4-FFF2-40B4-BE49-F238E27FC236}">
                <a16:creationId xmlns:a16="http://schemas.microsoft.com/office/drawing/2014/main" id="{AF047D16-5509-AA58-6FD0-73C5B3128000}"/>
              </a:ext>
            </a:extLst>
          </p:cNvPr>
          <p:cNvPicPr>
            <a:picLocks noChangeAspect="1"/>
          </p:cNvPicPr>
          <p:nvPr/>
        </p:nvPicPr>
        <p:blipFill>
          <a:blip r:embed="rId2"/>
          <a:srcRect r="6262"/>
          <a:stretch>
            <a:fillRect/>
          </a:stretch>
        </p:blipFill>
        <p:spPr>
          <a:xfrm>
            <a:off x="282803" y="2063402"/>
            <a:ext cx="9395181" cy="2467319"/>
          </a:xfrm>
          <a:prstGeom prst="rect">
            <a:avLst/>
          </a:prstGeom>
        </p:spPr>
      </p:pic>
    </p:spTree>
    <p:extLst>
      <p:ext uri="{BB962C8B-B14F-4D97-AF65-F5344CB8AC3E}">
        <p14:creationId xmlns:p14="http://schemas.microsoft.com/office/powerpoint/2010/main" val="3657599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06A56-E50C-BE82-74DB-A539C5515597}"/>
            </a:ext>
          </a:extLst>
        </p:cNvPr>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9B64627C-90AF-561B-730D-62E68E4C4FAC}"/>
              </a:ext>
            </a:extLst>
          </p:cNvPr>
          <p:cNvPicPr>
            <a:picLocks noGrp="1" noChangeAspect="1"/>
          </p:cNvPicPr>
          <p:nvPr>
            <p:ph sz="half" idx="2"/>
          </p:nvPr>
        </p:nvPicPr>
        <p:blipFill>
          <a:blip r:embed="rId2"/>
          <a:stretch>
            <a:fillRect/>
          </a:stretch>
        </p:blipFill>
        <p:spPr>
          <a:xfrm>
            <a:off x="3460750" y="2601517"/>
            <a:ext cx="7964488" cy="2901153"/>
          </a:xfrm>
        </p:spPr>
      </p:pic>
      <p:sp>
        <p:nvSpPr>
          <p:cNvPr id="3" name="Slide Number Placeholder 2">
            <a:extLst>
              <a:ext uri="{FF2B5EF4-FFF2-40B4-BE49-F238E27FC236}">
                <a16:creationId xmlns:a16="http://schemas.microsoft.com/office/drawing/2014/main" id="{6B47C3F5-6BCE-91A8-C32B-FB4B5B25F656}"/>
              </a:ext>
            </a:extLst>
          </p:cNvPr>
          <p:cNvSpPr>
            <a:spLocks noGrp="1"/>
          </p:cNvSpPr>
          <p:nvPr>
            <p:ph type="sldNum" sz="quarter" idx="10"/>
          </p:nvPr>
        </p:nvSpPr>
        <p:spPr/>
        <p:txBody>
          <a:bodyPr/>
          <a:lstStyle/>
          <a:p>
            <a:fld id="{48F63A3B-78C7-47BE-AE5E-E10140E04643}" type="slidenum">
              <a:rPr lang="en-US" smtClean="0"/>
              <a:pPr/>
              <a:t>22</a:t>
            </a:fld>
            <a:endParaRPr lang="en-US" dirty="0"/>
          </a:p>
        </p:txBody>
      </p:sp>
      <p:sp>
        <p:nvSpPr>
          <p:cNvPr id="4" name="TextBox 3">
            <a:extLst>
              <a:ext uri="{FF2B5EF4-FFF2-40B4-BE49-F238E27FC236}">
                <a16:creationId xmlns:a16="http://schemas.microsoft.com/office/drawing/2014/main" id="{3A6F659B-2F43-7C56-6D4D-B2FA2CC8A9B6}"/>
              </a:ext>
            </a:extLst>
          </p:cNvPr>
          <p:cNvSpPr txBox="1"/>
          <p:nvPr/>
        </p:nvSpPr>
        <p:spPr>
          <a:xfrm>
            <a:off x="3261674" y="928688"/>
            <a:ext cx="6825007" cy="461665"/>
          </a:xfrm>
          <a:prstGeom prst="rect">
            <a:avLst/>
          </a:prstGeom>
          <a:noFill/>
        </p:spPr>
        <p:txBody>
          <a:bodyPr wrap="square" rtlCol="0">
            <a:spAutoFit/>
          </a:bodyPr>
          <a:lstStyle/>
          <a:p>
            <a:r>
              <a:rPr lang="en-IN" sz="2400" dirty="0">
                <a:solidFill>
                  <a:schemeClr val="bg1">
                    <a:lumMod val="25000"/>
                  </a:schemeClr>
                </a:solidFill>
              </a:rPr>
              <a:t>Product Category Revenue Ranking</a:t>
            </a:r>
          </a:p>
        </p:txBody>
      </p:sp>
    </p:spTree>
    <p:extLst>
      <p:ext uri="{BB962C8B-B14F-4D97-AF65-F5344CB8AC3E}">
        <p14:creationId xmlns:p14="http://schemas.microsoft.com/office/powerpoint/2010/main" val="3323708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BA63F5-6DC1-84D7-3A66-56E3448C481D}"/>
              </a:ext>
            </a:extLst>
          </p:cNvPr>
          <p:cNvSpPr>
            <a:spLocks noGrp="1"/>
          </p:cNvSpPr>
          <p:nvPr>
            <p:ph type="sldNum" sz="quarter" idx="10"/>
          </p:nvPr>
        </p:nvSpPr>
        <p:spPr/>
        <p:txBody>
          <a:bodyPr/>
          <a:lstStyle/>
          <a:p>
            <a:fld id="{48F63A3B-78C7-47BE-AE5E-E10140E04643}" type="slidenum">
              <a:rPr lang="en-US" smtClean="0"/>
              <a:pPr/>
              <a:t>23</a:t>
            </a:fld>
            <a:endParaRPr lang="en-US" dirty="0"/>
          </a:p>
        </p:txBody>
      </p:sp>
      <p:pic>
        <p:nvPicPr>
          <p:cNvPr id="11" name="Content Placeholder 10">
            <a:extLst>
              <a:ext uri="{FF2B5EF4-FFF2-40B4-BE49-F238E27FC236}">
                <a16:creationId xmlns:a16="http://schemas.microsoft.com/office/drawing/2014/main" id="{5B1B6FF1-494D-CE7B-0EB9-5814A7667618}"/>
              </a:ext>
            </a:extLst>
          </p:cNvPr>
          <p:cNvPicPr>
            <a:picLocks noChangeAspect="1"/>
          </p:cNvPicPr>
          <p:nvPr/>
        </p:nvPicPr>
        <p:blipFill>
          <a:blip r:embed="rId2"/>
          <a:stretch>
            <a:fillRect/>
          </a:stretch>
        </p:blipFill>
        <p:spPr>
          <a:xfrm>
            <a:off x="680888" y="2734549"/>
            <a:ext cx="6210105" cy="2723283"/>
          </a:xfrm>
          <a:prstGeom prst="rect">
            <a:avLst/>
          </a:prstGeom>
        </p:spPr>
      </p:pic>
      <p:sp>
        <p:nvSpPr>
          <p:cNvPr id="6" name="TextBox 5">
            <a:extLst>
              <a:ext uri="{FF2B5EF4-FFF2-40B4-BE49-F238E27FC236}">
                <a16:creationId xmlns:a16="http://schemas.microsoft.com/office/drawing/2014/main" id="{959DF41A-E53E-DA4A-5DBC-118ECEB5618C}"/>
              </a:ext>
            </a:extLst>
          </p:cNvPr>
          <p:cNvSpPr txBox="1"/>
          <p:nvPr/>
        </p:nvSpPr>
        <p:spPr>
          <a:xfrm>
            <a:off x="293803" y="1169335"/>
            <a:ext cx="9671901" cy="461665"/>
          </a:xfrm>
          <a:prstGeom prst="rect">
            <a:avLst/>
          </a:prstGeom>
          <a:noFill/>
        </p:spPr>
        <p:txBody>
          <a:bodyPr wrap="square" rtlCol="0">
            <a:spAutoFit/>
          </a:bodyPr>
          <a:lstStyle/>
          <a:p>
            <a:r>
              <a:rPr lang="en-IN" sz="2400" dirty="0">
                <a:solidFill>
                  <a:schemeClr val="bg1">
                    <a:lumMod val="25000"/>
                  </a:schemeClr>
                </a:solidFill>
              </a:rPr>
              <a:t>Active Seller Analysis</a:t>
            </a:r>
          </a:p>
        </p:txBody>
      </p:sp>
    </p:spTree>
    <p:extLst>
      <p:ext uri="{BB962C8B-B14F-4D97-AF65-F5344CB8AC3E}">
        <p14:creationId xmlns:p14="http://schemas.microsoft.com/office/powerpoint/2010/main" val="1590672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90061A-06EF-DA8A-160F-E6642D3E787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CB309B-D635-32A1-1377-1945F76B1BC4}"/>
              </a:ext>
            </a:extLst>
          </p:cNvPr>
          <p:cNvSpPr>
            <a:spLocks noGrp="1"/>
          </p:cNvSpPr>
          <p:nvPr>
            <p:ph type="sldNum" sz="quarter" idx="10"/>
          </p:nvPr>
        </p:nvSpPr>
        <p:spPr/>
        <p:txBody>
          <a:bodyPr/>
          <a:lstStyle/>
          <a:p>
            <a:fld id="{48F63A3B-78C7-47BE-AE5E-E10140E04643}" type="slidenum">
              <a:rPr lang="en-US" smtClean="0"/>
              <a:pPr/>
              <a:t>24</a:t>
            </a:fld>
            <a:endParaRPr lang="en-US" dirty="0"/>
          </a:p>
        </p:txBody>
      </p:sp>
      <p:pic>
        <p:nvPicPr>
          <p:cNvPr id="9" name="Content Placeholder 6">
            <a:extLst>
              <a:ext uri="{FF2B5EF4-FFF2-40B4-BE49-F238E27FC236}">
                <a16:creationId xmlns:a16="http://schemas.microsoft.com/office/drawing/2014/main" id="{267C79CF-72BE-6D94-EBB8-8FDE050C3464}"/>
              </a:ext>
            </a:extLst>
          </p:cNvPr>
          <p:cNvPicPr>
            <a:picLocks noChangeAspect="1"/>
          </p:cNvPicPr>
          <p:nvPr/>
        </p:nvPicPr>
        <p:blipFill>
          <a:blip r:embed="rId2"/>
          <a:stretch>
            <a:fillRect/>
          </a:stretch>
        </p:blipFill>
        <p:spPr>
          <a:xfrm>
            <a:off x="3460565" y="2278936"/>
            <a:ext cx="7088958" cy="3521791"/>
          </a:xfrm>
          <a:prstGeom prst="rect">
            <a:avLst/>
          </a:prstGeom>
        </p:spPr>
      </p:pic>
      <p:sp>
        <p:nvSpPr>
          <p:cNvPr id="3" name="TextBox 2">
            <a:extLst>
              <a:ext uri="{FF2B5EF4-FFF2-40B4-BE49-F238E27FC236}">
                <a16:creationId xmlns:a16="http://schemas.microsoft.com/office/drawing/2014/main" id="{AE1F2039-544A-F728-5374-4D92DB70B13F}"/>
              </a:ext>
            </a:extLst>
          </p:cNvPr>
          <p:cNvSpPr txBox="1"/>
          <p:nvPr/>
        </p:nvSpPr>
        <p:spPr>
          <a:xfrm>
            <a:off x="2630079" y="1154464"/>
            <a:ext cx="9671901" cy="461665"/>
          </a:xfrm>
          <a:prstGeom prst="rect">
            <a:avLst/>
          </a:prstGeom>
          <a:noFill/>
        </p:spPr>
        <p:txBody>
          <a:bodyPr wrap="square" rtlCol="0">
            <a:spAutoFit/>
          </a:bodyPr>
          <a:lstStyle/>
          <a:p>
            <a:r>
              <a:rPr lang="en-US" sz="2400" dirty="0">
                <a:solidFill>
                  <a:schemeClr val="bg1">
                    <a:lumMod val="25000"/>
                  </a:schemeClr>
                </a:solidFill>
              </a:rPr>
              <a:t> Review Score Impact on Products</a:t>
            </a:r>
            <a:endParaRPr lang="en-IN" sz="2400" dirty="0">
              <a:solidFill>
                <a:schemeClr val="bg1">
                  <a:lumMod val="25000"/>
                </a:schemeClr>
              </a:solidFill>
            </a:endParaRPr>
          </a:p>
        </p:txBody>
      </p:sp>
    </p:spTree>
    <p:extLst>
      <p:ext uri="{BB962C8B-B14F-4D97-AF65-F5344CB8AC3E}">
        <p14:creationId xmlns:p14="http://schemas.microsoft.com/office/powerpoint/2010/main" val="1837522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DEB0D-29A9-D84C-C8CE-170426074D2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D10E6C-D5E7-BEFD-78C0-96D3F94C2EAB}"/>
              </a:ext>
            </a:extLst>
          </p:cNvPr>
          <p:cNvSpPr>
            <a:spLocks noGrp="1"/>
          </p:cNvSpPr>
          <p:nvPr>
            <p:ph type="sldNum" sz="quarter" idx="10"/>
          </p:nvPr>
        </p:nvSpPr>
        <p:spPr/>
        <p:txBody>
          <a:bodyPr/>
          <a:lstStyle/>
          <a:p>
            <a:fld id="{48F63A3B-78C7-47BE-AE5E-E10140E04643}" type="slidenum">
              <a:rPr lang="en-US" smtClean="0"/>
              <a:pPr/>
              <a:t>25</a:t>
            </a:fld>
            <a:endParaRPr lang="en-US" dirty="0"/>
          </a:p>
        </p:txBody>
      </p:sp>
      <p:pic>
        <p:nvPicPr>
          <p:cNvPr id="8" name="Content Placeholder 5">
            <a:extLst>
              <a:ext uri="{FF2B5EF4-FFF2-40B4-BE49-F238E27FC236}">
                <a16:creationId xmlns:a16="http://schemas.microsoft.com/office/drawing/2014/main" id="{83CEFEDF-857F-DC1D-40EB-80D2EFA9D3FA}"/>
              </a:ext>
            </a:extLst>
          </p:cNvPr>
          <p:cNvPicPr>
            <a:picLocks noGrp="1" noChangeAspect="1"/>
          </p:cNvPicPr>
          <p:nvPr>
            <p:ph sz="quarter" idx="4"/>
          </p:nvPr>
        </p:nvPicPr>
        <p:blipFill>
          <a:blip r:embed="rId2"/>
          <a:stretch>
            <a:fillRect/>
          </a:stretch>
        </p:blipFill>
        <p:spPr>
          <a:xfrm>
            <a:off x="784252" y="2712624"/>
            <a:ext cx="4702148" cy="2990912"/>
          </a:xfrm>
        </p:spPr>
      </p:pic>
      <p:sp>
        <p:nvSpPr>
          <p:cNvPr id="4" name="TextBox 3">
            <a:extLst>
              <a:ext uri="{FF2B5EF4-FFF2-40B4-BE49-F238E27FC236}">
                <a16:creationId xmlns:a16="http://schemas.microsoft.com/office/drawing/2014/main" id="{1611532D-542A-CEE5-4E38-42430C44131E}"/>
              </a:ext>
            </a:extLst>
          </p:cNvPr>
          <p:cNvSpPr txBox="1"/>
          <p:nvPr/>
        </p:nvSpPr>
        <p:spPr>
          <a:xfrm>
            <a:off x="395926" y="1088476"/>
            <a:ext cx="9671901" cy="461665"/>
          </a:xfrm>
          <a:prstGeom prst="rect">
            <a:avLst/>
          </a:prstGeom>
          <a:noFill/>
        </p:spPr>
        <p:txBody>
          <a:bodyPr wrap="square" rtlCol="0">
            <a:spAutoFit/>
          </a:bodyPr>
          <a:lstStyle/>
          <a:p>
            <a:r>
              <a:rPr lang="en-IN" sz="2400" dirty="0">
                <a:solidFill>
                  <a:schemeClr val="bg1">
                    <a:lumMod val="25000"/>
                  </a:schemeClr>
                </a:solidFill>
              </a:rPr>
              <a:t>Order Item Price Analysis</a:t>
            </a:r>
          </a:p>
        </p:txBody>
      </p:sp>
    </p:spTree>
    <p:extLst>
      <p:ext uri="{BB962C8B-B14F-4D97-AF65-F5344CB8AC3E}">
        <p14:creationId xmlns:p14="http://schemas.microsoft.com/office/powerpoint/2010/main" val="4082738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7ABB573-5E02-D8E8-6A76-4C26988AE439}"/>
              </a:ext>
            </a:extLst>
          </p:cNvPr>
          <p:cNvSpPr>
            <a:spLocks noGrp="1"/>
          </p:cNvSpPr>
          <p:nvPr>
            <p:ph type="sldNum" sz="quarter" idx="10"/>
          </p:nvPr>
        </p:nvSpPr>
        <p:spPr/>
        <p:txBody>
          <a:bodyPr/>
          <a:lstStyle/>
          <a:p>
            <a:fld id="{48F63A3B-78C7-47BE-AE5E-E10140E04643}" type="slidenum">
              <a:rPr lang="en-US" smtClean="0"/>
              <a:pPr/>
              <a:t>26</a:t>
            </a:fld>
            <a:endParaRPr lang="en-US" dirty="0"/>
          </a:p>
        </p:txBody>
      </p:sp>
      <p:pic>
        <p:nvPicPr>
          <p:cNvPr id="7" name="Content Placeholder 6">
            <a:extLst>
              <a:ext uri="{FF2B5EF4-FFF2-40B4-BE49-F238E27FC236}">
                <a16:creationId xmlns:a16="http://schemas.microsoft.com/office/drawing/2014/main" id="{57F1EBA2-9858-F65D-8A94-D91AF7821B7A}"/>
              </a:ext>
            </a:extLst>
          </p:cNvPr>
          <p:cNvPicPr>
            <a:picLocks noChangeAspect="1"/>
          </p:cNvPicPr>
          <p:nvPr/>
        </p:nvPicPr>
        <p:blipFill>
          <a:blip r:embed="rId2"/>
          <a:stretch>
            <a:fillRect/>
          </a:stretch>
        </p:blipFill>
        <p:spPr>
          <a:xfrm>
            <a:off x="555849" y="1959645"/>
            <a:ext cx="5288770" cy="3591491"/>
          </a:xfrm>
          <a:prstGeom prst="rect">
            <a:avLst/>
          </a:prstGeom>
        </p:spPr>
      </p:pic>
      <p:sp>
        <p:nvSpPr>
          <p:cNvPr id="6" name="TextBox 5">
            <a:extLst>
              <a:ext uri="{FF2B5EF4-FFF2-40B4-BE49-F238E27FC236}">
                <a16:creationId xmlns:a16="http://schemas.microsoft.com/office/drawing/2014/main" id="{6E79BD63-40B0-B806-CEA3-100DD32B428B}"/>
              </a:ext>
            </a:extLst>
          </p:cNvPr>
          <p:cNvSpPr txBox="1"/>
          <p:nvPr/>
        </p:nvSpPr>
        <p:spPr>
          <a:xfrm>
            <a:off x="378644" y="581000"/>
            <a:ext cx="9671901" cy="461665"/>
          </a:xfrm>
          <a:prstGeom prst="rect">
            <a:avLst/>
          </a:prstGeom>
          <a:noFill/>
        </p:spPr>
        <p:txBody>
          <a:bodyPr wrap="square" rtlCol="0">
            <a:spAutoFit/>
          </a:bodyPr>
          <a:lstStyle/>
          <a:p>
            <a:r>
              <a:rPr lang="en-US" sz="2400" dirty="0">
                <a:solidFill>
                  <a:schemeClr val="bg1">
                    <a:lumMod val="25000"/>
                  </a:schemeClr>
                </a:solidFill>
              </a:rPr>
              <a:t> Customer Repeat Purchase Behavior</a:t>
            </a:r>
            <a:endParaRPr lang="en-IN" sz="2400" dirty="0">
              <a:solidFill>
                <a:schemeClr val="bg1">
                  <a:lumMod val="25000"/>
                </a:schemeClr>
              </a:solidFill>
            </a:endParaRPr>
          </a:p>
        </p:txBody>
      </p:sp>
    </p:spTree>
    <p:extLst>
      <p:ext uri="{BB962C8B-B14F-4D97-AF65-F5344CB8AC3E}">
        <p14:creationId xmlns:p14="http://schemas.microsoft.com/office/powerpoint/2010/main" val="3446410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22ED2-44D9-FEA2-4A11-9BE6F70B52FA}"/>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99396A1-7303-EA52-BB88-9F878AA1805F}"/>
              </a:ext>
            </a:extLst>
          </p:cNvPr>
          <p:cNvPicPr>
            <a:picLocks noGrp="1" noChangeAspect="1"/>
          </p:cNvPicPr>
          <p:nvPr>
            <p:ph sz="half" idx="2"/>
          </p:nvPr>
        </p:nvPicPr>
        <p:blipFill>
          <a:blip r:embed="rId2"/>
          <a:stretch>
            <a:fillRect/>
          </a:stretch>
        </p:blipFill>
        <p:spPr>
          <a:xfrm>
            <a:off x="2931737" y="2278979"/>
            <a:ext cx="6965581" cy="3592232"/>
          </a:xfrm>
        </p:spPr>
      </p:pic>
      <p:sp>
        <p:nvSpPr>
          <p:cNvPr id="4" name="Slide Number Placeholder 3">
            <a:extLst>
              <a:ext uri="{FF2B5EF4-FFF2-40B4-BE49-F238E27FC236}">
                <a16:creationId xmlns:a16="http://schemas.microsoft.com/office/drawing/2014/main" id="{E8787488-C884-5E77-7ECE-548CACE06544}"/>
              </a:ext>
            </a:extLst>
          </p:cNvPr>
          <p:cNvSpPr>
            <a:spLocks noGrp="1"/>
          </p:cNvSpPr>
          <p:nvPr>
            <p:ph type="sldNum" sz="quarter" idx="10"/>
          </p:nvPr>
        </p:nvSpPr>
        <p:spPr/>
        <p:txBody>
          <a:bodyPr/>
          <a:lstStyle/>
          <a:p>
            <a:fld id="{48F63A3B-78C7-47BE-AE5E-E10140E04643}" type="slidenum">
              <a:rPr lang="en-US" smtClean="0"/>
              <a:pPr/>
              <a:t>27</a:t>
            </a:fld>
            <a:endParaRPr lang="en-US" dirty="0"/>
          </a:p>
        </p:txBody>
      </p:sp>
      <p:sp>
        <p:nvSpPr>
          <p:cNvPr id="3" name="TextBox 2">
            <a:extLst>
              <a:ext uri="{FF2B5EF4-FFF2-40B4-BE49-F238E27FC236}">
                <a16:creationId xmlns:a16="http://schemas.microsoft.com/office/drawing/2014/main" id="{7772B63D-CE7D-7AF8-6BB5-AF4FEDC5957C}"/>
              </a:ext>
            </a:extLst>
          </p:cNvPr>
          <p:cNvSpPr txBox="1"/>
          <p:nvPr/>
        </p:nvSpPr>
        <p:spPr>
          <a:xfrm>
            <a:off x="2630079" y="1154464"/>
            <a:ext cx="9671901" cy="461665"/>
          </a:xfrm>
          <a:prstGeom prst="rect">
            <a:avLst/>
          </a:prstGeom>
          <a:noFill/>
        </p:spPr>
        <p:txBody>
          <a:bodyPr wrap="square" rtlCol="0">
            <a:spAutoFit/>
          </a:bodyPr>
          <a:lstStyle/>
          <a:p>
            <a:r>
              <a:rPr lang="en-US" sz="2400" dirty="0">
                <a:solidFill>
                  <a:schemeClr val="bg1">
                    <a:lumMod val="25000"/>
                  </a:schemeClr>
                </a:solidFill>
              </a:rPr>
              <a:t>Data Quality Check: Missing Product Dimensions</a:t>
            </a:r>
            <a:endParaRPr lang="en-IN" sz="2400" dirty="0">
              <a:solidFill>
                <a:schemeClr val="bg1">
                  <a:lumMod val="25000"/>
                </a:schemeClr>
              </a:solidFill>
            </a:endParaRPr>
          </a:p>
        </p:txBody>
      </p:sp>
    </p:spTree>
    <p:extLst>
      <p:ext uri="{BB962C8B-B14F-4D97-AF65-F5344CB8AC3E}">
        <p14:creationId xmlns:p14="http://schemas.microsoft.com/office/powerpoint/2010/main" val="3659986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258332" y="159017"/>
            <a:ext cx="9879437" cy="980844"/>
          </a:xfrm>
        </p:spPr>
        <p:txBody>
          <a:bodyPr/>
          <a:lstStyle/>
          <a:p>
            <a:r>
              <a:rPr lang="en-US" dirty="0"/>
              <a:t>outcomes</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28</a:t>
            </a:fld>
            <a:endParaRPr lang="en-US" dirty="0"/>
          </a:p>
        </p:txBody>
      </p:sp>
      <p:sp>
        <p:nvSpPr>
          <p:cNvPr id="9" name="Content Placeholder 8">
            <a:extLst>
              <a:ext uri="{FF2B5EF4-FFF2-40B4-BE49-F238E27FC236}">
                <a16:creationId xmlns:a16="http://schemas.microsoft.com/office/drawing/2014/main" id="{D5F453D4-C558-2BE8-0E82-C09D2A378F76}"/>
              </a:ext>
            </a:extLst>
          </p:cNvPr>
          <p:cNvSpPr>
            <a:spLocks noGrp="1"/>
          </p:cNvSpPr>
          <p:nvPr>
            <p:ph sz="half" idx="1"/>
          </p:nvPr>
        </p:nvSpPr>
        <p:spPr>
          <a:xfrm>
            <a:off x="933254" y="2121031"/>
            <a:ext cx="10499794" cy="3932577"/>
          </a:xfrm>
        </p:spPr>
        <p:txBody>
          <a:bodyPr>
            <a:normAutofit/>
          </a:bodyPr>
          <a:lstStyle/>
          <a:p>
            <a:r>
              <a:rPr lang="en-US" b="1" dirty="0"/>
              <a:t>Outcomes and Insights</a:t>
            </a:r>
          </a:p>
          <a:p>
            <a:r>
              <a:rPr lang="en-US" b="1" dirty="0"/>
              <a:t>Customer Behavior</a:t>
            </a:r>
            <a:r>
              <a:rPr lang="en-US" dirty="0"/>
              <a:t>: Urban customers (e.g., São Paulo, Rio) drive 70% of orders; target rural areas for growth.</a:t>
            </a:r>
          </a:p>
          <a:p>
            <a:r>
              <a:rPr lang="en-US" b="1" dirty="0"/>
              <a:t>Sales Performance</a:t>
            </a:r>
            <a:r>
              <a:rPr lang="en-US" dirty="0"/>
              <a:t>: Total sales of R$16M with seasonal peaks; optimize promotions for Q4.</a:t>
            </a:r>
          </a:p>
          <a:p>
            <a:r>
              <a:rPr lang="en-US" b="1" dirty="0"/>
              <a:t>Product Insights</a:t>
            </a:r>
            <a:r>
              <a:rPr lang="en-US" dirty="0"/>
              <a:t>: High-photo products (&gt;3 photos) correlate with better reviews and sales; enhance listings.</a:t>
            </a:r>
          </a:p>
          <a:p>
            <a:r>
              <a:rPr lang="en-US" b="1" dirty="0"/>
              <a:t>Recommendations</a:t>
            </a:r>
            <a:r>
              <a:rPr lang="en-US" dirty="0"/>
              <a:t>: Improve delivery times, focus on top categories, and develop loyalty programs.</a:t>
            </a:r>
          </a:p>
          <a:p>
            <a:pPr marL="0" indent="0">
              <a:buNone/>
            </a:pPr>
            <a:endParaRPr lang="en-US" dirty="0"/>
          </a:p>
        </p:txBody>
      </p:sp>
    </p:spTree>
    <p:extLst>
      <p:ext uri="{BB962C8B-B14F-4D97-AF65-F5344CB8AC3E}">
        <p14:creationId xmlns:p14="http://schemas.microsoft.com/office/powerpoint/2010/main" val="3969996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conclusions</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9875463" cy="3961593"/>
          </a:xfrm>
        </p:spPr>
        <p:txBody>
          <a:bodyPr>
            <a:normAutofit/>
          </a:bodyPr>
          <a:lstStyle/>
          <a:p>
            <a:endParaRPr lang="en-US" b="1" dirty="0"/>
          </a:p>
          <a:p>
            <a:pPr marL="0" indent="0">
              <a:buNone/>
            </a:pPr>
            <a:r>
              <a:rPr lang="en-US" dirty="0"/>
              <a:t>The Olist dataset analysis reveals critical insights into e-commerce dynamics:</a:t>
            </a:r>
          </a:p>
          <a:p>
            <a:r>
              <a:rPr lang="en-US" b="1" dirty="0"/>
              <a:t>Regional Focus</a:t>
            </a:r>
            <a:r>
              <a:rPr lang="en-US" dirty="0"/>
              <a:t>: São Paulo’s dominance suggests localized marketing; expand to underserved regions.</a:t>
            </a:r>
          </a:p>
          <a:p>
            <a:r>
              <a:rPr lang="en-US" b="1" dirty="0"/>
              <a:t>Customer Retention</a:t>
            </a:r>
            <a:r>
              <a:rPr lang="en-US" dirty="0"/>
              <a:t>: High-value customers are key; loyalty programs could boost revenue.</a:t>
            </a:r>
          </a:p>
          <a:p>
            <a:r>
              <a:rPr lang="en-US" b="1" dirty="0"/>
              <a:t>Product Strategy</a:t>
            </a:r>
            <a:r>
              <a:rPr lang="en-US" dirty="0"/>
              <a:t>: Optimize listings for high-demand categories and improve seller support.</a:t>
            </a:r>
          </a:p>
          <a:p>
            <a:r>
              <a:rPr lang="en-US" b="1" dirty="0"/>
              <a:t>Future Work</a:t>
            </a:r>
            <a:r>
              <a:rPr lang="en-US" dirty="0"/>
              <a:t>: Integrate real-time data and predictive analytics for dynamic strategies.</a:t>
            </a:r>
          </a:p>
          <a:p>
            <a:r>
              <a:rPr lang="en-US" dirty="0"/>
              <a:t>This analysis equips Olist to refine operations and drive growth in a competitive market.</a:t>
            </a:r>
          </a:p>
          <a:p>
            <a:endParaRPr lang="en-IN" dirty="0"/>
          </a:p>
          <a:p>
            <a:endParaRPr lang="en-US" dirty="0"/>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29</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D79B75F-5FEB-96B7-4701-1F155796B053}"/>
              </a:ext>
            </a:extLst>
          </p:cNvPr>
          <p:cNvSpPr>
            <a:spLocks noChangeArrowheads="1"/>
          </p:cNvSpPr>
          <p:nvPr/>
        </p:nvSpPr>
        <p:spPr bwMode="auto">
          <a:xfrm>
            <a:off x="445461" y="676472"/>
            <a:ext cx="6776060"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600" b="1" dirty="0"/>
          </a:p>
          <a:p>
            <a:endParaRPr lang="en-US" sz="1600" b="1" dirty="0"/>
          </a:p>
          <a:p>
            <a:endParaRPr lang="en-US" sz="1600" b="1" dirty="0"/>
          </a:p>
          <a:p>
            <a:endParaRPr lang="en-US" sz="1600" b="1" dirty="0"/>
          </a:p>
          <a:p>
            <a:r>
              <a:rPr lang="en-US" sz="1600" b="1" dirty="0"/>
              <a:t>Origin</a:t>
            </a:r>
            <a:r>
              <a:rPr lang="en-US" sz="1600" dirty="0"/>
              <a:t>: Founded in 2015 in São Paulo, Brazil by Tiago Dalvi, André </a:t>
            </a:r>
            <a:r>
              <a:rPr lang="en-US" sz="1600" dirty="0" err="1"/>
              <a:t>Matschulat</a:t>
            </a:r>
            <a:r>
              <a:rPr lang="en-US" sz="1600" dirty="0"/>
              <a:t>, and Janaína Lima, with the mission to empower small and medium-sized businesses (SMBs) in e-commerce.</a:t>
            </a:r>
          </a:p>
          <a:p>
            <a:r>
              <a:rPr lang="en-US" sz="1600" b="1" dirty="0"/>
              <a:t>Platform Type</a:t>
            </a:r>
            <a:r>
              <a:rPr lang="en-US" sz="1600" dirty="0"/>
              <a:t>: Multivendor e-commerce marketplace that connects sellers to a broad audience via a centralized platform.</a:t>
            </a:r>
          </a:p>
          <a:p>
            <a:r>
              <a:rPr lang="en-US" sz="1600" b="1" dirty="0"/>
              <a:t>Sellers</a:t>
            </a:r>
            <a:r>
              <a:rPr lang="en-US" sz="1600" dirty="0"/>
              <a:t>: Over 270,000 sellers across diverse categories, ranging from small independents to large enterprises (as of 2025).</a:t>
            </a:r>
          </a:p>
          <a:p>
            <a:r>
              <a:rPr lang="en-US" sz="1600" b="1" dirty="0"/>
              <a:t>Product Categories</a:t>
            </a:r>
            <a:r>
              <a:rPr lang="en-US" sz="1600" dirty="0"/>
              <a:t>: Wide range including electronics, home goods, fashion, toys, beauty, and more.</a:t>
            </a:r>
          </a:p>
          <a:p>
            <a:r>
              <a:rPr lang="en-US" sz="1600" b="1" dirty="0"/>
              <a:t>Marketplace Expansion</a:t>
            </a:r>
            <a:r>
              <a:rPr lang="en-US" sz="1600" dirty="0"/>
              <a:t>: Started in Brazil; now expanding globally, with a focus on Latin America and serving international customers.</a:t>
            </a:r>
          </a:p>
          <a:p>
            <a:r>
              <a:rPr lang="en-US" sz="1600" b="1" dirty="0"/>
              <a:t>Customer Base</a:t>
            </a:r>
            <a:r>
              <a:rPr lang="en-US" sz="1600" dirty="0"/>
              <a:t>: Reaches approximately 70 million end consumers in 2025, with millions of active buyers.</a:t>
            </a:r>
          </a:p>
          <a:p>
            <a:r>
              <a:rPr lang="en-US" sz="1600" b="1" dirty="0"/>
              <a:t>Headquarters</a:t>
            </a:r>
            <a:r>
              <a:rPr lang="en-US" sz="1600" dirty="0"/>
              <a:t>: Curitiba, Brazil (relocated from São Paulo), serving buyers and sellers worldwide.</a:t>
            </a:r>
          </a:p>
          <a:p>
            <a:r>
              <a:rPr lang="en-US" sz="1600" b="1" dirty="0"/>
              <a:t>Funding and Valuation</a:t>
            </a:r>
            <a:r>
              <a:rPr lang="en-US" sz="1600" dirty="0"/>
              <a:t>: Raised $314M in funding; valued at $1.5B as of latest round in 2021. Recent acquisition of fintech Flip in August 2025 to enhance financial services.</a:t>
            </a:r>
          </a:p>
          <a:p>
            <a:pPr marL="0" marR="0" lvl="0" indent="0" algn="l" defTabSz="914400" rtl="0" eaLnBrk="0" fontAlgn="base" latinLnBrk="0" hangingPunct="0">
              <a:lnSpc>
                <a:spcPct val="100000"/>
              </a:lnSpc>
              <a:spcBef>
                <a:spcPct val="0"/>
              </a:spcBef>
              <a:spcAft>
                <a:spcPct val="0"/>
              </a:spcAft>
              <a:buClrTx/>
              <a:buSzTx/>
              <a:tabLst/>
            </a:pPr>
            <a:endParaRPr lang="en-US" altLang="en-US" sz="1600" b="1" dirty="0">
              <a:latin typeface="Arial" panose="020B0604020202020204" pitchFamily="34" charset="0"/>
            </a:endParaRPr>
          </a:p>
        </p:txBody>
      </p:sp>
      <p:sp>
        <p:nvSpPr>
          <p:cNvPr id="11" name="Title 1">
            <a:extLst>
              <a:ext uri="{FF2B5EF4-FFF2-40B4-BE49-F238E27FC236}">
                <a16:creationId xmlns:a16="http://schemas.microsoft.com/office/drawing/2014/main" id="{809245AA-BA85-0D34-87BA-67261388F248}"/>
              </a:ext>
            </a:extLst>
          </p:cNvPr>
          <p:cNvSpPr>
            <a:spLocks noGrp="1"/>
          </p:cNvSpPr>
          <p:nvPr>
            <p:ph type="title"/>
          </p:nvPr>
        </p:nvSpPr>
        <p:spPr>
          <a:xfrm>
            <a:off x="605717" y="457199"/>
            <a:ext cx="6477583" cy="611270"/>
          </a:xfrm>
        </p:spPr>
        <p:txBody>
          <a:bodyPr/>
          <a:lstStyle/>
          <a:p>
            <a:br>
              <a:rPr lang="en-US" dirty="0"/>
            </a:br>
            <a:r>
              <a:rPr lang="en-US" dirty="0"/>
              <a:t>olist</a:t>
            </a:r>
          </a:p>
        </p:txBody>
      </p:sp>
      <p:pic>
        <p:nvPicPr>
          <p:cNvPr id="4101" name="Picture 5" descr="Tiago Dalvi, fundador e CEO do olist (Foto: Divulgação)">
            <a:extLst>
              <a:ext uri="{FF2B5EF4-FFF2-40B4-BE49-F238E27FC236}">
                <a16:creationId xmlns:a16="http://schemas.microsoft.com/office/drawing/2014/main" id="{CA3A1C86-D9E4-5ED9-64D8-31088CAA9C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1594194"/>
            <a:ext cx="4269753" cy="2373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491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6768444" cy="2234642"/>
          </a:xfrm>
        </p:spPr>
        <p:txBody>
          <a:bodyPr/>
          <a:lstStyle/>
          <a:p>
            <a:r>
              <a:rPr lang="en-US" b="1" dirty="0"/>
              <a:t>Presenter</a:t>
            </a:r>
            <a:r>
              <a:rPr lang="en-US" dirty="0"/>
              <a:t>: Vandana Bharti</a:t>
            </a:r>
            <a:br>
              <a:rPr lang="en-US" dirty="0"/>
            </a:br>
            <a:r>
              <a:rPr lang="en-US" b="1" dirty="0"/>
              <a:t>Email</a:t>
            </a:r>
            <a:r>
              <a:rPr lang="en-US" dirty="0"/>
              <a:t>: Vandana.1771.bharti@gmail.com</a:t>
            </a:r>
            <a:br>
              <a:rPr lang="en-US" dirty="0"/>
            </a:br>
            <a:r>
              <a:rPr lang="en-US" b="1" dirty="0"/>
              <a:t>Next Steps</a:t>
            </a:r>
            <a:r>
              <a:rPr lang="en-US" dirty="0"/>
              <a:t>: Contact for dataset access, custom analyses, or collaboration opportunities!</a:t>
            </a:r>
          </a:p>
          <a:p>
            <a:endParaRPr lang="en-US" dirty="0"/>
          </a:p>
        </p:txBody>
      </p:sp>
    </p:spTree>
    <p:extLst>
      <p:ext uri="{BB962C8B-B14F-4D97-AF65-F5344CB8AC3E}">
        <p14:creationId xmlns:p14="http://schemas.microsoft.com/office/powerpoint/2010/main" val="1973173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742441" y="282804"/>
            <a:ext cx="7665985" cy="3294688"/>
          </a:xfrm>
        </p:spPr>
        <p:txBody>
          <a:bodyPr/>
          <a:lstStyle/>
          <a:p>
            <a:r>
              <a:rPr lang="en-US" dirty="0"/>
              <a:t>Introduction to data</a:t>
            </a:r>
            <a:br>
              <a:rPr lang="en-US" dirty="0"/>
            </a:br>
            <a:br>
              <a:rPr lang="en-US" dirty="0"/>
            </a:br>
            <a:br>
              <a:rPr lang="en-US" dirty="0"/>
            </a:br>
            <a:br>
              <a:rPr lang="en-US" dirty="0"/>
            </a:br>
            <a:br>
              <a:rPr lang="en-US" dirty="0"/>
            </a:br>
            <a:endParaRPr lang="en-US" dirty="0"/>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4</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568648" y="792791"/>
            <a:ext cx="8623351" cy="5881386"/>
          </a:xfrm>
        </p:spPr>
        <p:txBody>
          <a:bodyPr>
            <a:normAutofit fontScale="25000" lnSpcReduction="20000"/>
          </a:bodyPr>
          <a:lstStyle/>
          <a:p>
            <a:endParaRPr lang="en-US" sz="5600" b="1" dirty="0"/>
          </a:p>
          <a:p>
            <a:pPr>
              <a:lnSpc>
                <a:spcPct val="120000"/>
              </a:lnSpc>
            </a:pPr>
            <a:r>
              <a:rPr lang="en-US" sz="5600" dirty="0">
                <a:latin typeface="Gadugi" panose="020B0502040204020203" pitchFamily="34" charset="0"/>
                <a:ea typeface="Gadugi" panose="020B0502040204020203" pitchFamily="34" charset="0"/>
              </a:rPr>
              <a:t>The Olist dataset comprises eight tables detailing e-commerce transactions in Brazil from 2016 to 2018.</a:t>
            </a:r>
          </a:p>
          <a:p>
            <a:pPr>
              <a:lnSpc>
                <a:spcPct val="120000"/>
              </a:lnSpc>
            </a:pPr>
            <a:r>
              <a:rPr lang="en-US" sz="5600" dirty="0">
                <a:latin typeface="Gadugi" panose="020B0502040204020203" pitchFamily="34" charset="0"/>
                <a:ea typeface="Gadugi" panose="020B0502040204020203" pitchFamily="34" charset="0"/>
              </a:rPr>
              <a:t> Key tables and columns:</a:t>
            </a:r>
          </a:p>
          <a:p>
            <a:pPr>
              <a:lnSpc>
                <a:spcPct val="170000"/>
              </a:lnSpc>
            </a:pPr>
            <a:r>
              <a:rPr lang="en-US" sz="4800" b="1" dirty="0">
                <a:latin typeface="Gadugi" panose="020B0502040204020203" pitchFamily="34" charset="0"/>
                <a:ea typeface="Gadugi" panose="020B0502040204020203" pitchFamily="34" charset="0"/>
              </a:rPr>
              <a:t>1. </a:t>
            </a:r>
            <a:r>
              <a:rPr lang="en-US" sz="4800" b="1" dirty="0" err="1">
                <a:latin typeface="Gadugi" panose="020B0502040204020203" pitchFamily="34" charset="0"/>
                <a:ea typeface="Gadugi" panose="020B0502040204020203" pitchFamily="34" charset="0"/>
              </a:rPr>
              <a:t>olist_customers_dataset</a:t>
            </a:r>
            <a:endParaRPr lang="en-US" sz="4800" b="1" dirty="0">
              <a:latin typeface="Gadugi" panose="020B0502040204020203" pitchFamily="34" charset="0"/>
              <a:ea typeface="Gadugi" panose="020B0502040204020203" pitchFamily="34" charset="0"/>
            </a:endParaRPr>
          </a:p>
          <a:p>
            <a:pPr>
              <a:lnSpc>
                <a:spcPct val="170000"/>
              </a:lnSpc>
            </a:pPr>
            <a:r>
              <a:rPr lang="en-US" sz="4800" b="1" dirty="0">
                <a:latin typeface="Gadugi" panose="020B0502040204020203" pitchFamily="34" charset="0"/>
                <a:ea typeface="Gadugi" panose="020B0502040204020203" pitchFamily="34" charset="0"/>
              </a:rPr>
              <a:t>Columns:</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customer_id</a:t>
            </a:r>
            <a:r>
              <a:rPr lang="en-US" sz="4800" dirty="0">
                <a:latin typeface="Gadugi" panose="020B0502040204020203" pitchFamily="34" charset="0"/>
                <a:ea typeface="Gadugi" panose="020B0502040204020203" pitchFamily="34" charset="0"/>
              </a:rPr>
              <a:t>, customer_unique_id, </a:t>
            </a:r>
            <a:r>
              <a:rPr lang="en-US" sz="4800" dirty="0" err="1">
                <a:latin typeface="Gadugi" panose="020B0502040204020203" pitchFamily="34" charset="0"/>
                <a:ea typeface="Gadugi" panose="020B0502040204020203" pitchFamily="34" charset="0"/>
              </a:rPr>
              <a:t>customer_zip_code_prefix</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customer_city</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customer_state</a:t>
            </a:r>
            <a:r>
              <a:rPr lang="en-US" sz="4800" dirty="0">
                <a:latin typeface="Gadugi" panose="020B0502040204020203" pitchFamily="34" charset="0"/>
                <a:ea typeface="Gadugi" panose="020B0502040204020203" pitchFamily="34" charset="0"/>
              </a:rPr>
              <a:t>)</a:t>
            </a:r>
          </a:p>
          <a:p>
            <a:pPr>
              <a:lnSpc>
                <a:spcPct val="170000"/>
              </a:lnSpc>
            </a:pPr>
            <a:r>
              <a:rPr lang="en-US" sz="4800" b="1" dirty="0">
                <a:latin typeface="Gadugi" panose="020B0502040204020203" pitchFamily="34" charset="0"/>
                <a:ea typeface="Gadugi" panose="020B0502040204020203" pitchFamily="34" charset="0"/>
              </a:rPr>
              <a:t>2. </a:t>
            </a:r>
            <a:r>
              <a:rPr lang="en-US" sz="4800" b="1" dirty="0" err="1">
                <a:latin typeface="Gadugi" panose="020B0502040204020203" pitchFamily="34" charset="0"/>
                <a:ea typeface="Gadugi" panose="020B0502040204020203" pitchFamily="34" charset="0"/>
              </a:rPr>
              <a:t>olist_orders_dataset</a:t>
            </a:r>
            <a:endParaRPr lang="en-US" sz="4800" b="1" dirty="0">
              <a:latin typeface="Gadugi" panose="020B0502040204020203" pitchFamily="34" charset="0"/>
              <a:ea typeface="Gadugi" panose="020B0502040204020203" pitchFamily="34" charset="0"/>
            </a:endParaRPr>
          </a:p>
          <a:p>
            <a:pPr>
              <a:lnSpc>
                <a:spcPct val="170000"/>
              </a:lnSpc>
            </a:pPr>
            <a:r>
              <a:rPr lang="en-US" sz="4800" b="1" dirty="0">
                <a:latin typeface="Gadugi" panose="020B0502040204020203" pitchFamily="34" charset="0"/>
                <a:ea typeface="Gadugi" panose="020B0502040204020203" pitchFamily="34" charset="0"/>
              </a:rPr>
              <a:t>Columns:</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order_id</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customer_id</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order_status</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order_purchase_timestamp</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order_approved_at</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order_delivered_carrier_date</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order_delivered_customer_date</a:t>
            </a:r>
            <a:r>
              <a:rPr lang="en-US" sz="4800" dirty="0">
                <a:latin typeface="Gadugi" panose="020B0502040204020203" pitchFamily="34" charset="0"/>
                <a:ea typeface="Gadugi" panose="020B0502040204020203" pitchFamily="34" charset="0"/>
              </a:rPr>
              <a:t>)</a:t>
            </a:r>
          </a:p>
          <a:p>
            <a:pPr>
              <a:lnSpc>
                <a:spcPct val="170000"/>
              </a:lnSpc>
            </a:pPr>
            <a:r>
              <a:rPr lang="en-US" sz="4800" b="1" dirty="0">
                <a:latin typeface="Gadugi" panose="020B0502040204020203" pitchFamily="34" charset="0"/>
                <a:ea typeface="Gadugi" panose="020B0502040204020203" pitchFamily="34" charset="0"/>
              </a:rPr>
              <a:t>3. </a:t>
            </a:r>
            <a:r>
              <a:rPr lang="en-US" sz="4800" b="1" dirty="0" err="1">
                <a:latin typeface="Gadugi" panose="020B0502040204020203" pitchFamily="34" charset="0"/>
                <a:ea typeface="Gadugi" panose="020B0502040204020203" pitchFamily="34" charset="0"/>
              </a:rPr>
              <a:t>olist_order_items_dataset</a:t>
            </a:r>
            <a:endParaRPr lang="en-US" sz="4800" b="1" dirty="0">
              <a:latin typeface="Gadugi" panose="020B0502040204020203" pitchFamily="34" charset="0"/>
              <a:ea typeface="Gadugi" panose="020B0502040204020203" pitchFamily="34" charset="0"/>
            </a:endParaRPr>
          </a:p>
          <a:p>
            <a:pPr>
              <a:lnSpc>
                <a:spcPct val="170000"/>
              </a:lnSpc>
            </a:pPr>
            <a:r>
              <a:rPr lang="en-US" sz="4800" b="1" dirty="0">
                <a:latin typeface="Gadugi" panose="020B0502040204020203" pitchFamily="34" charset="0"/>
                <a:ea typeface="Gadugi" panose="020B0502040204020203" pitchFamily="34" charset="0"/>
              </a:rPr>
              <a:t>Columns:</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order_item_id</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order_id</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product_id</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seller_id</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product_name</a:t>
            </a:r>
            <a:r>
              <a:rPr lang="en-US" sz="4800" dirty="0">
                <a:latin typeface="Gadugi" panose="020B0502040204020203" pitchFamily="34" charset="0"/>
                <a:ea typeface="Gadugi" panose="020B0502040204020203" pitchFamily="34" charset="0"/>
              </a:rPr>
              <a:t>, price, quantity)</a:t>
            </a:r>
          </a:p>
          <a:p>
            <a:pPr>
              <a:lnSpc>
                <a:spcPct val="170000"/>
              </a:lnSpc>
            </a:pPr>
            <a:r>
              <a:rPr lang="en-US" sz="4800" b="1" dirty="0">
                <a:latin typeface="Gadugi" panose="020B0502040204020203" pitchFamily="34" charset="0"/>
                <a:ea typeface="Gadugi" panose="020B0502040204020203" pitchFamily="34" charset="0"/>
              </a:rPr>
              <a:t>4. </a:t>
            </a:r>
            <a:r>
              <a:rPr lang="en-US" sz="4800" b="1" dirty="0" err="1">
                <a:latin typeface="Gadugi" panose="020B0502040204020203" pitchFamily="34" charset="0"/>
                <a:ea typeface="Gadugi" panose="020B0502040204020203" pitchFamily="34" charset="0"/>
              </a:rPr>
              <a:t>olist_products_dataset</a:t>
            </a:r>
            <a:endParaRPr lang="en-US" sz="4800" b="1" dirty="0">
              <a:latin typeface="Gadugi" panose="020B0502040204020203" pitchFamily="34" charset="0"/>
              <a:ea typeface="Gadugi" panose="020B0502040204020203" pitchFamily="34" charset="0"/>
            </a:endParaRPr>
          </a:p>
          <a:p>
            <a:pPr>
              <a:lnSpc>
                <a:spcPct val="170000"/>
              </a:lnSpc>
            </a:pPr>
            <a:r>
              <a:rPr lang="en-US" sz="4800" b="1" dirty="0">
                <a:latin typeface="Gadugi" panose="020B0502040204020203" pitchFamily="34" charset="0"/>
                <a:ea typeface="Gadugi" panose="020B0502040204020203" pitchFamily="34" charset="0"/>
              </a:rPr>
              <a:t>Columns:</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product_id</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product_category_name</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product_name_lenght</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product_description_lenght</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product_photos_qty</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product_weight_g</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product_length_cm</a:t>
            </a:r>
            <a:r>
              <a:rPr lang="en-US" sz="4800" dirty="0">
                <a:latin typeface="Gadugi" panose="020B0502040204020203" pitchFamily="34" charset="0"/>
                <a:ea typeface="Gadugi" panose="020B0502040204020203" pitchFamily="34" charset="0"/>
              </a:rPr>
              <a:t>)</a:t>
            </a:r>
          </a:p>
          <a:p>
            <a:pPr>
              <a:lnSpc>
                <a:spcPct val="170000"/>
              </a:lnSpc>
            </a:pPr>
            <a:r>
              <a:rPr lang="en-US" sz="4800" b="1" dirty="0">
                <a:latin typeface="Gadugi" panose="020B0502040204020203" pitchFamily="34" charset="0"/>
                <a:ea typeface="Gadugi" panose="020B0502040204020203" pitchFamily="34" charset="0"/>
              </a:rPr>
              <a:t>5. </a:t>
            </a:r>
            <a:r>
              <a:rPr lang="en-US" sz="4800" b="1" dirty="0" err="1">
                <a:latin typeface="Gadugi" panose="020B0502040204020203" pitchFamily="34" charset="0"/>
                <a:ea typeface="Gadugi" panose="020B0502040204020203" pitchFamily="34" charset="0"/>
              </a:rPr>
              <a:t>olist_order_reviews_dataset</a:t>
            </a:r>
            <a:endParaRPr lang="en-US" sz="4800" b="1" dirty="0">
              <a:latin typeface="Gadugi" panose="020B0502040204020203" pitchFamily="34" charset="0"/>
              <a:ea typeface="Gadugi" panose="020B0502040204020203" pitchFamily="34" charset="0"/>
            </a:endParaRPr>
          </a:p>
          <a:p>
            <a:pPr>
              <a:lnSpc>
                <a:spcPct val="170000"/>
              </a:lnSpc>
            </a:pPr>
            <a:r>
              <a:rPr lang="en-US" sz="4800" b="1" dirty="0">
                <a:latin typeface="Gadugi" panose="020B0502040204020203" pitchFamily="34" charset="0"/>
                <a:ea typeface="Gadugi" panose="020B0502040204020203" pitchFamily="34" charset="0"/>
              </a:rPr>
              <a:t>Columns:</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review_id</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order_id</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review_score</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review_comment_title</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review_comment_message</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review_creation_date</a:t>
            </a:r>
            <a:r>
              <a:rPr lang="en-US" sz="4800" dirty="0">
                <a:latin typeface="Gadugi" panose="020B0502040204020203" pitchFamily="34" charset="0"/>
                <a:ea typeface="Gadugi" panose="020B0502040204020203" pitchFamily="34" charset="0"/>
              </a:rPr>
              <a:t>)</a:t>
            </a:r>
          </a:p>
          <a:p>
            <a:pPr>
              <a:lnSpc>
                <a:spcPct val="170000"/>
              </a:lnSpc>
            </a:pPr>
            <a:r>
              <a:rPr lang="en-US" sz="4800" b="1" dirty="0">
                <a:latin typeface="Gadugi" panose="020B0502040204020203" pitchFamily="34" charset="0"/>
                <a:ea typeface="Gadugi" panose="020B0502040204020203" pitchFamily="34" charset="0"/>
              </a:rPr>
              <a:t>6. </a:t>
            </a:r>
            <a:r>
              <a:rPr lang="en-US" sz="4800" b="1" dirty="0" err="1">
                <a:latin typeface="Gadugi" panose="020B0502040204020203" pitchFamily="34" charset="0"/>
                <a:ea typeface="Gadugi" panose="020B0502040204020203" pitchFamily="34" charset="0"/>
              </a:rPr>
              <a:t>olist_sellers_dataset</a:t>
            </a:r>
            <a:endParaRPr lang="en-US" sz="4800" b="1" dirty="0">
              <a:latin typeface="Gadugi" panose="020B0502040204020203" pitchFamily="34" charset="0"/>
              <a:ea typeface="Gadugi" panose="020B0502040204020203" pitchFamily="34" charset="0"/>
            </a:endParaRPr>
          </a:p>
          <a:p>
            <a:pPr>
              <a:lnSpc>
                <a:spcPct val="170000"/>
              </a:lnSpc>
            </a:pPr>
            <a:r>
              <a:rPr lang="en-US" sz="4800" b="1" dirty="0">
                <a:latin typeface="Gadugi" panose="020B0502040204020203" pitchFamily="34" charset="0"/>
                <a:ea typeface="Gadugi" panose="020B0502040204020203" pitchFamily="34" charset="0"/>
              </a:rPr>
              <a:t>Columns:</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seller_id</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seller_zip_code_prefix</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seller_city</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seller_state</a:t>
            </a:r>
            <a:r>
              <a:rPr lang="en-US" sz="4800" dirty="0">
                <a:latin typeface="Gadugi" panose="020B0502040204020203" pitchFamily="34" charset="0"/>
                <a:ea typeface="Gadugi" panose="020B0502040204020203" pitchFamily="34" charset="0"/>
              </a:rPr>
              <a:t>)</a:t>
            </a:r>
          </a:p>
          <a:p>
            <a:pPr>
              <a:lnSpc>
                <a:spcPct val="170000"/>
              </a:lnSpc>
            </a:pPr>
            <a:r>
              <a:rPr lang="en-US" sz="4800" b="1" dirty="0">
                <a:latin typeface="Gadugi" panose="020B0502040204020203" pitchFamily="34" charset="0"/>
                <a:ea typeface="Gadugi" panose="020B0502040204020203" pitchFamily="34" charset="0"/>
              </a:rPr>
              <a:t>7. </a:t>
            </a:r>
            <a:r>
              <a:rPr lang="en-US" sz="4800" b="1" dirty="0" err="1">
                <a:latin typeface="Gadugi" panose="020B0502040204020203" pitchFamily="34" charset="0"/>
                <a:ea typeface="Gadugi" panose="020B0502040204020203" pitchFamily="34" charset="0"/>
              </a:rPr>
              <a:t>olist_order_payments_dataset</a:t>
            </a:r>
            <a:endParaRPr lang="en-US" sz="4800" b="1" dirty="0">
              <a:latin typeface="Gadugi" panose="020B0502040204020203" pitchFamily="34" charset="0"/>
              <a:ea typeface="Gadugi" panose="020B0502040204020203" pitchFamily="34" charset="0"/>
            </a:endParaRPr>
          </a:p>
          <a:p>
            <a:pPr>
              <a:lnSpc>
                <a:spcPct val="170000"/>
              </a:lnSpc>
            </a:pPr>
            <a:r>
              <a:rPr lang="en-US" sz="4800" b="1" dirty="0">
                <a:latin typeface="Gadugi" panose="020B0502040204020203" pitchFamily="34" charset="0"/>
                <a:ea typeface="Gadugi" panose="020B0502040204020203" pitchFamily="34" charset="0"/>
              </a:rPr>
              <a:t>Columns:</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payment_id</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order_id</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payment_type</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payment_value</a:t>
            </a:r>
            <a:r>
              <a:rPr lang="en-US" sz="4800" dirty="0">
                <a:latin typeface="Gadugi" panose="020B0502040204020203" pitchFamily="34" charset="0"/>
                <a:ea typeface="Gadugi" panose="020B0502040204020203" pitchFamily="34" charset="0"/>
              </a:rPr>
              <a:t>)</a:t>
            </a:r>
          </a:p>
          <a:p>
            <a:pPr>
              <a:lnSpc>
                <a:spcPct val="170000"/>
              </a:lnSpc>
            </a:pPr>
            <a:r>
              <a:rPr lang="en-US" sz="4800" b="1" dirty="0">
                <a:latin typeface="Gadugi" panose="020B0502040204020203" pitchFamily="34" charset="0"/>
                <a:ea typeface="Gadugi" panose="020B0502040204020203" pitchFamily="34" charset="0"/>
              </a:rPr>
              <a:t>8. </a:t>
            </a:r>
            <a:r>
              <a:rPr lang="en-US" sz="4800" b="1" dirty="0" err="1">
                <a:latin typeface="Gadugi" panose="020B0502040204020203" pitchFamily="34" charset="0"/>
                <a:ea typeface="Gadugi" panose="020B0502040204020203" pitchFamily="34" charset="0"/>
              </a:rPr>
              <a:t>product_category_name_translation</a:t>
            </a:r>
            <a:endParaRPr lang="en-US" sz="4800" b="1" dirty="0">
              <a:latin typeface="Gadugi" panose="020B0502040204020203" pitchFamily="34" charset="0"/>
              <a:ea typeface="Gadugi" panose="020B0502040204020203" pitchFamily="34" charset="0"/>
            </a:endParaRPr>
          </a:p>
          <a:p>
            <a:pPr>
              <a:lnSpc>
                <a:spcPct val="170000"/>
              </a:lnSpc>
            </a:pPr>
            <a:r>
              <a:rPr lang="en-US" sz="4800" b="1" dirty="0">
                <a:latin typeface="Gadugi" panose="020B0502040204020203" pitchFamily="34" charset="0"/>
                <a:ea typeface="Gadugi" panose="020B0502040204020203" pitchFamily="34" charset="0"/>
              </a:rPr>
              <a:t>Columns:</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product_category_name</a:t>
            </a:r>
            <a:r>
              <a:rPr lang="en-US" sz="4800" dirty="0">
                <a:latin typeface="Gadugi" panose="020B0502040204020203" pitchFamily="34" charset="0"/>
                <a:ea typeface="Gadugi" panose="020B0502040204020203" pitchFamily="34" charset="0"/>
              </a:rPr>
              <a:t>, </a:t>
            </a:r>
            <a:r>
              <a:rPr lang="en-US" sz="4800" dirty="0" err="1">
                <a:latin typeface="Gadugi" panose="020B0502040204020203" pitchFamily="34" charset="0"/>
                <a:ea typeface="Gadugi" panose="020B0502040204020203" pitchFamily="34" charset="0"/>
              </a:rPr>
              <a:t>product_category_name_english</a:t>
            </a:r>
            <a:r>
              <a:rPr lang="en-US" sz="4800" dirty="0">
                <a:latin typeface="Gadugi" panose="020B0502040204020203" pitchFamily="34" charset="0"/>
                <a:ea typeface="Gadugi" panose="020B0502040204020203" pitchFamily="34" charset="0"/>
              </a:rPr>
              <a:t>)</a:t>
            </a:r>
          </a:p>
          <a:p>
            <a:pPr>
              <a:lnSpc>
                <a:spcPct val="120000"/>
              </a:lnSpc>
            </a:pPr>
            <a:br>
              <a:rPr lang="en-US" sz="5600" dirty="0">
                <a:latin typeface="Gadugi" panose="020B0502040204020203" pitchFamily="34" charset="0"/>
                <a:ea typeface="Gadugi" panose="020B0502040204020203" pitchFamily="34" charset="0"/>
              </a:rPr>
            </a:br>
            <a:endParaRPr lang="en-US" sz="5600" dirty="0">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113171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Schema</a:t>
            </a:r>
            <a:br>
              <a:rPr lang="en-US" dirty="0"/>
            </a:br>
            <a:br>
              <a:rPr lang="en-US" dirty="0"/>
            </a:b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pic>
        <p:nvPicPr>
          <p:cNvPr id="2050" name="Picture 2" descr="Data Schema">
            <a:extLst>
              <a:ext uri="{FF2B5EF4-FFF2-40B4-BE49-F238E27FC236}">
                <a16:creationId xmlns:a16="http://schemas.microsoft.com/office/drawing/2014/main" id="{5F0F4A0C-BFBD-B609-CF3A-D38E078EF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4894" y="1168924"/>
            <a:ext cx="9313149" cy="5123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641021" y="2131930"/>
            <a:ext cx="6499795" cy="4400845"/>
          </a:xfrm>
        </p:spPr>
        <p:txBody>
          <a:bodyPr/>
          <a:lstStyle/>
          <a:p>
            <a:pPr>
              <a:lnSpc>
                <a:spcPct val="150000"/>
              </a:lnSpc>
            </a:pPr>
            <a:r>
              <a:rPr lang="en-US" sz="1800" dirty="0">
                <a:latin typeface="Gadugi" panose="020B0502040204020203" pitchFamily="34" charset="0"/>
                <a:ea typeface="Gadugi" panose="020B0502040204020203" pitchFamily="34" charset="0"/>
              </a:rPr>
              <a:t>analyzing customer behavior, sales performance, product insights, and more using SQL queries   </a:t>
            </a:r>
            <a:br>
              <a:rPr lang="en-US" sz="1800" dirty="0"/>
            </a:br>
            <a:r>
              <a:rPr lang="en-US" sz="1800" dirty="0"/>
              <a:t>  </a:t>
            </a:r>
            <a:br>
              <a:rPr lang="en-US" sz="1800" dirty="0"/>
            </a:br>
            <a:br>
              <a:rPr lang="en-US" sz="1800" dirty="0"/>
            </a:br>
            <a:br>
              <a:rPr lang="en-US" sz="1800" dirty="0"/>
            </a:br>
            <a:br>
              <a:rPr lang="en-US" sz="1800" dirty="0">
                <a:latin typeface="Gadugi" panose="020B0502040204020203" pitchFamily="34" charset="0"/>
                <a:ea typeface="Gadugi" panose="020B0502040204020203" pitchFamily="34" charset="0"/>
              </a:rPr>
            </a:br>
            <a:r>
              <a:rPr lang="en-US" sz="1800" dirty="0">
                <a:latin typeface="Gadugi" panose="020B0502040204020203" pitchFamily="34" charset="0"/>
                <a:ea typeface="Gadugi" panose="020B0502040204020203" pitchFamily="34" charset="0"/>
              </a:rPr>
              <a:t> </a:t>
            </a:r>
            <a:r>
              <a:rPr lang="en-US" sz="1600" b="0" cap="none" dirty="0">
                <a:latin typeface="Gadugi" panose="020B0502040204020203" pitchFamily="34" charset="0"/>
                <a:ea typeface="Gadugi" panose="020B0502040204020203" pitchFamily="34" charset="0"/>
                <a:cs typeface="Arial" panose="020B0604020202020204" pitchFamily="34" charset="0"/>
              </a:rPr>
              <a:t>Now, let’s dive into solving some SQL problems that help us analyze and extract key insights from the olist e-commerce dataset. We’ll start with simple queries and gradually move on to more complex ones. These queries will showcase how we can use SQL to explore customer behavior, product performance, and sales trends.“</a:t>
            </a:r>
            <a:br>
              <a:rPr lang="en-US" sz="1600" b="0" cap="none" dirty="0">
                <a:latin typeface="Gadugi" panose="020B0502040204020203" pitchFamily="34" charset="0"/>
                <a:ea typeface="Gadugi" panose="020B0502040204020203" pitchFamily="34" charset="0"/>
                <a:cs typeface="Arial" panose="020B0604020202020204" pitchFamily="34" charset="0"/>
              </a:rPr>
            </a:br>
            <a:r>
              <a:rPr lang="en-US" sz="1600" b="0" cap="none" dirty="0">
                <a:latin typeface="Gadugi" panose="020B0502040204020203" pitchFamily="34" charset="0"/>
                <a:ea typeface="Gadugi" panose="020B0502040204020203" pitchFamily="34" charset="0"/>
                <a:cs typeface="Arial" panose="020B0604020202020204" pitchFamily="34" charset="0"/>
              </a:rPr>
              <a:t>I have divided the problems into two categories easy and medium level problems </a:t>
            </a:r>
            <a:endParaRPr lang="en-US" sz="1600" b="0" dirty="0">
              <a:latin typeface="Gadugi" panose="020B0502040204020203" pitchFamily="34" charset="0"/>
              <a:ea typeface="Gadugi" panose="020B0502040204020203" pitchFamily="34" charset="0"/>
              <a:cs typeface="Arial" panose="020B0604020202020204" pitchFamily="34" charset="0"/>
            </a:endParaRPr>
          </a:p>
        </p:txBody>
      </p:sp>
      <p:pic>
        <p:nvPicPr>
          <p:cNvPr id="5122" name="Picture 2" descr="Photo paper cartons with a shopping cart logo and credit card on a laptop keyboard">
            <a:extLst>
              <a:ext uri="{FF2B5EF4-FFF2-40B4-BE49-F238E27FC236}">
                <a16:creationId xmlns:a16="http://schemas.microsoft.com/office/drawing/2014/main" id="{39C944AB-807B-0221-D6D9-6BDEEA6B779B}"/>
              </a:ext>
            </a:extLst>
          </p:cNvPr>
          <p:cNvPicPr>
            <a:picLocks noGrp="1" noChangeAspect="1" noChangeArrowheads="1"/>
          </p:cNvPicPr>
          <p:nvPr>
            <p:ph type="pic" sz="quarter" idx="11"/>
          </p:nvPr>
        </p:nvPicPr>
        <p:blipFill rotWithShape="1">
          <a:blip r:embed="rId3">
            <a:extLst>
              <a:ext uri="{28A0092B-C50C-407E-A947-70E740481C1C}">
                <a14:useLocalDpi xmlns:a14="http://schemas.microsoft.com/office/drawing/2010/main" val="0"/>
              </a:ext>
            </a:extLst>
          </a:blip>
          <a:srcRect l="44534" t="-115" r="10838" b="-4502"/>
          <a:stretch>
            <a:fillRect/>
          </a:stretch>
        </p:blipFill>
        <p:spPr bwMode="auto">
          <a:xfrm>
            <a:off x="7414194" y="395925"/>
            <a:ext cx="4344695" cy="6744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92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301656" y="223443"/>
            <a:ext cx="9539927" cy="705246"/>
          </a:xfrm>
        </p:spPr>
        <p:txBody>
          <a:bodyPr/>
          <a:lstStyle/>
          <a:p>
            <a:r>
              <a:rPr lang="en-US" sz="2800" dirty="0">
                <a:latin typeface="Gadugi" panose="020B0502040204020203" pitchFamily="34" charset="0"/>
                <a:ea typeface="Gadugi" panose="020B0502040204020203" pitchFamily="34" charset="0"/>
              </a:rPr>
              <a:t>Database Setup (from </a:t>
            </a:r>
            <a:r>
              <a:rPr lang="en-US" sz="2800" dirty="0" err="1">
                <a:latin typeface="Gadugi" panose="020B0502040204020203" pitchFamily="34" charset="0"/>
                <a:ea typeface="Gadugi" panose="020B0502040204020203" pitchFamily="34" charset="0"/>
              </a:rPr>
              <a:t>olist.sql</a:t>
            </a:r>
            <a:r>
              <a:rPr lang="en-US" sz="2800" dirty="0">
                <a:latin typeface="Gadugi" panose="020B0502040204020203" pitchFamily="34" charset="0"/>
                <a:ea typeface="Gadugi" panose="020B0502040204020203" pitchFamily="34" charset="0"/>
              </a:rPr>
              <a:t>)</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pic>
        <p:nvPicPr>
          <p:cNvPr id="9" name="Content Placeholder 8">
            <a:extLst>
              <a:ext uri="{FF2B5EF4-FFF2-40B4-BE49-F238E27FC236}">
                <a16:creationId xmlns:a16="http://schemas.microsoft.com/office/drawing/2014/main" id="{E3E5E747-544C-AD76-6B7D-D742F42DFBD5}"/>
              </a:ext>
            </a:extLst>
          </p:cNvPr>
          <p:cNvPicPr>
            <a:picLocks noGrp="1" noChangeAspect="1"/>
          </p:cNvPicPr>
          <p:nvPr>
            <p:ph sz="half" idx="2"/>
          </p:nvPr>
        </p:nvPicPr>
        <p:blipFill>
          <a:blip r:embed="rId3"/>
          <a:stretch>
            <a:fillRect/>
          </a:stretch>
        </p:blipFill>
        <p:spPr>
          <a:xfrm>
            <a:off x="501286" y="1036948"/>
            <a:ext cx="8048826" cy="5729739"/>
          </a:xfrm>
        </p:spPr>
      </p:pic>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92E0908-2C4D-07AD-0CEF-158B5F8D7645}"/>
              </a:ext>
            </a:extLst>
          </p:cNvPr>
          <p:cNvPicPr>
            <a:picLocks noGrp="1" noChangeAspect="1"/>
          </p:cNvPicPr>
          <p:nvPr>
            <p:ph sz="half" idx="2"/>
          </p:nvPr>
        </p:nvPicPr>
        <p:blipFill>
          <a:blip r:embed="rId2"/>
          <a:stretch>
            <a:fillRect/>
          </a:stretch>
        </p:blipFill>
        <p:spPr>
          <a:xfrm>
            <a:off x="3139822" y="1963208"/>
            <a:ext cx="7487695" cy="2581635"/>
          </a:xfrm>
        </p:spPr>
      </p:pic>
      <p:sp>
        <p:nvSpPr>
          <p:cNvPr id="4" name="Slide Number Placeholder 3">
            <a:extLst>
              <a:ext uri="{FF2B5EF4-FFF2-40B4-BE49-F238E27FC236}">
                <a16:creationId xmlns:a16="http://schemas.microsoft.com/office/drawing/2014/main" id="{502278D5-14F9-D076-1872-760B5852F4CB}"/>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
        <p:nvSpPr>
          <p:cNvPr id="5" name="TextBox 4">
            <a:extLst>
              <a:ext uri="{FF2B5EF4-FFF2-40B4-BE49-F238E27FC236}">
                <a16:creationId xmlns:a16="http://schemas.microsoft.com/office/drawing/2014/main" id="{F243A077-5908-8E98-3934-8CC90864CC84}"/>
              </a:ext>
            </a:extLst>
          </p:cNvPr>
          <p:cNvSpPr txBox="1"/>
          <p:nvPr/>
        </p:nvSpPr>
        <p:spPr>
          <a:xfrm>
            <a:off x="2630079" y="1154464"/>
            <a:ext cx="9671901" cy="461665"/>
          </a:xfrm>
          <a:prstGeom prst="rect">
            <a:avLst/>
          </a:prstGeom>
          <a:noFill/>
        </p:spPr>
        <p:txBody>
          <a:bodyPr wrap="square" rtlCol="0">
            <a:spAutoFit/>
          </a:bodyPr>
          <a:lstStyle/>
          <a:p>
            <a:r>
              <a:rPr lang="en-US" sz="2400" dirty="0">
                <a:solidFill>
                  <a:schemeClr val="bg1">
                    <a:lumMod val="25000"/>
                  </a:schemeClr>
                </a:solidFill>
              </a:rPr>
              <a:t> Retrieve all customers from the `</a:t>
            </a:r>
            <a:r>
              <a:rPr lang="en-US" sz="2400" dirty="0" err="1">
                <a:solidFill>
                  <a:schemeClr val="bg1">
                    <a:lumMod val="25000"/>
                  </a:schemeClr>
                </a:solidFill>
              </a:rPr>
              <a:t>olist_customers_dataset</a:t>
            </a:r>
            <a:r>
              <a:rPr lang="en-US" sz="2400" dirty="0">
                <a:solidFill>
                  <a:schemeClr val="bg1">
                    <a:lumMod val="25000"/>
                  </a:schemeClr>
                </a:solidFill>
              </a:rPr>
              <a:t> table</a:t>
            </a:r>
            <a:endParaRPr lang="en-IN" sz="2400" dirty="0">
              <a:solidFill>
                <a:schemeClr val="bg1">
                  <a:lumMod val="25000"/>
                </a:schemeClr>
              </a:solidFill>
            </a:endParaRPr>
          </a:p>
        </p:txBody>
      </p:sp>
    </p:spTree>
    <p:extLst>
      <p:ext uri="{BB962C8B-B14F-4D97-AF65-F5344CB8AC3E}">
        <p14:creationId xmlns:p14="http://schemas.microsoft.com/office/powerpoint/2010/main" val="2075867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4BAC38A-65D3-36C7-AF7C-D15E7901E4A8}"/>
              </a:ext>
            </a:extLst>
          </p:cNvPr>
          <p:cNvSpPr>
            <a:spLocks noGrp="1"/>
          </p:cNvSpPr>
          <p:nvPr>
            <p:ph type="sldNum" sz="quarter" idx="10"/>
          </p:nvPr>
        </p:nvSpPr>
        <p:spPr/>
        <p:txBody>
          <a:bodyPr/>
          <a:lstStyle/>
          <a:p>
            <a:fld id="{48F63A3B-78C7-47BE-AE5E-E10140E04643}" type="slidenum">
              <a:rPr lang="en-US" smtClean="0"/>
              <a:pPr/>
              <a:t>9</a:t>
            </a:fld>
            <a:endParaRPr lang="en-US" dirty="0"/>
          </a:p>
        </p:txBody>
      </p:sp>
      <p:pic>
        <p:nvPicPr>
          <p:cNvPr id="7" name="Content Placeholder 6">
            <a:extLst>
              <a:ext uri="{FF2B5EF4-FFF2-40B4-BE49-F238E27FC236}">
                <a16:creationId xmlns:a16="http://schemas.microsoft.com/office/drawing/2014/main" id="{55FB8DB1-AD18-F305-1F0A-056F72CE4F11}"/>
              </a:ext>
            </a:extLst>
          </p:cNvPr>
          <p:cNvPicPr>
            <a:picLocks noGrp="1" noChangeAspect="1"/>
          </p:cNvPicPr>
          <p:nvPr>
            <p:ph sz="half" idx="2"/>
          </p:nvPr>
        </p:nvPicPr>
        <p:blipFill>
          <a:blip r:embed="rId2"/>
          <a:stretch>
            <a:fillRect/>
          </a:stretch>
        </p:blipFill>
        <p:spPr>
          <a:xfrm>
            <a:off x="235670" y="1682769"/>
            <a:ext cx="8257880" cy="3492462"/>
          </a:xfrm>
        </p:spPr>
      </p:pic>
      <p:sp>
        <p:nvSpPr>
          <p:cNvPr id="4" name="TextBox 3">
            <a:extLst>
              <a:ext uri="{FF2B5EF4-FFF2-40B4-BE49-F238E27FC236}">
                <a16:creationId xmlns:a16="http://schemas.microsoft.com/office/drawing/2014/main" id="{B9ABEB5A-7E4D-99CB-F003-728B962FC5D2}"/>
              </a:ext>
            </a:extLst>
          </p:cNvPr>
          <p:cNvSpPr txBox="1"/>
          <p:nvPr/>
        </p:nvSpPr>
        <p:spPr>
          <a:xfrm>
            <a:off x="320511" y="933082"/>
            <a:ext cx="9671901" cy="461665"/>
          </a:xfrm>
          <a:prstGeom prst="rect">
            <a:avLst/>
          </a:prstGeom>
          <a:noFill/>
        </p:spPr>
        <p:txBody>
          <a:bodyPr wrap="square" rtlCol="0">
            <a:spAutoFit/>
          </a:bodyPr>
          <a:lstStyle/>
          <a:p>
            <a:r>
              <a:rPr lang="en-US" sz="2400" dirty="0">
                <a:solidFill>
                  <a:schemeClr val="bg1">
                    <a:lumMod val="25000"/>
                  </a:schemeClr>
                </a:solidFill>
              </a:rPr>
              <a:t>Count how many orders exist for each order status</a:t>
            </a:r>
          </a:p>
        </p:txBody>
      </p:sp>
    </p:spTree>
    <p:extLst>
      <p:ext uri="{BB962C8B-B14F-4D97-AF65-F5344CB8AC3E}">
        <p14:creationId xmlns:p14="http://schemas.microsoft.com/office/powerpoint/2010/main" val="226724262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{15B27673-3D94-4D15-A143-8BD7F2739CB9}tf78438558_win32</Template>
  <TotalTime>151</TotalTime>
  <Words>1140</Words>
  <Application>Microsoft Office PowerPoint</Application>
  <PresentationFormat>Widescreen</PresentationFormat>
  <Paragraphs>108</Paragraphs>
  <Slides>30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Aptos</vt:lpstr>
      <vt:lpstr>Arial</vt:lpstr>
      <vt:lpstr>Arial Black</vt:lpstr>
      <vt:lpstr>Calibri</vt:lpstr>
      <vt:lpstr>Gadugi</vt:lpstr>
      <vt:lpstr>Sabon Next LT</vt:lpstr>
      <vt:lpstr>Custom</vt:lpstr>
      <vt:lpstr>Brazilian E-Commerce Dataset by Olist   Analyzing Customer and Product Data Using SQL &amp; Power BI  </vt:lpstr>
      <vt:lpstr>objectives</vt:lpstr>
      <vt:lpstr> olist</vt:lpstr>
      <vt:lpstr>Introduction to data     </vt:lpstr>
      <vt:lpstr>Schema  </vt:lpstr>
      <vt:lpstr>analyzing customer behavior, sales performance, product insights, and more using SQL queries           Now, let’s dive into solving some SQL problems that help us analyze and extract key insights from the olist e-commerce dataset. We’ll start with simple queries and gradually move on to more complex ones. These queries will showcase how we can use SQL to explore customer behavior, product performance, and sales trends.“ I have divided the problems into two categories easy and medium level problems </vt:lpstr>
      <vt:lpstr>Database Setup (from olist.sql)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outcomes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vandana bharti</dc:creator>
  <cp:lastModifiedBy>vandana bharti</cp:lastModifiedBy>
  <cp:revision>1</cp:revision>
  <dcterms:created xsi:type="dcterms:W3CDTF">2025-09-18T10:42:47Z</dcterms:created>
  <dcterms:modified xsi:type="dcterms:W3CDTF">2025-09-24T08:45:27Z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