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7" r:id="rId4"/>
    <p:sldId id="258" r:id="rId5"/>
    <p:sldId id="268" r:id="rId6"/>
    <p:sldId id="269" r:id="rId7"/>
    <p:sldId id="263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EA945-22AC-4525-63C2-201883F34C35}" v="223" dt="2024-07-15T18:50:06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E860A-CCDF-4829-9F25-3E02CB2CD84F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3906851-852B-4F74-A7F3-C992C4E31DDF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CF82D085-5871-470E-A3A3-E7327D1D82C7}" type="parTrans" cxnId="{A18CD875-44AA-454D-A986-6C1458050441}">
      <dgm:prSet/>
      <dgm:spPr/>
      <dgm:t>
        <a:bodyPr/>
        <a:lstStyle/>
        <a:p>
          <a:endParaRPr lang="en-US"/>
        </a:p>
      </dgm:t>
    </dgm:pt>
    <dgm:pt modelId="{A99F947B-C9E4-4B0D-9A73-D47CBD636D4F}" type="sibTrans" cxnId="{A18CD875-44AA-454D-A986-6C1458050441}">
      <dgm:prSet/>
      <dgm:spPr/>
      <dgm:t>
        <a:bodyPr/>
        <a:lstStyle/>
        <a:p>
          <a:endParaRPr lang="en-US"/>
        </a:p>
      </dgm:t>
    </dgm:pt>
    <dgm:pt modelId="{54FAFD83-EA3F-497A-8DD7-173D2487A110}">
      <dgm:prSet/>
      <dgm:spPr/>
      <dgm:t>
        <a:bodyPr/>
        <a:lstStyle/>
        <a:p>
          <a:r>
            <a:rPr lang="en-US"/>
            <a:t>Introduction to the project and its importance</a:t>
          </a:r>
        </a:p>
      </dgm:t>
    </dgm:pt>
    <dgm:pt modelId="{0BAC905E-A4C1-4BED-B9A5-3D1325EC5910}" type="parTrans" cxnId="{A9DB3384-46C8-4B15-811C-437388AF6FF7}">
      <dgm:prSet/>
      <dgm:spPr/>
      <dgm:t>
        <a:bodyPr/>
        <a:lstStyle/>
        <a:p>
          <a:endParaRPr lang="en-US"/>
        </a:p>
      </dgm:t>
    </dgm:pt>
    <dgm:pt modelId="{DB2849F0-6AF8-408D-937C-48471E2AD8B5}" type="sibTrans" cxnId="{A9DB3384-46C8-4B15-811C-437388AF6FF7}">
      <dgm:prSet/>
      <dgm:spPr/>
      <dgm:t>
        <a:bodyPr/>
        <a:lstStyle/>
        <a:p>
          <a:endParaRPr lang="en-US"/>
        </a:p>
      </dgm:t>
    </dgm:pt>
    <dgm:pt modelId="{A24D0E17-9C56-43B7-A016-2BD1D66E23A8}">
      <dgm:prSet/>
      <dgm:spPr/>
      <dgm:t>
        <a:bodyPr/>
        <a:lstStyle/>
        <a:p>
          <a:r>
            <a:rPr lang="en-US"/>
            <a:t>Brief explanation of the entertainment industry's role in society</a:t>
          </a:r>
        </a:p>
      </dgm:t>
    </dgm:pt>
    <dgm:pt modelId="{3A6F7083-9F54-464A-8204-DE6BB0E09E18}" type="parTrans" cxnId="{F6C668E4-C8D6-4511-9633-984DFACCF1B6}">
      <dgm:prSet/>
      <dgm:spPr/>
      <dgm:t>
        <a:bodyPr/>
        <a:lstStyle/>
        <a:p>
          <a:endParaRPr lang="en-US"/>
        </a:p>
      </dgm:t>
    </dgm:pt>
    <dgm:pt modelId="{E167EA2B-51DD-46C2-A6E5-0FFC957650E8}" type="sibTrans" cxnId="{F6C668E4-C8D6-4511-9633-984DFACCF1B6}">
      <dgm:prSet/>
      <dgm:spPr/>
      <dgm:t>
        <a:bodyPr/>
        <a:lstStyle/>
        <a:p>
          <a:endParaRPr lang="en-US"/>
        </a:p>
      </dgm:t>
    </dgm:pt>
    <dgm:pt modelId="{FC086EB4-36D2-46DD-AB4B-A57160C4B94C}" type="pres">
      <dgm:prSet presAssocID="{56EE860A-CCDF-4829-9F25-3E02CB2CD84F}" presName="vert0" presStyleCnt="0">
        <dgm:presLayoutVars>
          <dgm:dir/>
          <dgm:animOne val="branch"/>
          <dgm:animLvl val="lvl"/>
        </dgm:presLayoutVars>
      </dgm:prSet>
      <dgm:spPr/>
    </dgm:pt>
    <dgm:pt modelId="{200C9D79-D6B6-467D-8F7C-D18B2E1EAFA1}" type="pres">
      <dgm:prSet presAssocID="{B3906851-852B-4F74-A7F3-C992C4E31DDF}" presName="thickLine" presStyleLbl="alignNode1" presStyleIdx="0" presStyleCnt="3"/>
      <dgm:spPr/>
    </dgm:pt>
    <dgm:pt modelId="{6D697B0E-363D-47E5-B358-AE0A33F3D780}" type="pres">
      <dgm:prSet presAssocID="{B3906851-852B-4F74-A7F3-C992C4E31DDF}" presName="horz1" presStyleCnt="0"/>
      <dgm:spPr/>
    </dgm:pt>
    <dgm:pt modelId="{13B82C60-543B-4821-BB74-09813D2D719F}" type="pres">
      <dgm:prSet presAssocID="{B3906851-852B-4F74-A7F3-C992C4E31DDF}" presName="tx1" presStyleLbl="revTx" presStyleIdx="0" presStyleCnt="3"/>
      <dgm:spPr/>
    </dgm:pt>
    <dgm:pt modelId="{B9FC0B53-529B-4022-BD80-3D96183295BB}" type="pres">
      <dgm:prSet presAssocID="{B3906851-852B-4F74-A7F3-C992C4E31DDF}" presName="vert1" presStyleCnt="0"/>
      <dgm:spPr/>
    </dgm:pt>
    <dgm:pt modelId="{1F0E47F6-197D-46A9-B05A-7FABB5487205}" type="pres">
      <dgm:prSet presAssocID="{54FAFD83-EA3F-497A-8DD7-173D2487A110}" presName="thickLine" presStyleLbl="alignNode1" presStyleIdx="1" presStyleCnt="3"/>
      <dgm:spPr/>
    </dgm:pt>
    <dgm:pt modelId="{16636B2C-B2FC-49C7-B510-88122E4F9E85}" type="pres">
      <dgm:prSet presAssocID="{54FAFD83-EA3F-497A-8DD7-173D2487A110}" presName="horz1" presStyleCnt="0"/>
      <dgm:spPr/>
    </dgm:pt>
    <dgm:pt modelId="{4D298683-FFD4-4B65-B208-10E4BA91ACB3}" type="pres">
      <dgm:prSet presAssocID="{54FAFD83-EA3F-497A-8DD7-173D2487A110}" presName="tx1" presStyleLbl="revTx" presStyleIdx="1" presStyleCnt="3"/>
      <dgm:spPr/>
    </dgm:pt>
    <dgm:pt modelId="{82F1BDB2-5051-443E-ADB8-3E4548ECF843}" type="pres">
      <dgm:prSet presAssocID="{54FAFD83-EA3F-497A-8DD7-173D2487A110}" presName="vert1" presStyleCnt="0"/>
      <dgm:spPr/>
    </dgm:pt>
    <dgm:pt modelId="{9285F5DF-2B2A-4223-A6C3-8979F84F129C}" type="pres">
      <dgm:prSet presAssocID="{A24D0E17-9C56-43B7-A016-2BD1D66E23A8}" presName="thickLine" presStyleLbl="alignNode1" presStyleIdx="2" presStyleCnt="3"/>
      <dgm:spPr/>
    </dgm:pt>
    <dgm:pt modelId="{FDCE0DD4-413E-4B01-9C47-03AE8C28A0CA}" type="pres">
      <dgm:prSet presAssocID="{A24D0E17-9C56-43B7-A016-2BD1D66E23A8}" presName="horz1" presStyleCnt="0"/>
      <dgm:spPr/>
    </dgm:pt>
    <dgm:pt modelId="{B6AEDF13-6606-40B1-9831-020B69494C88}" type="pres">
      <dgm:prSet presAssocID="{A24D0E17-9C56-43B7-A016-2BD1D66E23A8}" presName="tx1" presStyleLbl="revTx" presStyleIdx="2" presStyleCnt="3"/>
      <dgm:spPr/>
    </dgm:pt>
    <dgm:pt modelId="{2BB2A018-12CF-46D5-BCC7-877458B039CA}" type="pres">
      <dgm:prSet presAssocID="{A24D0E17-9C56-43B7-A016-2BD1D66E23A8}" presName="vert1" presStyleCnt="0"/>
      <dgm:spPr/>
    </dgm:pt>
  </dgm:ptLst>
  <dgm:cxnLst>
    <dgm:cxn modelId="{B8D62F41-A31D-4C10-BE01-17D15B2C4C33}" type="presOf" srcId="{54FAFD83-EA3F-497A-8DD7-173D2487A110}" destId="{4D298683-FFD4-4B65-B208-10E4BA91ACB3}" srcOrd="0" destOrd="0" presId="urn:microsoft.com/office/officeart/2008/layout/LinedList"/>
    <dgm:cxn modelId="{A18CD875-44AA-454D-A986-6C1458050441}" srcId="{56EE860A-CCDF-4829-9F25-3E02CB2CD84F}" destId="{B3906851-852B-4F74-A7F3-C992C4E31DDF}" srcOrd="0" destOrd="0" parTransId="{CF82D085-5871-470E-A3A3-E7327D1D82C7}" sibTransId="{A99F947B-C9E4-4B0D-9A73-D47CBD636D4F}"/>
    <dgm:cxn modelId="{A9DB3384-46C8-4B15-811C-437388AF6FF7}" srcId="{56EE860A-CCDF-4829-9F25-3E02CB2CD84F}" destId="{54FAFD83-EA3F-497A-8DD7-173D2487A110}" srcOrd="1" destOrd="0" parTransId="{0BAC905E-A4C1-4BED-B9A5-3D1325EC5910}" sibTransId="{DB2849F0-6AF8-408D-937C-48471E2AD8B5}"/>
    <dgm:cxn modelId="{C35A5689-2544-4063-B641-F426D30E55DB}" type="presOf" srcId="{56EE860A-CCDF-4829-9F25-3E02CB2CD84F}" destId="{FC086EB4-36D2-46DD-AB4B-A57160C4B94C}" srcOrd="0" destOrd="0" presId="urn:microsoft.com/office/officeart/2008/layout/LinedList"/>
    <dgm:cxn modelId="{60037ED3-E3C3-4EBB-9110-8CAA003D2E89}" type="presOf" srcId="{A24D0E17-9C56-43B7-A016-2BD1D66E23A8}" destId="{B6AEDF13-6606-40B1-9831-020B69494C88}" srcOrd="0" destOrd="0" presId="urn:microsoft.com/office/officeart/2008/layout/LinedList"/>
    <dgm:cxn modelId="{A1B71FE3-642D-44DA-A1E8-340C4E9ACD46}" type="presOf" srcId="{B3906851-852B-4F74-A7F3-C992C4E31DDF}" destId="{13B82C60-543B-4821-BB74-09813D2D719F}" srcOrd="0" destOrd="0" presId="urn:microsoft.com/office/officeart/2008/layout/LinedList"/>
    <dgm:cxn modelId="{F6C668E4-C8D6-4511-9633-984DFACCF1B6}" srcId="{56EE860A-CCDF-4829-9F25-3E02CB2CD84F}" destId="{A24D0E17-9C56-43B7-A016-2BD1D66E23A8}" srcOrd="2" destOrd="0" parTransId="{3A6F7083-9F54-464A-8204-DE6BB0E09E18}" sibTransId="{E167EA2B-51DD-46C2-A6E5-0FFC957650E8}"/>
    <dgm:cxn modelId="{3A0EF5CA-5C8F-4490-9C3F-E26F9D9A4C1F}" type="presParOf" srcId="{FC086EB4-36D2-46DD-AB4B-A57160C4B94C}" destId="{200C9D79-D6B6-467D-8F7C-D18B2E1EAFA1}" srcOrd="0" destOrd="0" presId="urn:microsoft.com/office/officeart/2008/layout/LinedList"/>
    <dgm:cxn modelId="{B73D48CD-F728-418F-AE8D-414865E3644F}" type="presParOf" srcId="{FC086EB4-36D2-46DD-AB4B-A57160C4B94C}" destId="{6D697B0E-363D-47E5-B358-AE0A33F3D780}" srcOrd="1" destOrd="0" presId="urn:microsoft.com/office/officeart/2008/layout/LinedList"/>
    <dgm:cxn modelId="{C48C7D5F-BDA5-44C7-8145-3CD56AD63989}" type="presParOf" srcId="{6D697B0E-363D-47E5-B358-AE0A33F3D780}" destId="{13B82C60-543B-4821-BB74-09813D2D719F}" srcOrd="0" destOrd="0" presId="urn:microsoft.com/office/officeart/2008/layout/LinedList"/>
    <dgm:cxn modelId="{4E3F47ED-AD7C-4D7B-A92C-1884084D47F0}" type="presParOf" srcId="{6D697B0E-363D-47E5-B358-AE0A33F3D780}" destId="{B9FC0B53-529B-4022-BD80-3D96183295BB}" srcOrd="1" destOrd="0" presId="urn:microsoft.com/office/officeart/2008/layout/LinedList"/>
    <dgm:cxn modelId="{1B125C92-7DF5-4E2B-A1BB-7EED8564D21D}" type="presParOf" srcId="{FC086EB4-36D2-46DD-AB4B-A57160C4B94C}" destId="{1F0E47F6-197D-46A9-B05A-7FABB5487205}" srcOrd="2" destOrd="0" presId="urn:microsoft.com/office/officeart/2008/layout/LinedList"/>
    <dgm:cxn modelId="{290FA204-E015-4278-8874-80607EACE0CF}" type="presParOf" srcId="{FC086EB4-36D2-46DD-AB4B-A57160C4B94C}" destId="{16636B2C-B2FC-49C7-B510-88122E4F9E85}" srcOrd="3" destOrd="0" presId="urn:microsoft.com/office/officeart/2008/layout/LinedList"/>
    <dgm:cxn modelId="{2157DBA3-690B-4CCC-BC39-F32E2550532E}" type="presParOf" srcId="{16636B2C-B2FC-49C7-B510-88122E4F9E85}" destId="{4D298683-FFD4-4B65-B208-10E4BA91ACB3}" srcOrd="0" destOrd="0" presId="urn:microsoft.com/office/officeart/2008/layout/LinedList"/>
    <dgm:cxn modelId="{6E08E04F-C92B-46AA-AFBA-A67F6B70FE92}" type="presParOf" srcId="{16636B2C-B2FC-49C7-B510-88122E4F9E85}" destId="{82F1BDB2-5051-443E-ADB8-3E4548ECF843}" srcOrd="1" destOrd="0" presId="urn:microsoft.com/office/officeart/2008/layout/LinedList"/>
    <dgm:cxn modelId="{ACD61D05-CF9E-4A41-900F-51BB26B154F3}" type="presParOf" srcId="{FC086EB4-36D2-46DD-AB4B-A57160C4B94C}" destId="{9285F5DF-2B2A-4223-A6C3-8979F84F129C}" srcOrd="4" destOrd="0" presId="urn:microsoft.com/office/officeart/2008/layout/LinedList"/>
    <dgm:cxn modelId="{009E3FF4-D596-47F3-8B46-B680C8C72C0E}" type="presParOf" srcId="{FC086EB4-36D2-46DD-AB4B-A57160C4B94C}" destId="{FDCE0DD4-413E-4B01-9C47-03AE8C28A0CA}" srcOrd="5" destOrd="0" presId="urn:microsoft.com/office/officeart/2008/layout/LinedList"/>
    <dgm:cxn modelId="{8C28CF69-54F4-45E3-813D-32D396D5F631}" type="presParOf" srcId="{FDCE0DD4-413E-4B01-9C47-03AE8C28A0CA}" destId="{B6AEDF13-6606-40B1-9831-020B69494C88}" srcOrd="0" destOrd="0" presId="urn:microsoft.com/office/officeart/2008/layout/LinedList"/>
    <dgm:cxn modelId="{EBC639FD-1DBD-4D5D-9599-3A0C2A7E6665}" type="presParOf" srcId="{FDCE0DD4-413E-4B01-9C47-03AE8C28A0CA}" destId="{2BB2A018-12CF-46D5-BCC7-877458B039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4ECF5-B0ED-4282-956E-C9D46919D34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FC3CB2-6681-4271-B065-8345242550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Data Science</a:t>
          </a:r>
        </a:p>
      </dgm:t>
    </dgm:pt>
    <dgm:pt modelId="{784DE930-71CF-4AE6-B37C-204BEAF6ECCF}" type="parTrans" cxnId="{4FFBC4D8-42E1-49E3-B003-5D3B1BC6EAC8}">
      <dgm:prSet/>
      <dgm:spPr/>
      <dgm:t>
        <a:bodyPr/>
        <a:lstStyle/>
        <a:p>
          <a:endParaRPr lang="en-US"/>
        </a:p>
      </dgm:t>
    </dgm:pt>
    <dgm:pt modelId="{FFD21F00-873D-46E8-868A-A780BB147084}" type="sibTrans" cxnId="{4FFBC4D8-42E1-49E3-B003-5D3B1BC6EAC8}">
      <dgm:prSet/>
      <dgm:spPr/>
      <dgm:t>
        <a:bodyPr/>
        <a:lstStyle/>
        <a:p>
          <a:endParaRPr lang="en-US"/>
        </a:p>
      </dgm:t>
    </dgm:pt>
    <dgm:pt modelId="{F0DAD276-C1C5-4193-92EC-3B2D85FB84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Python</a:t>
          </a:r>
        </a:p>
      </dgm:t>
    </dgm:pt>
    <dgm:pt modelId="{0BF341CB-ACAE-449F-AB2B-AEC501989A8C}" type="parTrans" cxnId="{01D5E63A-E41B-4E8D-923A-8A6E0B277548}">
      <dgm:prSet/>
      <dgm:spPr/>
      <dgm:t>
        <a:bodyPr/>
        <a:lstStyle/>
        <a:p>
          <a:endParaRPr lang="en-US"/>
        </a:p>
      </dgm:t>
    </dgm:pt>
    <dgm:pt modelId="{9EC14B0A-ECB4-4DD3-8E3C-D80E5A0AFB03}" type="sibTrans" cxnId="{01D5E63A-E41B-4E8D-923A-8A6E0B277548}">
      <dgm:prSet/>
      <dgm:spPr/>
      <dgm:t>
        <a:bodyPr/>
        <a:lstStyle/>
        <a:p>
          <a:endParaRPr lang="en-US"/>
        </a:p>
      </dgm:t>
    </dgm:pt>
    <dgm:pt modelId="{898F90F5-D657-407E-9AE9-8486E8F50A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Tableau</a:t>
          </a:r>
        </a:p>
      </dgm:t>
    </dgm:pt>
    <dgm:pt modelId="{C87C136B-0F80-4ADD-A623-C2245CBB001F}" type="parTrans" cxnId="{BCBF9202-73E7-4A65-A2AF-EA6B0EBBFC43}">
      <dgm:prSet/>
      <dgm:spPr/>
      <dgm:t>
        <a:bodyPr/>
        <a:lstStyle/>
        <a:p>
          <a:endParaRPr lang="en-US"/>
        </a:p>
      </dgm:t>
    </dgm:pt>
    <dgm:pt modelId="{35F0538A-1BB4-4031-A3D3-B634F11CBFC9}" type="sibTrans" cxnId="{BCBF9202-73E7-4A65-A2AF-EA6B0EBBFC43}">
      <dgm:prSet/>
      <dgm:spPr/>
      <dgm:t>
        <a:bodyPr/>
        <a:lstStyle/>
        <a:p>
          <a:endParaRPr lang="en-US"/>
        </a:p>
      </dgm:t>
    </dgm:pt>
    <dgm:pt modelId="{5EB05076-1A5E-4977-8357-D4868113B28C}" type="pres">
      <dgm:prSet presAssocID="{D734ECF5-B0ED-4282-956E-C9D46919D34C}" presName="root" presStyleCnt="0">
        <dgm:presLayoutVars>
          <dgm:dir/>
          <dgm:resizeHandles val="exact"/>
        </dgm:presLayoutVars>
      </dgm:prSet>
      <dgm:spPr/>
    </dgm:pt>
    <dgm:pt modelId="{EA2D4F15-C1AC-4CAA-B9F1-9A89D25FFD66}" type="pres">
      <dgm:prSet presAssocID="{99FC3CB2-6681-4271-B065-834524255053}" presName="compNode" presStyleCnt="0"/>
      <dgm:spPr/>
    </dgm:pt>
    <dgm:pt modelId="{F3FEE757-721B-4B0B-94D8-FB628C724AD2}" type="pres">
      <dgm:prSet presAssocID="{99FC3CB2-6681-4271-B065-834524255053}" presName="iconBgRect" presStyleLbl="bgShp" presStyleIdx="0" presStyleCnt="3"/>
      <dgm:spPr/>
    </dgm:pt>
    <dgm:pt modelId="{ADD2F94B-F015-4DDF-9DA9-5493A6D45A83}" type="pres">
      <dgm:prSet presAssocID="{99FC3CB2-6681-4271-B065-8345242550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1028EE1-DD9D-482E-AECD-54CEC83C32F9}" type="pres">
      <dgm:prSet presAssocID="{99FC3CB2-6681-4271-B065-834524255053}" presName="spaceRect" presStyleCnt="0"/>
      <dgm:spPr/>
    </dgm:pt>
    <dgm:pt modelId="{2D5F67E2-D089-4082-942C-F3AFF2E55205}" type="pres">
      <dgm:prSet presAssocID="{99FC3CB2-6681-4271-B065-834524255053}" presName="textRect" presStyleLbl="revTx" presStyleIdx="0" presStyleCnt="3">
        <dgm:presLayoutVars>
          <dgm:chMax val="1"/>
          <dgm:chPref val="1"/>
        </dgm:presLayoutVars>
      </dgm:prSet>
      <dgm:spPr/>
    </dgm:pt>
    <dgm:pt modelId="{9DD35EA3-3980-4C73-8BAD-C494B167B930}" type="pres">
      <dgm:prSet presAssocID="{FFD21F00-873D-46E8-868A-A780BB147084}" presName="sibTrans" presStyleCnt="0"/>
      <dgm:spPr/>
    </dgm:pt>
    <dgm:pt modelId="{65E17E1F-AA39-4EEF-A27A-5DC459B63682}" type="pres">
      <dgm:prSet presAssocID="{F0DAD276-C1C5-4193-92EC-3B2D85FB8429}" presName="compNode" presStyleCnt="0"/>
      <dgm:spPr/>
    </dgm:pt>
    <dgm:pt modelId="{C35AC3E6-8014-4C4D-BFD0-D13084FB13F4}" type="pres">
      <dgm:prSet presAssocID="{F0DAD276-C1C5-4193-92EC-3B2D85FB8429}" presName="iconBgRect" presStyleLbl="bgShp" presStyleIdx="1" presStyleCnt="3"/>
      <dgm:spPr/>
    </dgm:pt>
    <dgm:pt modelId="{43C7AC80-0838-4F05-8303-4549D0DA19A0}" type="pres">
      <dgm:prSet presAssocID="{F0DAD276-C1C5-4193-92EC-3B2D85FB84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5BA3B04-3F74-4621-A841-79929DBEFAAA}" type="pres">
      <dgm:prSet presAssocID="{F0DAD276-C1C5-4193-92EC-3B2D85FB8429}" presName="spaceRect" presStyleCnt="0"/>
      <dgm:spPr/>
    </dgm:pt>
    <dgm:pt modelId="{F1E10DDE-50E2-4D8A-91C7-92907C05CE91}" type="pres">
      <dgm:prSet presAssocID="{F0DAD276-C1C5-4193-92EC-3B2D85FB8429}" presName="textRect" presStyleLbl="revTx" presStyleIdx="1" presStyleCnt="3">
        <dgm:presLayoutVars>
          <dgm:chMax val="1"/>
          <dgm:chPref val="1"/>
        </dgm:presLayoutVars>
      </dgm:prSet>
      <dgm:spPr/>
    </dgm:pt>
    <dgm:pt modelId="{38B084CE-F239-4AE4-BD25-3C6236971CBA}" type="pres">
      <dgm:prSet presAssocID="{9EC14B0A-ECB4-4DD3-8E3C-D80E5A0AFB03}" presName="sibTrans" presStyleCnt="0"/>
      <dgm:spPr/>
    </dgm:pt>
    <dgm:pt modelId="{5ED507F6-74CC-4730-9319-CB2998CB2CC9}" type="pres">
      <dgm:prSet presAssocID="{898F90F5-D657-407E-9AE9-8486E8F50A24}" presName="compNode" presStyleCnt="0"/>
      <dgm:spPr/>
    </dgm:pt>
    <dgm:pt modelId="{E0ADF06B-66B5-4F74-846D-C4E4BF50A835}" type="pres">
      <dgm:prSet presAssocID="{898F90F5-D657-407E-9AE9-8486E8F50A24}" presName="iconBgRect" presStyleLbl="bgShp" presStyleIdx="2" presStyleCnt="3"/>
      <dgm:spPr/>
    </dgm:pt>
    <dgm:pt modelId="{5BD4E220-1D72-4AA9-BFB3-4F9E9C729E96}" type="pres">
      <dgm:prSet presAssocID="{898F90F5-D657-407E-9AE9-8486E8F50A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D142530A-C023-48DF-AC13-F1440BB5D309}" type="pres">
      <dgm:prSet presAssocID="{898F90F5-D657-407E-9AE9-8486E8F50A24}" presName="spaceRect" presStyleCnt="0"/>
      <dgm:spPr/>
    </dgm:pt>
    <dgm:pt modelId="{C52C7D10-4315-4CD6-B208-7F69F6929E4F}" type="pres">
      <dgm:prSet presAssocID="{898F90F5-D657-407E-9AE9-8486E8F50A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BF9202-73E7-4A65-A2AF-EA6B0EBBFC43}" srcId="{D734ECF5-B0ED-4282-956E-C9D46919D34C}" destId="{898F90F5-D657-407E-9AE9-8486E8F50A24}" srcOrd="2" destOrd="0" parTransId="{C87C136B-0F80-4ADD-A623-C2245CBB001F}" sibTransId="{35F0538A-1BB4-4031-A3D3-B634F11CBFC9}"/>
    <dgm:cxn modelId="{01D5E63A-E41B-4E8D-923A-8A6E0B277548}" srcId="{D734ECF5-B0ED-4282-956E-C9D46919D34C}" destId="{F0DAD276-C1C5-4193-92EC-3B2D85FB8429}" srcOrd="1" destOrd="0" parTransId="{0BF341CB-ACAE-449F-AB2B-AEC501989A8C}" sibTransId="{9EC14B0A-ECB4-4DD3-8E3C-D80E5A0AFB03}"/>
    <dgm:cxn modelId="{0C951274-FF01-4ADD-8464-5CDBD03ADCCB}" type="presOf" srcId="{F0DAD276-C1C5-4193-92EC-3B2D85FB8429}" destId="{F1E10DDE-50E2-4D8A-91C7-92907C05CE91}" srcOrd="0" destOrd="0" presId="urn:microsoft.com/office/officeart/2018/5/layout/IconCircleLabelList"/>
    <dgm:cxn modelId="{7EA0F793-ABFD-486B-94FC-32D976060A61}" type="presOf" srcId="{898F90F5-D657-407E-9AE9-8486E8F50A24}" destId="{C52C7D10-4315-4CD6-B208-7F69F6929E4F}" srcOrd="0" destOrd="0" presId="urn:microsoft.com/office/officeart/2018/5/layout/IconCircleLabelList"/>
    <dgm:cxn modelId="{E78FD39C-55CF-4F4A-8731-0F1C83312AF8}" type="presOf" srcId="{D734ECF5-B0ED-4282-956E-C9D46919D34C}" destId="{5EB05076-1A5E-4977-8357-D4868113B28C}" srcOrd="0" destOrd="0" presId="urn:microsoft.com/office/officeart/2018/5/layout/IconCircleLabelList"/>
    <dgm:cxn modelId="{E60728BA-C5E7-4155-A499-E58F7425713A}" type="presOf" srcId="{99FC3CB2-6681-4271-B065-834524255053}" destId="{2D5F67E2-D089-4082-942C-F3AFF2E55205}" srcOrd="0" destOrd="0" presId="urn:microsoft.com/office/officeart/2018/5/layout/IconCircleLabelList"/>
    <dgm:cxn modelId="{4FFBC4D8-42E1-49E3-B003-5D3B1BC6EAC8}" srcId="{D734ECF5-B0ED-4282-956E-C9D46919D34C}" destId="{99FC3CB2-6681-4271-B065-834524255053}" srcOrd="0" destOrd="0" parTransId="{784DE930-71CF-4AE6-B37C-204BEAF6ECCF}" sibTransId="{FFD21F00-873D-46E8-868A-A780BB147084}"/>
    <dgm:cxn modelId="{EE1D3C94-ADFE-47AC-B1BD-C5CC5DE3F868}" type="presParOf" srcId="{5EB05076-1A5E-4977-8357-D4868113B28C}" destId="{EA2D4F15-C1AC-4CAA-B9F1-9A89D25FFD66}" srcOrd="0" destOrd="0" presId="urn:microsoft.com/office/officeart/2018/5/layout/IconCircleLabelList"/>
    <dgm:cxn modelId="{824AB208-72C1-400D-8F5F-47024D0D3D93}" type="presParOf" srcId="{EA2D4F15-C1AC-4CAA-B9F1-9A89D25FFD66}" destId="{F3FEE757-721B-4B0B-94D8-FB628C724AD2}" srcOrd="0" destOrd="0" presId="urn:microsoft.com/office/officeart/2018/5/layout/IconCircleLabelList"/>
    <dgm:cxn modelId="{5255AF3C-0B33-4C97-AC5E-43FB66405425}" type="presParOf" srcId="{EA2D4F15-C1AC-4CAA-B9F1-9A89D25FFD66}" destId="{ADD2F94B-F015-4DDF-9DA9-5493A6D45A83}" srcOrd="1" destOrd="0" presId="urn:microsoft.com/office/officeart/2018/5/layout/IconCircleLabelList"/>
    <dgm:cxn modelId="{FAD583C3-278B-483A-9F54-3EAC218A287D}" type="presParOf" srcId="{EA2D4F15-C1AC-4CAA-B9F1-9A89D25FFD66}" destId="{C1028EE1-DD9D-482E-AECD-54CEC83C32F9}" srcOrd="2" destOrd="0" presId="urn:microsoft.com/office/officeart/2018/5/layout/IconCircleLabelList"/>
    <dgm:cxn modelId="{DB175309-20FB-4395-A35F-D7FC56B15834}" type="presParOf" srcId="{EA2D4F15-C1AC-4CAA-B9F1-9A89D25FFD66}" destId="{2D5F67E2-D089-4082-942C-F3AFF2E55205}" srcOrd="3" destOrd="0" presId="urn:microsoft.com/office/officeart/2018/5/layout/IconCircleLabelList"/>
    <dgm:cxn modelId="{A8A79E54-8648-4FC0-84AA-DA0B5C02B216}" type="presParOf" srcId="{5EB05076-1A5E-4977-8357-D4868113B28C}" destId="{9DD35EA3-3980-4C73-8BAD-C494B167B930}" srcOrd="1" destOrd="0" presId="urn:microsoft.com/office/officeart/2018/5/layout/IconCircleLabelList"/>
    <dgm:cxn modelId="{8575C25D-F6E9-4DB0-A86F-B8E70AC08859}" type="presParOf" srcId="{5EB05076-1A5E-4977-8357-D4868113B28C}" destId="{65E17E1F-AA39-4EEF-A27A-5DC459B63682}" srcOrd="2" destOrd="0" presId="urn:microsoft.com/office/officeart/2018/5/layout/IconCircleLabelList"/>
    <dgm:cxn modelId="{21786DA6-3EE9-4F0D-A1B6-DBBB8A40E00F}" type="presParOf" srcId="{65E17E1F-AA39-4EEF-A27A-5DC459B63682}" destId="{C35AC3E6-8014-4C4D-BFD0-D13084FB13F4}" srcOrd="0" destOrd="0" presId="urn:microsoft.com/office/officeart/2018/5/layout/IconCircleLabelList"/>
    <dgm:cxn modelId="{862963C8-791D-4E79-9023-9D26C187FEB2}" type="presParOf" srcId="{65E17E1F-AA39-4EEF-A27A-5DC459B63682}" destId="{43C7AC80-0838-4F05-8303-4549D0DA19A0}" srcOrd="1" destOrd="0" presId="urn:microsoft.com/office/officeart/2018/5/layout/IconCircleLabelList"/>
    <dgm:cxn modelId="{DFBB3B72-A260-4E9E-8499-79B985394114}" type="presParOf" srcId="{65E17E1F-AA39-4EEF-A27A-5DC459B63682}" destId="{C5BA3B04-3F74-4621-A841-79929DBEFAAA}" srcOrd="2" destOrd="0" presId="urn:microsoft.com/office/officeart/2018/5/layout/IconCircleLabelList"/>
    <dgm:cxn modelId="{8FD3C4C9-735C-435A-B5A6-C8E4A6D36B3A}" type="presParOf" srcId="{65E17E1F-AA39-4EEF-A27A-5DC459B63682}" destId="{F1E10DDE-50E2-4D8A-91C7-92907C05CE91}" srcOrd="3" destOrd="0" presId="urn:microsoft.com/office/officeart/2018/5/layout/IconCircleLabelList"/>
    <dgm:cxn modelId="{0E5AD7A3-32E5-4398-9AB3-3BAEC54AE4AD}" type="presParOf" srcId="{5EB05076-1A5E-4977-8357-D4868113B28C}" destId="{38B084CE-F239-4AE4-BD25-3C6236971CBA}" srcOrd="3" destOrd="0" presId="urn:microsoft.com/office/officeart/2018/5/layout/IconCircleLabelList"/>
    <dgm:cxn modelId="{FA6DF7A1-FF76-4183-9F84-1A4AE57479C7}" type="presParOf" srcId="{5EB05076-1A5E-4977-8357-D4868113B28C}" destId="{5ED507F6-74CC-4730-9319-CB2998CB2CC9}" srcOrd="4" destOrd="0" presId="urn:microsoft.com/office/officeart/2018/5/layout/IconCircleLabelList"/>
    <dgm:cxn modelId="{1653B1B0-3B11-466C-A40C-54FC535DEE28}" type="presParOf" srcId="{5ED507F6-74CC-4730-9319-CB2998CB2CC9}" destId="{E0ADF06B-66B5-4F74-846D-C4E4BF50A835}" srcOrd="0" destOrd="0" presId="urn:microsoft.com/office/officeart/2018/5/layout/IconCircleLabelList"/>
    <dgm:cxn modelId="{A831EAFC-3BCD-481E-9D09-1C5C64EDDCAF}" type="presParOf" srcId="{5ED507F6-74CC-4730-9319-CB2998CB2CC9}" destId="{5BD4E220-1D72-4AA9-BFB3-4F9E9C729E96}" srcOrd="1" destOrd="0" presId="urn:microsoft.com/office/officeart/2018/5/layout/IconCircleLabelList"/>
    <dgm:cxn modelId="{8CE4CCAB-07BB-4E7E-B5E4-D5DFCF196D51}" type="presParOf" srcId="{5ED507F6-74CC-4730-9319-CB2998CB2CC9}" destId="{D142530A-C023-48DF-AC13-F1440BB5D309}" srcOrd="2" destOrd="0" presId="urn:microsoft.com/office/officeart/2018/5/layout/IconCircleLabelList"/>
    <dgm:cxn modelId="{B1A78D33-C426-4BB1-9A74-42120454AAD0}" type="presParOf" srcId="{5ED507F6-74CC-4730-9319-CB2998CB2CC9}" destId="{C52C7D10-4315-4CD6-B208-7F69F6929E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8A213-A3D6-40CD-9292-2C9CFAC02AC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F36B8A-80BB-4C8B-8540-DA41D4BB8CE5}">
      <dgm:prSet/>
      <dgm:spPr/>
      <dgm:t>
        <a:bodyPr/>
        <a:lstStyle/>
        <a:p>
          <a:r>
            <a:rPr lang="en-US"/>
            <a:t>- Python</a:t>
          </a:r>
        </a:p>
      </dgm:t>
    </dgm:pt>
    <dgm:pt modelId="{51DDB1CC-F743-4F95-A1F0-F462EA370813}" type="parTrans" cxnId="{E9B9CF52-4EEF-47CB-B8B4-4DFADE82BC9D}">
      <dgm:prSet/>
      <dgm:spPr/>
      <dgm:t>
        <a:bodyPr/>
        <a:lstStyle/>
        <a:p>
          <a:endParaRPr lang="en-US"/>
        </a:p>
      </dgm:t>
    </dgm:pt>
    <dgm:pt modelId="{73816C25-FC22-4305-B75F-D9464B0FD3BC}" type="sibTrans" cxnId="{E9B9CF52-4EEF-47CB-B8B4-4DFADE82BC9D}">
      <dgm:prSet/>
      <dgm:spPr/>
      <dgm:t>
        <a:bodyPr/>
        <a:lstStyle/>
        <a:p>
          <a:endParaRPr lang="en-US"/>
        </a:p>
      </dgm:t>
    </dgm:pt>
    <dgm:pt modelId="{CE63E67B-C500-4747-94E5-EC374B2FEEF8}">
      <dgm:prSet/>
      <dgm:spPr/>
      <dgm:t>
        <a:bodyPr/>
        <a:lstStyle/>
        <a:p>
          <a:r>
            <a:rPr lang="en-US"/>
            <a:t>- Tableau</a:t>
          </a:r>
        </a:p>
      </dgm:t>
    </dgm:pt>
    <dgm:pt modelId="{7EB4C7FC-3C50-4F7A-948F-179B0E62FEF6}" type="parTrans" cxnId="{0AB86485-D0B7-4523-9425-724A4A9FD511}">
      <dgm:prSet/>
      <dgm:spPr/>
      <dgm:t>
        <a:bodyPr/>
        <a:lstStyle/>
        <a:p>
          <a:endParaRPr lang="en-US"/>
        </a:p>
      </dgm:t>
    </dgm:pt>
    <dgm:pt modelId="{287B38E5-BAB2-4275-8901-A92458DC9A52}" type="sibTrans" cxnId="{0AB86485-D0B7-4523-9425-724A4A9FD511}">
      <dgm:prSet/>
      <dgm:spPr/>
      <dgm:t>
        <a:bodyPr/>
        <a:lstStyle/>
        <a:p>
          <a:endParaRPr lang="en-US"/>
        </a:p>
      </dgm:t>
    </dgm:pt>
    <dgm:pt modelId="{E80B8B39-7C07-46D3-8C68-F1D3210D40A4}" type="pres">
      <dgm:prSet presAssocID="{BDF8A213-A3D6-40CD-9292-2C9CFAC02A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D2CE3C-AB39-49FF-9A7B-905D074D9631}" type="pres">
      <dgm:prSet presAssocID="{3AF36B8A-80BB-4C8B-8540-DA41D4BB8CE5}" presName="hierRoot1" presStyleCnt="0"/>
      <dgm:spPr/>
    </dgm:pt>
    <dgm:pt modelId="{F803F003-C52F-4B22-9422-8FC5C0DC4324}" type="pres">
      <dgm:prSet presAssocID="{3AF36B8A-80BB-4C8B-8540-DA41D4BB8CE5}" presName="composite" presStyleCnt="0"/>
      <dgm:spPr/>
    </dgm:pt>
    <dgm:pt modelId="{2E420B79-0372-4243-8FA6-973719447773}" type="pres">
      <dgm:prSet presAssocID="{3AF36B8A-80BB-4C8B-8540-DA41D4BB8CE5}" presName="background" presStyleLbl="node0" presStyleIdx="0" presStyleCnt="2"/>
      <dgm:spPr/>
    </dgm:pt>
    <dgm:pt modelId="{8238546C-292E-4853-9586-4C86D7F9F5C3}" type="pres">
      <dgm:prSet presAssocID="{3AF36B8A-80BB-4C8B-8540-DA41D4BB8CE5}" presName="text" presStyleLbl="fgAcc0" presStyleIdx="0" presStyleCnt="2">
        <dgm:presLayoutVars>
          <dgm:chPref val="3"/>
        </dgm:presLayoutVars>
      </dgm:prSet>
      <dgm:spPr/>
    </dgm:pt>
    <dgm:pt modelId="{8031A2C0-8A4A-4AAB-84CD-AD203ECA191C}" type="pres">
      <dgm:prSet presAssocID="{3AF36B8A-80BB-4C8B-8540-DA41D4BB8CE5}" presName="hierChild2" presStyleCnt="0"/>
      <dgm:spPr/>
    </dgm:pt>
    <dgm:pt modelId="{DC35FF98-9A9A-450B-92A2-A71530831F7B}" type="pres">
      <dgm:prSet presAssocID="{CE63E67B-C500-4747-94E5-EC374B2FEEF8}" presName="hierRoot1" presStyleCnt="0"/>
      <dgm:spPr/>
    </dgm:pt>
    <dgm:pt modelId="{D63C55E1-BA65-47EE-BD05-E3BAD473D1E2}" type="pres">
      <dgm:prSet presAssocID="{CE63E67B-C500-4747-94E5-EC374B2FEEF8}" presName="composite" presStyleCnt="0"/>
      <dgm:spPr/>
    </dgm:pt>
    <dgm:pt modelId="{EE309642-A9E0-43E5-A741-E19CB271F708}" type="pres">
      <dgm:prSet presAssocID="{CE63E67B-C500-4747-94E5-EC374B2FEEF8}" presName="background" presStyleLbl="node0" presStyleIdx="1" presStyleCnt="2"/>
      <dgm:spPr/>
    </dgm:pt>
    <dgm:pt modelId="{7A1B6F51-B3B5-48C2-833C-22FE7EEAD623}" type="pres">
      <dgm:prSet presAssocID="{CE63E67B-C500-4747-94E5-EC374B2FEEF8}" presName="text" presStyleLbl="fgAcc0" presStyleIdx="1" presStyleCnt="2">
        <dgm:presLayoutVars>
          <dgm:chPref val="3"/>
        </dgm:presLayoutVars>
      </dgm:prSet>
      <dgm:spPr/>
    </dgm:pt>
    <dgm:pt modelId="{E23CCBD3-17E0-48F1-AA16-E2C0008FFD21}" type="pres">
      <dgm:prSet presAssocID="{CE63E67B-C500-4747-94E5-EC374B2FEEF8}" presName="hierChild2" presStyleCnt="0"/>
      <dgm:spPr/>
    </dgm:pt>
  </dgm:ptLst>
  <dgm:cxnLst>
    <dgm:cxn modelId="{F1374147-5C65-420D-AB83-ED829E64E79F}" type="presOf" srcId="{CE63E67B-C500-4747-94E5-EC374B2FEEF8}" destId="{7A1B6F51-B3B5-48C2-833C-22FE7EEAD623}" srcOrd="0" destOrd="0" presId="urn:microsoft.com/office/officeart/2005/8/layout/hierarchy1"/>
    <dgm:cxn modelId="{E9B9CF52-4EEF-47CB-B8B4-4DFADE82BC9D}" srcId="{BDF8A213-A3D6-40CD-9292-2C9CFAC02AC9}" destId="{3AF36B8A-80BB-4C8B-8540-DA41D4BB8CE5}" srcOrd="0" destOrd="0" parTransId="{51DDB1CC-F743-4F95-A1F0-F462EA370813}" sibTransId="{73816C25-FC22-4305-B75F-D9464B0FD3BC}"/>
    <dgm:cxn modelId="{0AB86485-D0B7-4523-9425-724A4A9FD511}" srcId="{BDF8A213-A3D6-40CD-9292-2C9CFAC02AC9}" destId="{CE63E67B-C500-4747-94E5-EC374B2FEEF8}" srcOrd="1" destOrd="0" parTransId="{7EB4C7FC-3C50-4F7A-948F-179B0E62FEF6}" sibTransId="{287B38E5-BAB2-4275-8901-A92458DC9A52}"/>
    <dgm:cxn modelId="{EC05E889-4DA3-4FE1-9500-30A4C8B859D7}" type="presOf" srcId="{BDF8A213-A3D6-40CD-9292-2C9CFAC02AC9}" destId="{E80B8B39-7C07-46D3-8C68-F1D3210D40A4}" srcOrd="0" destOrd="0" presId="urn:microsoft.com/office/officeart/2005/8/layout/hierarchy1"/>
    <dgm:cxn modelId="{7967D48B-B37D-4F2C-90FE-B41E23AD8496}" type="presOf" srcId="{3AF36B8A-80BB-4C8B-8540-DA41D4BB8CE5}" destId="{8238546C-292E-4853-9586-4C86D7F9F5C3}" srcOrd="0" destOrd="0" presId="urn:microsoft.com/office/officeart/2005/8/layout/hierarchy1"/>
    <dgm:cxn modelId="{40E686E2-7B09-4A5B-9852-577054ADCD7D}" type="presParOf" srcId="{E80B8B39-7C07-46D3-8C68-F1D3210D40A4}" destId="{A8D2CE3C-AB39-49FF-9A7B-905D074D9631}" srcOrd="0" destOrd="0" presId="urn:microsoft.com/office/officeart/2005/8/layout/hierarchy1"/>
    <dgm:cxn modelId="{55C5A1E3-5721-430A-B13B-9F89AB98F7C5}" type="presParOf" srcId="{A8D2CE3C-AB39-49FF-9A7B-905D074D9631}" destId="{F803F003-C52F-4B22-9422-8FC5C0DC4324}" srcOrd="0" destOrd="0" presId="urn:microsoft.com/office/officeart/2005/8/layout/hierarchy1"/>
    <dgm:cxn modelId="{24D4EB7B-BBB2-4CFA-915B-1BFB832D8C2A}" type="presParOf" srcId="{F803F003-C52F-4B22-9422-8FC5C0DC4324}" destId="{2E420B79-0372-4243-8FA6-973719447773}" srcOrd="0" destOrd="0" presId="urn:microsoft.com/office/officeart/2005/8/layout/hierarchy1"/>
    <dgm:cxn modelId="{9D741C8F-B2D8-4E75-B9BC-D2BFA83D220A}" type="presParOf" srcId="{F803F003-C52F-4B22-9422-8FC5C0DC4324}" destId="{8238546C-292E-4853-9586-4C86D7F9F5C3}" srcOrd="1" destOrd="0" presId="urn:microsoft.com/office/officeart/2005/8/layout/hierarchy1"/>
    <dgm:cxn modelId="{447B8279-3C10-4E57-BF2D-3B6D9CD0EC5E}" type="presParOf" srcId="{A8D2CE3C-AB39-49FF-9A7B-905D074D9631}" destId="{8031A2C0-8A4A-4AAB-84CD-AD203ECA191C}" srcOrd="1" destOrd="0" presId="urn:microsoft.com/office/officeart/2005/8/layout/hierarchy1"/>
    <dgm:cxn modelId="{E88BD5DF-04E2-4288-A8C1-BB56C77024C0}" type="presParOf" srcId="{E80B8B39-7C07-46D3-8C68-F1D3210D40A4}" destId="{DC35FF98-9A9A-450B-92A2-A71530831F7B}" srcOrd="1" destOrd="0" presId="urn:microsoft.com/office/officeart/2005/8/layout/hierarchy1"/>
    <dgm:cxn modelId="{FAEFCCC5-20CB-4129-AE85-19E8E549B58A}" type="presParOf" srcId="{DC35FF98-9A9A-450B-92A2-A71530831F7B}" destId="{D63C55E1-BA65-47EE-BD05-E3BAD473D1E2}" srcOrd="0" destOrd="0" presId="urn:microsoft.com/office/officeart/2005/8/layout/hierarchy1"/>
    <dgm:cxn modelId="{313BF3CC-4D6B-41D4-9069-F574A532308F}" type="presParOf" srcId="{D63C55E1-BA65-47EE-BD05-E3BAD473D1E2}" destId="{EE309642-A9E0-43E5-A741-E19CB271F708}" srcOrd="0" destOrd="0" presId="urn:microsoft.com/office/officeart/2005/8/layout/hierarchy1"/>
    <dgm:cxn modelId="{98945376-E548-4766-9FB4-54790878C6F3}" type="presParOf" srcId="{D63C55E1-BA65-47EE-BD05-E3BAD473D1E2}" destId="{7A1B6F51-B3B5-48C2-833C-22FE7EEAD623}" srcOrd="1" destOrd="0" presId="urn:microsoft.com/office/officeart/2005/8/layout/hierarchy1"/>
    <dgm:cxn modelId="{0E3E129D-4574-4AAF-B3B8-7CBD4A1D507B}" type="presParOf" srcId="{DC35FF98-9A9A-450B-92A2-A71530831F7B}" destId="{E23CCBD3-17E0-48F1-AA16-E2C0008FFD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C9D79-D6B6-467D-8F7C-D18B2E1EAFA1}">
      <dsp:nvSpPr>
        <dsp:cNvPr id="0" name=""/>
        <dsp:cNvSpPr/>
      </dsp:nvSpPr>
      <dsp:spPr>
        <a:xfrm>
          <a:off x="0" y="270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82C60-543B-4821-BB74-09813D2D719F}">
      <dsp:nvSpPr>
        <dsp:cNvPr id="0" name=""/>
        <dsp:cNvSpPr/>
      </dsp:nvSpPr>
      <dsp:spPr>
        <a:xfrm>
          <a:off x="0" y="2700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Project Overview</a:t>
          </a:r>
        </a:p>
      </dsp:txBody>
      <dsp:txXfrm>
        <a:off x="0" y="2700"/>
        <a:ext cx="4718785" cy="1841777"/>
      </dsp:txXfrm>
    </dsp:sp>
    <dsp:sp modelId="{1F0E47F6-197D-46A9-B05A-7FABB5487205}">
      <dsp:nvSpPr>
        <dsp:cNvPr id="0" name=""/>
        <dsp:cNvSpPr/>
      </dsp:nvSpPr>
      <dsp:spPr>
        <a:xfrm>
          <a:off x="0" y="1844478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98683-FFD4-4B65-B208-10E4BA91ACB3}">
      <dsp:nvSpPr>
        <dsp:cNvPr id="0" name=""/>
        <dsp:cNvSpPr/>
      </dsp:nvSpPr>
      <dsp:spPr>
        <a:xfrm>
          <a:off x="0" y="1844478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Introduction to the project and its importance</a:t>
          </a:r>
        </a:p>
      </dsp:txBody>
      <dsp:txXfrm>
        <a:off x="0" y="1844478"/>
        <a:ext cx="4718785" cy="1841777"/>
      </dsp:txXfrm>
    </dsp:sp>
    <dsp:sp modelId="{9285F5DF-2B2A-4223-A6C3-8979F84F129C}">
      <dsp:nvSpPr>
        <dsp:cNvPr id="0" name=""/>
        <dsp:cNvSpPr/>
      </dsp:nvSpPr>
      <dsp:spPr>
        <a:xfrm>
          <a:off x="0" y="3686256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EDF13-6606-40B1-9831-020B69494C88}">
      <dsp:nvSpPr>
        <dsp:cNvPr id="0" name=""/>
        <dsp:cNvSpPr/>
      </dsp:nvSpPr>
      <dsp:spPr>
        <a:xfrm>
          <a:off x="0" y="3686256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Brief explanation of the entertainment industry's role in society</a:t>
          </a:r>
        </a:p>
      </dsp:txBody>
      <dsp:txXfrm>
        <a:off x="0" y="3686256"/>
        <a:ext cx="4718785" cy="184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EE757-721B-4B0B-94D8-FB628C724AD2}">
      <dsp:nvSpPr>
        <dsp:cNvPr id="0" name=""/>
        <dsp:cNvSpPr/>
      </dsp:nvSpPr>
      <dsp:spPr>
        <a:xfrm>
          <a:off x="464759" y="52308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2F94B-F015-4DDF-9DA9-5493A6D45A83}">
      <dsp:nvSpPr>
        <dsp:cNvPr id="0" name=""/>
        <dsp:cNvSpPr/>
      </dsp:nvSpPr>
      <dsp:spPr>
        <a:xfrm>
          <a:off x="757259" y="81558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F67E2-D089-4082-942C-F3AFF2E55205}">
      <dsp:nvSpPr>
        <dsp:cNvPr id="0" name=""/>
        <dsp:cNvSpPr/>
      </dsp:nvSpPr>
      <dsp:spPr>
        <a:xfrm>
          <a:off x="26009" y="232308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- Data Science</a:t>
          </a:r>
        </a:p>
      </dsp:txBody>
      <dsp:txXfrm>
        <a:off x="26009" y="2323080"/>
        <a:ext cx="2250000" cy="720000"/>
      </dsp:txXfrm>
    </dsp:sp>
    <dsp:sp modelId="{C35AC3E6-8014-4C4D-BFD0-D13084FB13F4}">
      <dsp:nvSpPr>
        <dsp:cNvPr id="0" name=""/>
        <dsp:cNvSpPr/>
      </dsp:nvSpPr>
      <dsp:spPr>
        <a:xfrm>
          <a:off x="3108510" y="523080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7AC80-0838-4F05-8303-4549D0DA19A0}">
      <dsp:nvSpPr>
        <dsp:cNvPr id="0" name=""/>
        <dsp:cNvSpPr/>
      </dsp:nvSpPr>
      <dsp:spPr>
        <a:xfrm>
          <a:off x="3401010" y="81558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0DDE-50E2-4D8A-91C7-92907C05CE91}">
      <dsp:nvSpPr>
        <dsp:cNvPr id="0" name=""/>
        <dsp:cNvSpPr/>
      </dsp:nvSpPr>
      <dsp:spPr>
        <a:xfrm>
          <a:off x="2669760" y="232308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- Python</a:t>
          </a:r>
        </a:p>
      </dsp:txBody>
      <dsp:txXfrm>
        <a:off x="2669760" y="2323080"/>
        <a:ext cx="2250000" cy="720000"/>
      </dsp:txXfrm>
    </dsp:sp>
    <dsp:sp modelId="{E0ADF06B-66B5-4F74-846D-C4E4BF50A835}">
      <dsp:nvSpPr>
        <dsp:cNvPr id="0" name=""/>
        <dsp:cNvSpPr/>
      </dsp:nvSpPr>
      <dsp:spPr>
        <a:xfrm>
          <a:off x="5752260" y="523080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4E220-1D72-4AA9-BFB3-4F9E9C729E96}">
      <dsp:nvSpPr>
        <dsp:cNvPr id="0" name=""/>
        <dsp:cNvSpPr/>
      </dsp:nvSpPr>
      <dsp:spPr>
        <a:xfrm>
          <a:off x="6044760" y="81558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C7D10-4315-4CD6-B208-7F69F6929E4F}">
      <dsp:nvSpPr>
        <dsp:cNvPr id="0" name=""/>
        <dsp:cNvSpPr/>
      </dsp:nvSpPr>
      <dsp:spPr>
        <a:xfrm>
          <a:off x="5313510" y="232308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- Tableau</a:t>
          </a:r>
        </a:p>
      </dsp:txBody>
      <dsp:txXfrm>
        <a:off x="5313510" y="2323080"/>
        <a:ext cx="22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20B79-0372-4243-8FA6-973719447773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8546C-292E-4853-9586-4C86D7F9F5C3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- Python</a:t>
          </a:r>
        </a:p>
      </dsp:txBody>
      <dsp:txXfrm>
        <a:off x="433546" y="784100"/>
        <a:ext cx="3211056" cy="1993740"/>
      </dsp:txXfrm>
    </dsp:sp>
    <dsp:sp modelId="{EE309642-A9E0-43E5-A741-E19CB271F708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B6F51-B3B5-48C2-833C-22FE7EEAD623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- Tableau</a:t>
          </a:r>
        </a:p>
      </dsp:txBody>
      <dsp:txXfrm>
        <a:off x="4509795" y="784100"/>
        <a:ext cx="3211056" cy="199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E2E830-836E-B0F0-BE3A-9505DEDCA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556700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Entertainer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700" b="1" dirty="0">
                <a:ea typeface="+mn-lt"/>
                <a:cs typeface="+mn-lt"/>
              </a:rPr>
              <a:t>   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u="sng" dirty="0">
                <a:ea typeface="+mn-lt"/>
                <a:cs typeface="+mn-lt"/>
              </a:rPr>
              <a:t>Domain:</a:t>
            </a:r>
            <a:r>
              <a:rPr lang="en-US" u="sng" dirty="0">
                <a:ea typeface="+mn-lt"/>
                <a:cs typeface="+mn-lt"/>
              </a:rPr>
              <a:t> </a:t>
            </a:r>
          </a:p>
          <a:p>
            <a:pPr marL="0" indent="0" algn="ctr">
              <a:buNone/>
            </a:pPr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Film and Entertainment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1700" b="1" u="sng" dirty="0">
                <a:ea typeface="+mn-lt"/>
                <a:cs typeface="+mn-lt"/>
              </a:rPr>
              <a:t> </a:t>
            </a:r>
            <a:r>
              <a:rPr lang="en-US" sz="3600" b="1" u="sng" dirty="0">
                <a:ea typeface="+mn-lt"/>
                <a:cs typeface="+mn-lt"/>
              </a:rPr>
              <a:t> </a:t>
            </a:r>
            <a:r>
              <a:rPr lang="en-US" b="1" u="sng" dirty="0">
                <a:ea typeface="+mn-lt"/>
                <a:cs typeface="+mn-lt"/>
              </a:rPr>
              <a:t>Objective:</a:t>
            </a:r>
            <a:endParaRPr lang="en-US" u="sng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To analyze and derive insights from data related to the film and entertainment industry to understand trends, audience preferences, and other key metrics.</a:t>
            </a:r>
            <a:endParaRPr lang="en-US" sz="170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BBB66096-1858-2901-17C1-2EEC2DCBA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9" r="38796" b="4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BA935533-BFB7-643B-E2FE-0092352EC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2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4" y="609600"/>
            <a:ext cx="4029076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BCFB5-8AF8-ABEE-31D6-F50BF708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56" y="849716"/>
            <a:ext cx="3581372" cy="1307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 u="sng" dirty="0">
                <a:solidFill>
                  <a:schemeClr val="accent5">
                    <a:lumMod val="75000"/>
                  </a:schemeClr>
                </a:solidFill>
                <a:ea typeface="+mj-lt"/>
                <a:cs typeface="+mj-lt"/>
              </a:rPr>
              <a:t>Entertainment industry's role in society</a:t>
            </a:r>
            <a:endParaRPr lang="en-US" sz="2900" b="1" u="sng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499" y="399531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6951-10CB-0DAB-BE00-544B29BE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89" y="2154649"/>
            <a:ext cx="3343834" cy="3515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sz="1600" dirty="0">
                <a:ea typeface="+mn-lt"/>
                <a:cs typeface="+mn-lt"/>
              </a:rPr>
              <a:t>The entertainment industry is a vibrant escape from daily life, offering a blend of relaxation and adventure through movies, music, and shows.</a:t>
            </a:r>
            <a:endParaRPr lang="en-US" dirty="0"/>
          </a:p>
          <a:p>
            <a:pPr marL="285750" indent="-285750"/>
            <a:r>
              <a:rPr lang="en-US" sz="1600" dirty="0">
                <a:ea typeface="+mn-lt"/>
                <a:cs typeface="+mn-lt"/>
              </a:rPr>
              <a:t>It shapes cultural trends and brings people together, from blockbuster films to viral songs. </a:t>
            </a:r>
            <a:endParaRPr lang="en-US">
              <a:cs typeface="Calibri"/>
            </a:endParaRPr>
          </a:p>
          <a:p>
            <a:pPr marL="285750" indent="-285750"/>
            <a:r>
              <a:rPr lang="en-US" sz="1600">
                <a:ea typeface="+mn-lt"/>
                <a:cs typeface="+mn-lt"/>
              </a:rPr>
              <a:t>Beyond its role in our leisure, it is </a:t>
            </a:r>
            <a:r>
              <a:rPr lang="en-US" sz="1600" dirty="0">
                <a:ea typeface="+mn-lt"/>
                <a:cs typeface="+mn-lt"/>
              </a:rPr>
              <a:t>a dynamic force that enriches our lives and connects us all.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94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Technologies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4FB9C55-4F8A-7BD8-84AC-0423C4CF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9025"/>
              </p:ext>
            </p:extLst>
          </p:nvPr>
        </p:nvGraphicFramePr>
        <p:xfrm>
          <a:off x="777240" y="2543633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FD6590B3-90E2-EE99-06E2-7EB63D56F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4" r="5509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4F2646-08C7-4051-81DA-751C43A0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824" y="585274"/>
            <a:ext cx="5277038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D6552F-C98B-4FBA-842F-3EF2D5AC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824" y="585274"/>
            <a:ext cx="5277038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26D42-4FFE-150F-B753-2AB6B923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925" y="1071349"/>
            <a:ext cx="4414836" cy="12114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u="sng" dirty="0">
                <a:solidFill>
                  <a:schemeClr val="accent5">
                    <a:lumMod val="75000"/>
                  </a:schemeClr>
                </a:solidFill>
                <a:ea typeface="+mj-lt"/>
                <a:cs typeface="+mj-lt"/>
              </a:rPr>
              <a:t>The need for entertainment to reduce stress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8936" y="395108"/>
            <a:ext cx="1280814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22B9-483F-65AC-BE5E-023ACF933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45" y="2166054"/>
            <a:ext cx="4389596" cy="3611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sz="1700" dirty="0">
                <a:ea typeface="+mn-lt"/>
                <a:cs typeface="+mn-lt"/>
              </a:rPr>
              <a:t>Entertainment is crucial for reducing stress because it provides a mental break from everyday pressures. </a:t>
            </a:r>
          </a:p>
          <a:p>
            <a:pPr marL="285750" indent="-285750"/>
            <a:r>
              <a:rPr lang="en-US" sz="1700" dirty="0">
                <a:ea typeface="+mn-lt"/>
                <a:cs typeface="+mn-lt"/>
              </a:rPr>
              <a:t>Engaging in activities like watching movies, listening to music allows people to temporarily escape their worries, unwind, and shift their focus.</a:t>
            </a:r>
          </a:p>
          <a:p>
            <a:pPr marL="285750" indent="-285750"/>
            <a:r>
              <a:rPr lang="en-US" sz="1700" dirty="0">
                <a:ea typeface="+mn-lt"/>
                <a:cs typeface="+mn-lt"/>
              </a:rPr>
              <a:t> This relaxation helps lower stress levels, improves mood, and enhances overall well-being by offering a form of self-care and enjoyment.</a:t>
            </a:r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6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C56BB8D-8645-0F7F-3420-78B58E6D5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74F2646-08C7-4051-81DA-751C43A0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824" y="585274"/>
            <a:ext cx="5277038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D6552F-C98B-4FBA-842F-3EF2D5AC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824" y="585274"/>
            <a:ext cx="5277038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32738-E778-4203-099B-688CB477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925" y="1071349"/>
            <a:ext cx="4414836" cy="1211475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3100" b="1" u="sng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Importance of analyzing entertainment data</a:t>
            </a:r>
            <a:endParaRPr lang="en-US" sz="3100" b="1" u="sng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endParaRPr lang="en-US" sz="3100">
              <a:cs typeface="Calibri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8936" y="395108"/>
            <a:ext cx="1280814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C1CE-B0B9-BE1C-57ED-AF481492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38" y="2419350"/>
            <a:ext cx="4313610" cy="3237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sz="1700">
                <a:ea typeface="+mn-lt"/>
                <a:cs typeface="+mn-lt"/>
              </a:rPr>
              <a:t>Analyzing entertainment data uncovers trends and preferences, helping creators and businesses tailor content to audience tastes. </a:t>
            </a:r>
          </a:p>
          <a:p>
            <a:pPr marL="285750" indent="-285750"/>
            <a:r>
              <a:rPr lang="en-US" sz="1700">
                <a:ea typeface="+mn-lt"/>
                <a:cs typeface="+mn-lt"/>
              </a:rPr>
              <a:t>It drives smarter decisions, boosts </a:t>
            </a:r>
            <a:r>
              <a:rPr lang="en-US" sz="1700" dirty="0">
                <a:ea typeface="+mn-lt"/>
                <a:cs typeface="+mn-lt"/>
              </a:rPr>
              <a:t>engagement, and reveals what captivates viewers or listeners, turning insights into hit shows, songs, and movies. </a:t>
            </a:r>
          </a:p>
          <a:p>
            <a:pPr marL="285750" indent="-285750"/>
            <a:r>
              <a:rPr lang="en-US" sz="1700" dirty="0">
                <a:ea typeface="+mn-lt"/>
                <a:cs typeface="+mn-lt"/>
              </a:rPr>
              <a:t>In essence, it transforms raw numbers into entertainment magic!</a:t>
            </a:r>
            <a:endParaRPr lang="en-US" sz="1700" dirty="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35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Approaches </a:t>
            </a:r>
            <a:r>
              <a:rPr lang="en-US" sz="4200">
                <a:ea typeface="+mj-lt"/>
                <a:cs typeface="+mj-lt"/>
              </a:rPr>
              <a:t>and Tools</a:t>
            </a:r>
            <a:endParaRPr lang="en-US" sz="4200">
              <a:cs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1CF60C-9B7E-C896-9F4E-DD01D6ECC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414445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9144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764F4-2C9F-D80D-C8DD-E22D50CA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526" y="-102059"/>
            <a:ext cx="7394713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b="1" u="sng" dirty="0">
                <a:solidFill>
                  <a:schemeClr val="accent5">
                    <a:lumMod val="75000"/>
                  </a:schemeClr>
                </a:solidFill>
                <a:ea typeface="+mj-lt"/>
                <a:cs typeface="+mj-lt"/>
              </a:rPr>
              <a:t>My Dashboard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462" y="647758"/>
            <a:ext cx="6266329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6B83F-6945-758F-A24C-324884DB6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00" r="-2" b="-2"/>
          <a:stretch/>
        </p:blipFill>
        <p:spPr>
          <a:xfrm>
            <a:off x="165227" y="539555"/>
            <a:ext cx="8813547" cy="62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0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</vt:lpstr>
      <vt:lpstr>Entertainer Data Analytics</vt:lpstr>
      <vt:lpstr>Entertainment industry's role in society</vt:lpstr>
      <vt:lpstr>Technologies</vt:lpstr>
      <vt:lpstr>The need for entertainment to reduce stress</vt:lpstr>
      <vt:lpstr>Importance of analyzing entertainment data </vt:lpstr>
      <vt:lpstr>Approaches and Tools</vt:lpstr>
      <vt:lpstr>My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Entertainer Data Analytics</dc:title>
  <dc:subject/>
  <dc:creator/>
  <cp:keywords/>
  <dc:description>generated using python-pptx</dc:description>
  <cp:lastModifiedBy>Steve Canny</cp:lastModifiedBy>
  <cp:revision>135</cp:revision>
  <dcterms:created xsi:type="dcterms:W3CDTF">2013-01-27T09:14:16Z</dcterms:created>
  <dcterms:modified xsi:type="dcterms:W3CDTF">2024-07-15T18:55:04Z</dcterms:modified>
  <cp:category/>
</cp:coreProperties>
</file>