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4" r:id="rId30"/>
    <p:sldId id="291" r:id="rId31"/>
    <p:sldId id="305" r:id="rId32"/>
    <p:sldId id="306" r:id="rId33"/>
    <p:sldId id="307" r:id="rId34"/>
    <p:sldId id="308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CD193A-97CA-4C2E-ABC2-4A1EB5D8F135}">
          <p14:sldIdLst>
            <p14:sldId id="256"/>
            <p14:sldId id="268"/>
            <p14:sldId id="264"/>
            <p14:sldId id="265"/>
            <p14:sldId id="266"/>
            <p14:sldId id="267"/>
            <p14:sldId id="269"/>
          </p14:sldIdLst>
        </p14:section>
        <p14:section name="Untitled Section" id="{65934B0F-F865-483F-8FD6-7FC6A5AA38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4"/>
            <p14:sldId id="291"/>
            <p14:sldId id="305"/>
            <p14:sldId id="306"/>
            <p14:sldId id="307"/>
            <p14:sldId id="308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925577-F7C1-4022-8383-7DEDE91B4691}" type="datetimeFigureOut">
              <a:rPr lang="en-IN" smtClean="0"/>
              <a:pPr/>
              <a:t>28-02-2018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1399736"/>
            <a:ext cx="7851648" cy="1828800"/>
          </a:xfrm>
        </p:spPr>
        <p:txBody>
          <a:bodyPr>
            <a:normAutofit/>
          </a:bodyPr>
          <a:lstStyle/>
          <a:p>
            <a:r>
              <a:rPr lang="en-US" sz="6600" dirty="0"/>
              <a:t>Processing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80"/>
            <a:ext cx="7872536" cy="334077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4536504" cy="23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Sort data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435280" cy="5256583"/>
          </a:xfrm>
        </p:spPr>
      </p:pic>
    </p:spTree>
    <p:extLst>
      <p:ext uri="{BB962C8B-B14F-4D97-AF65-F5344CB8AC3E}">
        <p14:creationId xmlns:p14="http://schemas.microsoft.com/office/powerpoint/2010/main" val="25091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tJoin</a:t>
            </a:r>
            <a:r>
              <a:rPr lang="en-US" dirty="0" smtClean="0"/>
              <a:t>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556792"/>
            <a:ext cx="748883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4665"/>
            <a:ext cx="5067300" cy="3045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63310"/>
            <a:ext cx="5067300" cy="31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96752"/>
            <a:ext cx="8077200" cy="4838129"/>
          </a:xfrm>
        </p:spPr>
      </p:pic>
    </p:spTree>
    <p:extLst>
      <p:ext uri="{BB962C8B-B14F-4D97-AF65-F5344CB8AC3E}">
        <p14:creationId xmlns:p14="http://schemas.microsoft.com/office/powerpoint/2010/main" val="178998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96752"/>
            <a:ext cx="8077200" cy="4838129"/>
          </a:xfrm>
        </p:spPr>
      </p:pic>
    </p:spTree>
    <p:extLst>
      <p:ext uri="{BB962C8B-B14F-4D97-AF65-F5344CB8AC3E}">
        <p14:creationId xmlns:p14="http://schemas.microsoft.com/office/powerpoint/2010/main" val="325015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40768"/>
            <a:ext cx="8077200" cy="4694113"/>
          </a:xfrm>
        </p:spPr>
      </p:pic>
    </p:spTree>
    <p:extLst>
      <p:ext uri="{BB962C8B-B14F-4D97-AF65-F5344CB8AC3E}">
        <p14:creationId xmlns:p14="http://schemas.microsoft.com/office/powerpoint/2010/main" val="307674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0729"/>
            <a:ext cx="6912768" cy="5343872"/>
          </a:xfrm>
        </p:spPr>
      </p:pic>
    </p:spTree>
    <p:extLst>
      <p:ext uri="{BB962C8B-B14F-4D97-AF65-F5344CB8AC3E}">
        <p14:creationId xmlns:p14="http://schemas.microsoft.com/office/powerpoint/2010/main" val="6600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056784" cy="5026719"/>
          </a:xfrm>
        </p:spPr>
      </p:pic>
    </p:spTree>
    <p:extLst>
      <p:ext uri="{BB962C8B-B14F-4D97-AF65-F5344CB8AC3E}">
        <p14:creationId xmlns:p14="http://schemas.microsoft.com/office/powerpoint/2010/main" val="62101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Transform and Route Data from Single/Multiple Sources to Targets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4864"/>
            <a:ext cx="764319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Data to Find </a:t>
            </a:r>
            <a:r>
              <a:rPr lang="en-US" dirty="0" err="1"/>
              <a:t>Max,Min,Avg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8435280" cy="3514923"/>
          </a:xfrm>
        </p:spPr>
      </p:pic>
    </p:spTree>
    <p:extLst>
      <p:ext uri="{BB962C8B-B14F-4D97-AF65-F5344CB8AC3E}">
        <p14:creationId xmlns:p14="http://schemas.microsoft.com/office/powerpoint/2010/main" val="1885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04089"/>
            <a:ext cx="6624736" cy="5620512"/>
          </a:xfrm>
        </p:spPr>
      </p:pic>
    </p:spTree>
    <p:extLst>
      <p:ext uri="{BB962C8B-B14F-4D97-AF65-F5344CB8AC3E}">
        <p14:creationId xmlns:p14="http://schemas.microsoft.com/office/powerpoint/2010/main" val="308703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568952" cy="5760640"/>
          </a:xfrm>
        </p:spPr>
      </p:pic>
    </p:spTree>
    <p:extLst>
      <p:ext uri="{BB962C8B-B14F-4D97-AF65-F5344CB8AC3E}">
        <p14:creationId xmlns:p14="http://schemas.microsoft.com/office/powerpoint/2010/main" val="56804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507287" cy="5832648"/>
          </a:xfrm>
        </p:spPr>
      </p:pic>
    </p:spTree>
    <p:extLst>
      <p:ext uri="{BB962C8B-B14F-4D97-AF65-F5344CB8AC3E}">
        <p14:creationId xmlns:p14="http://schemas.microsoft.com/office/powerpoint/2010/main" val="225723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04088"/>
            <a:ext cx="8507287" cy="5893263"/>
          </a:xfrm>
        </p:spPr>
      </p:pic>
    </p:spTree>
    <p:extLst>
      <p:ext uri="{BB962C8B-B14F-4D97-AF65-F5344CB8AC3E}">
        <p14:creationId xmlns:p14="http://schemas.microsoft.com/office/powerpoint/2010/main" val="327783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4468931" cy="3908161"/>
          </a:xfrm>
        </p:spPr>
      </p:pic>
    </p:spTree>
    <p:extLst>
      <p:ext uri="{BB962C8B-B14F-4D97-AF65-F5344CB8AC3E}">
        <p14:creationId xmlns:p14="http://schemas.microsoft.com/office/powerpoint/2010/main" val="1317956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866056"/>
            <a:ext cx="7913807" cy="5991944"/>
          </a:xfrm>
        </p:spPr>
      </p:pic>
    </p:spTree>
    <p:extLst>
      <p:ext uri="{BB962C8B-B14F-4D97-AF65-F5344CB8AC3E}">
        <p14:creationId xmlns:p14="http://schemas.microsoft.com/office/powerpoint/2010/main" val="39106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tReplace</a:t>
            </a:r>
            <a:r>
              <a:rPr lang="en-US" dirty="0" smtClean="0"/>
              <a:t> and </a:t>
            </a:r>
            <a:r>
              <a:rPr lang="en-US" dirty="0" err="1" smtClean="0"/>
              <a:t>tFilterColumns</a:t>
            </a:r>
            <a:r>
              <a:rPr lang="en-US" dirty="0" smtClean="0"/>
              <a:t>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032648" cy="3146962"/>
          </a:xfrm>
        </p:spPr>
      </p:pic>
    </p:spTree>
    <p:extLst>
      <p:ext uri="{BB962C8B-B14F-4D97-AF65-F5344CB8AC3E}">
        <p14:creationId xmlns:p14="http://schemas.microsoft.com/office/powerpoint/2010/main" val="415737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04088"/>
            <a:ext cx="5996217" cy="27345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645024"/>
            <a:ext cx="540060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65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488832" cy="4464496"/>
          </a:xfrm>
        </p:spPr>
      </p:pic>
    </p:spTree>
    <p:extLst>
      <p:ext uri="{BB962C8B-B14F-4D97-AF65-F5344CB8AC3E}">
        <p14:creationId xmlns:p14="http://schemas.microsoft.com/office/powerpoint/2010/main" val="82193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6752"/>
            <a:ext cx="8229600" cy="5256584"/>
          </a:xfrm>
        </p:spPr>
      </p:pic>
    </p:spTree>
    <p:extLst>
      <p:ext uri="{BB962C8B-B14F-4D97-AF65-F5344CB8AC3E}">
        <p14:creationId xmlns:p14="http://schemas.microsoft.com/office/powerpoint/2010/main" val="36959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Data to Find </a:t>
            </a:r>
            <a:r>
              <a:rPr lang="en-US" dirty="0" err="1"/>
              <a:t>Max,Min,Avg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892480" cy="3672408"/>
          </a:xfrm>
        </p:spPr>
      </p:pic>
    </p:spTree>
    <p:extLst>
      <p:ext uri="{BB962C8B-B14F-4D97-AF65-F5344CB8AC3E}">
        <p14:creationId xmlns:p14="http://schemas.microsoft.com/office/powerpoint/2010/main" val="2907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19" y="1847088"/>
            <a:ext cx="5505162" cy="2587501"/>
          </a:xfrm>
        </p:spPr>
      </p:pic>
    </p:spTree>
    <p:extLst>
      <p:ext uri="{BB962C8B-B14F-4D97-AF65-F5344CB8AC3E}">
        <p14:creationId xmlns:p14="http://schemas.microsoft.com/office/powerpoint/2010/main" val="123677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tFilterRow</a:t>
            </a:r>
            <a:r>
              <a:rPr lang="en-US" dirty="0" smtClean="0"/>
              <a:t>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22" y="1244359"/>
            <a:ext cx="5881932" cy="2216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73016"/>
            <a:ext cx="6552728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3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7859216" cy="4145677"/>
          </a:xfrm>
        </p:spPr>
      </p:pic>
    </p:spTree>
    <p:extLst>
      <p:ext uri="{BB962C8B-B14F-4D97-AF65-F5344CB8AC3E}">
        <p14:creationId xmlns:p14="http://schemas.microsoft.com/office/powerpoint/2010/main" val="2397078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632848" cy="3896899"/>
          </a:xfrm>
        </p:spPr>
      </p:pic>
    </p:spTree>
    <p:extLst>
      <p:ext uri="{BB962C8B-B14F-4D97-AF65-F5344CB8AC3E}">
        <p14:creationId xmlns:p14="http://schemas.microsoft.com/office/powerpoint/2010/main" val="38664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363272" cy="4737891"/>
          </a:xfrm>
        </p:spPr>
      </p:pic>
    </p:spTree>
    <p:extLst>
      <p:ext uri="{BB962C8B-B14F-4D97-AF65-F5344CB8AC3E}">
        <p14:creationId xmlns:p14="http://schemas.microsoft.com/office/powerpoint/2010/main" val="3448262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sample data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3" y="1844824"/>
            <a:ext cx="7761454" cy="4479777"/>
          </a:xfrm>
        </p:spPr>
      </p:pic>
    </p:spTree>
    <p:extLst>
      <p:ext uri="{BB962C8B-B14F-4D97-AF65-F5344CB8AC3E}">
        <p14:creationId xmlns:p14="http://schemas.microsoft.com/office/powerpoint/2010/main" val="2677471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1"/>
            <a:ext cx="7632848" cy="5055840"/>
          </a:xfrm>
        </p:spPr>
      </p:pic>
    </p:spTree>
    <p:extLst>
      <p:ext uri="{BB962C8B-B14F-4D97-AF65-F5344CB8AC3E}">
        <p14:creationId xmlns:p14="http://schemas.microsoft.com/office/powerpoint/2010/main" val="3079279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4" y="836712"/>
            <a:ext cx="6469892" cy="5620512"/>
          </a:xfrm>
        </p:spPr>
      </p:pic>
    </p:spTree>
    <p:extLst>
      <p:ext uri="{BB962C8B-B14F-4D97-AF65-F5344CB8AC3E}">
        <p14:creationId xmlns:p14="http://schemas.microsoft.com/office/powerpoint/2010/main" val="143408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0728"/>
            <a:ext cx="6912768" cy="5343872"/>
          </a:xfrm>
        </p:spPr>
      </p:pic>
    </p:spTree>
    <p:extLst>
      <p:ext uri="{BB962C8B-B14F-4D97-AF65-F5344CB8AC3E}">
        <p14:creationId xmlns:p14="http://schemas.microsoft.com/office/powerpoint/2010/main" val="39754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5" y="1196753"/>
            <a:ext cx="8198749" cy="5127848"/>
          </a:xfrm>
        </p:spPr>
      </p:pic>
    </p:spTree>
    <p:extLst>
      <p:ext uri="{BB962C8B-B14F-4D97-AF65-F5344CB8AC3E}">
        <p14:creationId xmlns:p14="http://schemas.microsoft.com/office/powerpoint/2010/main" val="202971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435280" cy="3456384"/>
          </a:xfrm>
        </p:spPr>
      </p:pic>
    </p:spTree>
    <p:extLst>
      <p:ext uri="{BB962C8B-B14F-4D97-AF65-F5344CB8AC3E}">
        <p14:creationId xmlns:p14="http://schemas.microsoft.com/office/powerpoint/2010/main" val="22145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Denormalize</a:t>
            </a:r>
            <a:r>
              <a:rPr lang="en-US" dirty="0" smtClean="0"/>
              <a:t> data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5451622" cy="2070898"/>
          </a:xfrm>
        </p:spPr>
      </p:pic>
    </p:spTree>
    <p:extLst>
      <p:ext uri="{BB962C8B-B14F-4D97-AF65-F5344CB8AC3E}">
        <p14:creationId xmlns:p14="http://schemas.microsoft.com/office/powerpoint/2010/main" val="2898376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658956"/>
            <a:ext cx="7416824" cy="2376264"/>
          </a:xfrm>
        </p:spPr>
      </p:pic>
      <p:sp>
        <p:nvSpPr>
          <p:cNvPr id="5" name="AutoShape 2" descr="data:image/png;base64,iVBORw0KGgoAAAANSUhEUgAAAPIAAACnCAIAAACkSZa3AAAABGdBTUEAALGPC/xhBQAAACBjSFJNAAB6JgAAgIQAAPoAAACA6AAAdTAAAOpgAAA6mAAAF3CculE8AAAABmJLR0QAAAAAAAD5Q7t/AAAACXBIWXMAAA7EAAAOxAGVKw4bAAAAB3RJTUUH4gIMFQQtnBAEGwAAgABJREFUeNrtXXdgFcXWPzNbbklueiOV3jsEpPeOgIqAoKIoTwQEfVLsiqiggiKCDRAbTbCgIh0BQRAEQu+EAOn99m1zvj8mWS8hIvqK8r78HubdO3dm9uzu2dkzpxLDQErBrbDMTO+d87KPnVdFm4i6BBSoQAgAkS1EIGAVCSISQkQBdSQMQSCAAACABHSCBG5SEAAA4a+m4k8AAQiAjsD+akr+FAgQpAAECAACAAV+IgSAAWgAaAAB0AgIOgABRoEITGdANNAIECQiYUgJEbQSo0GKe82UqIRkW7BNZAwIQ9QNNvq1zBUbnJYGiTQsNMQKkgUkAlYrWCjIMlgQgAChIFAgBADAYGCyMQIg/tXX6F+6vEAowM14CuTmvvKMASFASBkvMQRdBUIAAagIugEmkxEEBCAENAM0vbyRgE8DVQePCs4C3f/j6bv6BH88M1EUKckrVh6Zn73qB9XeKNYPQEVJIkAFIkgCpVQQBaBACVACBoIsAAHQEIABEmAAIpQxBCPly8dNh5uXMwigcXPTzxggBVEAhsAQkAEqSBkSyTA0QARgBAgSA0CiiEiIYRjAGBBkIIrMz9BghBINQbbK3p8uDOsVtODxWJJVoMR3O2BpHK1QEQQREECQQKQgiCBIRBAQAEAggEh+vYKEEEQDDEKAiyKI7Oa9ujctCIDxn19N8IafHHI1Jb87kJaPKvvMABjoCDoDQwcDyyQs/koiBJABIBAGiGAgEAKqAWAAAFACaFhAU3ZfyTrVhdQflnbOI+miDnIwMANkEahIZAtSIAIFSgGAEIpEKONq1MvWZWSg0jJmNxi5ibka4SYVTwHKhML/GJiBkgSCUHaU67ySCQGfimgAFQgAMIZAwCoTc0DlhCISRJ0RVWFEIAQZGogGI5JIgABDQIMwRMZHl7+b+B1jBjDG3H4wFBAIMAC/Kqqe2g4fgfqbIdQOYVaw24GKYBEESohkQQqEUkIIAgAhSAhjgEAJMmQIiGAAMH4AdtPL1zcv/mOXnVCCCrujnTxtUGhkiGiyk/l/ZfoCQAJENxCAnctWJ33svJiPAFA9mswaEZJax1beuZy7MXAgIAJDBGTPrihds8dPBAKa8dit9sd7sCCZd8WAc8TAUzYMJBRW7JenvZPtcaqAOmg+0D2QmStSrZihnTCEsv8RQw0FtIAIZfI85Qs+ANUA/cAoGAwA+Ruj7DBcMroZBeuya3XTPpP4H3nPiBR0F97a3vrkoLDvf4HL+arHh14FFA0RQTOAMWAIqg66gToDn0Lyi91juimvDQu+9z2PQNmC0ZEur/X1z1VVA6cX/SoYDA0GugEMwWCg6sgY+DVS5NSqR5Q8f3eQV7F8v9Uz9f6wV5secX7xleFyMbeTKT5UFQAAQ0WGwBhqCjADNQ39nhKX545/TPE9ePeUVzNABNAoaBqVskXmEwEQNAEQQKSUkPaJh0LlUp8uoCGIgqaj1SJbVI+R5nQUYR1AvWy3aD5GfMEGcvPyRhUqQBBAdxt3dQ0+lyUgaB0aCdlFWOpFRQVdB52hwcBgoOuo6MSngNuPoUG2OSvO/7SwVnKsTFBrVTtoxjJ/l6ZCXgkWe9CvgKqDYYDOEJFoBmo6+FV0eTEsWDpySl27vfjuHg2+X1k8tk+o/vV6I7GBKFK9KA/8XvD5mK6BoRPGwDBQ15Dp6POAu1SWi36ZN2vYqlFTgm3g84FhBaAMQQQCACKKEoAETLJarWPq5teIvgSyFTBIcRcYwTXDQrT0bOcLq08UyTWIlSBjZcsbKVfvEXojF4v8WxVSpLI1NvAQ/8bDkeuu5+SPrvZYNuwPD6wEwo3MUSZM3vDlQEJAAK+CRGWKBh4/+BT0q6CqoGio8UXaAN0A1UBFA1VDAiAJTKBAqaBrRqkHVR29CngVyCtGrx8UFRQdNB11AzUddYZ+jYgCAIBIUaSMAgWDOL2MKX5QvEwn6HGy4gIQJNR1UBVgBuo6GrpRlAuUABBCKRUFgRIAGQQNEIFYgSvoAAUgBJCATgkwX2IHrVl/gdBCzVfgVUVrxDmGlwTms20DxYkQ8euLj18lBsAQBEpFoWz5ZqySlyMDZAgClGkmGYLwL6iL+WwEiCSgjgDIt9WoIyDfFwMaCNINbqp+pw/qABSBkt/8lSAIN3AgBoBALQJjAKqBACCUKzQoAfrHZWXy+8SXUwg3RCGflRAAFATq16CgFC0SK/WC1wd+Bf0aKiooGioaaAYaDHQEhigSEEWBEIJACKUAUOyG/FIsdOGjQ2RBAGTAAJABQ0AATUdJIG+tVXce1WWRiCJFBAAiUII+j0EKmaFK0Qkhw8aVLH7dyM9BQQBNYV43GHr0sws9279xbVwNso1KEhAAFAApgA6EABARhFAQKBgUBAqUEjT8VuOSYFBFy1U0LxDD7SxWNENOSIy3ZF9UAQkhwLV5lBLmMVrWkzc/G1nsVBW3VxDgQo42YIZLjHIAMr6QGQwAwGojwVbqVgVvgdrzFuuqx8JHvFG4/RdFcAiqjpzJKSEAwLBsiCiUrWhcdBfpr7eRKOyJUSGTb3Xk53sYoc+v8X2+zUfsJCJMWPdkVEqMGCzqj3zi/2yzB0WDlg/UGSICISBSwvc6nDxEEIQy7jAQ2NWPpCyS0BDi16nbxwTCCCEGQwRODwCQkGCiI3X5kDHjtxhFEolWZHz7clT7enJ2tkuWITQ06P53S9fv8scmCMffiHnrO+eLS5y2WEk3MJAMgZY9TQjASQ2EGMDUiGAwLkuWPcs6A2QgiSQ0hKiMur2MMUMUiGlTYwzK1V2/Di97WnQkiJoBLh84veBXQFFRUUFRwa+CXwPFANUAnQECIQBULNuLgQHEAETwKlDiQY8P6iTQ31pbgqxEMQgJ/J0AqiqCG71OsXlHKaFGxOSZ+S9ONAqygBno98a8uMjSsJVRWuj86kOwBOFVehYCTAdACkCB2oFKBAkgkShEyp7MYiPfTfJcRo5TL/DK+V56ucRXq0ntELGUaRqhlFIKyE+CIGERwXTx+zuat3m//e1f3TZqpVhyXPOLWo6q5WtaCaMEWLY+rqc9d1GcWpALXi0yGCKCqZb2g3Yhz++iTGNUAENBrVDXCnTDh4IAQEB3Mq3I0IoMw83QYFoJ0wp0zWWo+fq9/e0vDHN8vyW9y10b/M7SDkmKRfMSHXbNjGocq417YsfXuwofaedKCCoCHbVSphXoWpEOCEABddSKDL2Yafm6VsKYhoioO5lWYGhFBvMz8x1CCYCfMYZ5i+MeaKthRrHuA61IZxoiQ62EaTmaVqJnvBM7+w7CzuRbrPS3llsCCAxjwsWIYNa63Vt3jt2cXaisezI8JobpOosIpuHFp4WC8z7douXrWoHBFKQUBAqGF7VCQ8vT9VKGOlaYVPcwzcW0YkMrMXQ/IkVRBt1b1oIUCEHNzzIXxT57K7L0wqBQQfeV/coQiQUMDTUn04oN3cuQIAgAAoCAIAJQ0A30K+hXQNO41IG6ATpDA0FjqCHRGFEN0JHw1ycigAAgIkNUVPQrRNPB6cUTGez4RXY0nR2+wA6dNw6dZzuPGXmliAQMhPLVplzVoWuG200sdufXH3u2fC2ERUY99abgCAPNHzPjfUvDVr49m/OfvV8ICQNdAWQECFARmAiGAIQCEBGQATIgBKgAlBAKMUHqWcPI8UguQ3CqOkXDq4u+wtLaiTUi5KMl/hQQrZQAigwMBIJcv5efU6zZ2xbVbEftPubDjo1Y/zZxpT5yKdu76bCW3EIa1dnOEGbdaZ26OgyQIcCg7vFNu8SUyPYfjvguX9AbNJS7NZIESfr5tG9fmgZWGNjZnhAu+HW4VAT7z+sDO9HEKKmg1Fi70y8QAgCTJq0qCu4VVz1OOHJeOZEPzULCggWP23nsZNHaIxQ8pwSHZESE39XbEh0melT4cKsHPBgbJw7pI3sVjA6T8kr1XSe1XCfr2VqqHS+5fLjzhHomUy9TRjGQrPTN+4INBkNakG/2h7VsHhJh0dYf1gpcOLSLFBZijw0Du4V0qEXadwzdm20VqM+o3D+GAAHdoKh6/U7rYXvfo1ewWS1qv/hzaWIbBKCKy8jzdx5uaxpNQJA3HPSeu6ADgQ7N5WbVpdAQy9ELvp2ndKfLIAIgAqXA/Di4a1CIDcKDBZ2RE5fVvWd1fzG7ras9KVrUDPLxdq+3yHjlQYcske71SJt2YfvOSX07SbWrSUjomp+8uZl6s0ZyixpSRIh4LEPddVr3+hgpe7khAWIw9KnoV0E3wGDAuAKMgEEAKTEQdAIGAEOUAdivlhUBEBQNfQoiotsHExcomo4+Df06+HUwAC5m4ifTraEO4tMBgeCvOmKCuoaqj6FB7SElyxYg04N7D42c+pqRl2VplOr7eUv+0yOp3QG6QohEEQEQGAEqgswALAAggmgFKoIkgygCiAxIkGwEif7jLqtGNL+CVlQNzUdcOnOEVk+yp59VgQQh0yghQAkgkyWJAIx/uFPfEQ7NYbt3voaGVyGOnNMZPesqsyc3ff1rz8qNfkoJARDd2XDqGB3QlwD06FE/yEZqVXfM/ByW6erXU8PqxgvO3DzPoKj755du3KHPHhXaKFFwlXje/iY/1tBWTK5z8Fhhy8YhTzjYNwf03FL25Wd35UpJcUHYr1Pc6k+rPbtB3npUHdUhYuua2xZ9535vb+vCPP3pO8WXRgRl5zmrhdMOtUPHzPckRYvv/SMss9AoLSxqWDdyyRb/gvW+tdMiTpwrbVRb3vAL7TfTTWwiclkPgBIKABQMcmaHVK/7+5PiP/3B/eMJ9YMJ4e9/sLsgM5RhY0KAXvxR8LZgsfGgKkB+fatiwHptGIxI1pVrhiY0Ce5YAzIuFflKnGKKSADcCrRtbf9yks0KIvWXjusRMWhmcUqCtPqfIaqi7dmT/sr0Wp2n5/+YR4UQwTBQoqB42Jx7QmrHCYdOO+vHMU2OaDe9oHlr27JHQ/IKPTFBet+mYXe/4TKYwKUsevGHu1M7LZmeoquqRXff3SFi8IySufeF9WhET50trX+3o+MTxbuPUxrEhRIghCoaeBVQdS6qIRIACkQskwWREOQGcASNEB1JuU3aMBh4/ahoyB0/wh1gIPHrRGGo6KATUqShzUp0BI0CIGUIQAWQJEIAFR+oBlCCBqMR0SWfzTeK80OHPwzV67m/+7hkwZNiaCgaBoJOEIihAxAQCEgEbDIoANRCgUpAReBCBaUGFUTKkoMV3atoLh94nOB2Cx4f9Xl82dnVqyfI6hUkAggigohEApAMgwLA0dNFqxes3vjWEsuxdSjYKRjtWkTGV4/VGfSo4z+47uL204QQePKVXRCerGsGALw0e2vrsRd0A2o43K2T8+vGC72GrW424XK1cHpvBx2KXYU+qqj+9rd98con3vpJVgBY98PllhMyV356NDlEC7aSLdvPf7vgM0RyOSN/zfwV6tbFUxYXfLzVlRKhvjQ6+L27ISRIe25E0PGjV5rd8u3yn+j93a02WlzkZoqOS5fubnNHWqEPbqlhBHmzCYHDR7NajM+e8voRiblBEKlAiSSoCp2+3CtQ+PrrtPOn9RV77Cv3KMM72Gbf4zh2tuTx+eee+QwECnt2ndm1pYgmxhmGAYIAgoCEIpGQyiDKQAWgFASBUAKErlmx54fP1mmaYRHBqHkLiBYAKPbg4B6WSDs0671yyKziRklCyyTvvR1opIPdMmD5HXOVrlMvnz56idiIzgQksk5lkMU8F9EUX6f+X0761AixkVA158khltLCkia3fDHrGzYo1RJnK3l2sZMQ2LX95N7vSyeNjZWpr1ab5Q8t9t9SV6wbWxoiGbquPLs4o9XYC+ePnidWygjl1AIhugGKiroOmg6aATqCgWAAMQhhAiEiQZEwEXSBqEDKRH9KgQqI4NdA0VA3yqR8A8EAMIBohOgEVEIYAUaJRoiKoDMAQoDKQChoGlMVNDQCSFS/EBJmadSqbJ9Tr7mcmAKqh1KkqBOmAtMAAKgVqASqAIyCIFMAK1AKXKgiACAgYFyIGkp8WqmLuj2s1KkXOrHUS53OmJCwaFseA4lQGQSJgAhU5i+tvbtOf/5z/Meugb64Dh2aituedtzSMHjczKNAwCgtIKWnQ8IEAKheIwriG/AlzOn0lSgOUQBw5llyz2gGzHqi3WdPpVzKdBafPw+ubMlKLFQ/drbUE1nr6/ORO4+rz4xr8No/qkU1b5yUFBpkIZ+sPPrZhaaEwLkTl1ett6TXGppTYrvvbWPwK66CUm1oB3tSkFc1wFdamp+uFgl23QA56wSh1CISf0mxx2PRJBpK3cf3HFx9EIYPTFn0eGKbLg31kFhEgakyAxFkKSnGgghRoZJQs5EcGzZ9ud/pJxEh0uuvbdLDGsa0qscQQu1UrF2f2cKBUskig0d4qE/wydfkYzOZQ/ABkUCQQJSoIIDmW7M557ltbeasU+OqhduoqgNBBEqIRIjO4PzJnLNanKajUJhh14oNBpcuFNIaDXYcDsmz1Qabbe/LjpOz4Nl+KpSyIBuVQPPkuYshnCHQy2lU9ah+Ne+cKxfDVR2lnNOOCIoIYcFUTGqkgNVAac3inuP72jIuO+05J2atLMh3Wz5+rsFDQxPtNRoiWAmRgchAZEIETUefBoqOhGKwHUKCSKiDhDkgPJTYgggTASRgAtEpqEiAu1AQCYhkIPpUUHXQGAKAIIIgEkkCSQbJAqKFSFagFAwCKiEKIwwJoRSIDABM9TPFB4bO/B4EjJryurVxG+/2r53L3pDrNIuctVqKiQNvIQGdaArVNQAAUQZRBKsVBBmIJAIIgAKgCIIIVAIwNJ1G2liUVT9foEvgs0vEYqOAskdVfJnpqJUSG0MiEINRmRgWAJGqGtqtglCjmq1mrPuKPzIc7RYyZfo3Z3ITKaJAkIZYDQBVh4xLJRCuoGBVNSZQQu2SqoOu6X7dkASYOXf3oaP51WJsxaV+iOrg1UBVDatdVoKlHLcx9gN/19q+9x+JmeaFr3aXANgbNIi55IvTdcNilaJaxPoTopJln6KTb7Zo8+vqL94pCRd/RjXRGmSPqBsWbtNFQURXDgiCqiMhhATJmgFM0zW/PmM5fmQvWflk1MKxYUu/ywxNjkoKM9KLJE+RoTMDCOQXeo0iyXDD1Hut4Xb0+7WxE/p88rJRXKJSIhWXKnpuiUwQQNQMAYLZot3ypx9uEbKPq/ZoaDEMQAdAzQBV0UCjEBIVLPmAEOHCLtJ0BCFQ4lIdwZJIIalmZPVIKomEeIuYP1KgQlRKbIEXUtvYTuXLLg92frbEcugLkSkQ0cXNolVVp1ZJEImuM6ZriEySpchaEdHBhiwK4MrRQxghUFTs1ws9goQCMUY/8q0k0tAg4WyOEeZo2/EZ19MD9X/0jfz5VOGFC0yIsQMwEAihRNVR1bDQiX1ai9PulHUDRAH435U/64+u1CMcxMdQNwAZgEEQEQSBUMYY+FX0qyhLRNEwsxCBoorgB/AD0Qi4SqFUQQagI6ABOrdSCxQIoKagJjDVT4NCIh56Rqpez39ge+lHs9FXIgQFBQ15KHLO90VPDtIvXSAGAV0FABAEMGQQGYjAFXwUCAHCJSaBEjSQWUV38xqyV5QjI+2xjqjQSNvGT35YsyHXCK9N7B2oReYKOSQIgigJhiyR4NBgQzF0DQQLHM8QDl3U357ZKVeqRim0bJd8ywg5/QqT29Bnp3d7aleYXVRkiVqCbMwJsgh1a4a9/P7lc/mwdlE/jz0kCODJFd7ZH0JSMMj2UEGg6KF39xJfH2F/en0IAJSeOHT4B++F0bHffzzg1Z9CRBEGDWzUqY90+/vGs32FgS2lGRusTw2A7dtO5WQUvrlBfW5I/JE9CQkR4qoV+/yWJLtVlkXiCAtGDZIsUBIV1jBF3DeHzP0h3imB79QFOH5w+D1D3x8JvWcWbs6zMkkiiMNva/xFUUST1jCxj2Xjrqz9v1x+5tG2r95nPP8dePzYp3vN1kdrHtKJYBUNoEAExlRvg57QqBcAgKYQUQAZYxwoB4c9PrVLsyHknsb2jRtPlPos1G7TGYzsl/DmDjm3lB3ZcEdwZNCZC4VHzvmcx2P69dJ/XHPbrjzpwTZSh2cKfyq16Y4wtctDkgiQp8cHgewIZyDarSBLNDQs6M1vlMVT44/+PLhapLB50/E8NVIKDVV17NerTvMj8ttrSbN78cj2MfYgCwDU+6dr6cNB9ZLo0n2gMyjc/wMYbZg1nBoaSAACVTXwqeBVUCAgUBBomc4RABw2YiC3OBPNAENnoCMyIKIAiIyBVwG/CrqBSdH0oX4yUGQAOoAOBAlcKoYeDYTjmTrqADroBhAKIEgAgIofddnIzwkZfJ9cu5Hvl+1Fb00T7DZqiXYtnUGYZr99Ysj4OYXjukJQWJmUI0nARLACsGAAKpb5cksEKQAQKgpWW6jXEKMt2ChIzTp35eilUwVF5PDRfJbU25JYmylg6AAGMGAMkFjhkiI9ueTKri930pgRmgjUIZwvJIPfxwdaB2fvXq8lN4vRswpP5Ky0VkfNG62UShc2/dy8x1Nvnzj10yHausv01Ur+qm/O5dQc8hEMilHkvN1Z6Vlbc6rRmGYzNkKN02vR6ySR8PlhohpKvYIdj2x0b0u3n6TNblsEg1KU6MxvH9sI1uS6kis794BlitJ6+ylfbd+xF14oWLLZX1C73/MbLNluLb7keGn66fd/YFrN7rkoP/lh1s8rt9NqdzzyDdB1X5zNVMesgeZ5u97ZkL3pnE1o2mzHBZi6JPfCrn00pmu2Xxr5ITQFFpK11QEDn3o/7/vPf7wU36VwjR56fJOtpM7wj2rfYjUii35GpTNNiqUqK9Mbow6IAAQsokGAhOLMDVDj0qbqoZD75ZdT1ziWri8sqt3LKgaN+BCaGdKuM2zoYugR5YJTm9bu953AxifSo4Z9oN4S5QorOThsccmpkjokrCYIhDIVGRAHef47SD71pURL92bDk28dyzh4eENpVy2K1PKl+y8eWbxVL4jrYqG24R9gK4sR4dq1Yk33UjW0VVAuXDlxKt2ZlV/3sc8b9kvKj7y8c/QyeVdeDMRFGwYTKAUKQIjOwOMHFgpHLhrvrdMMBKBgACCBI1lgk0HVQGegM+A6EQRACgQpQ/RrxKuiQOG977WYMML1JIyAAUQHqBeLn+83tp5CSSaaDowhUABZQgKoq+jxQ0ioe/1Ko6TAs345EWXUNDAUGhbtWvI8K8pRf9lCbBIqPuSmAioAoYAEDAkACKQcgRpREG4hDgkE2SIqncQvPcRSUmqUKPZSzeERwkGy0ZBwOSQakSIDJJSTiAYQRIMQyCyG0otCrQZMtAADQQDdIJDvgcJ0iE4CjwcsGsSkQKkKF49JcXYtvj5czAKjgNZszEoMyDwq1aquWcKhwAvFOWD4ILm6EBJsuBAunhBjgllsMlMAPAZcOg1Uhxp1xDC77kUodEP2BZAFCIkGZxHEhUNoHLg0yMsE1SXUqUWC7MBQL0XIvQzuPLFBQwwKMnSEnFIovSDUbmj4LJBxmMbHMEs1uHQBlBJIqSlEhRsKQoETZIVGRDFGwE8gMwO0HEhoAS4nkFKSVAuLDMg6SxOimDUKsrOh9KJQvzGzOshvuZ4TYF6A9BPg84MggEUWaqZAUBDTEP0ABfk0BJg9BvIKIf8iVIuRkpJAR81HoNgJxbkgGaR6TSLLYM5PgbkALh6Xqjm08GTIyAIskms2UF0C5GVBaRatU5uEhRsqAz+B3CzwXJIbNFW1ICgqgZJssAg0pQYzJChyQvZZCA8lyTWJQBGZRST+XFz5JN2y1fPpDqNRMmUIPhUQiEGAUVAIEInIFuLVQNGIojBiMO8vR3d9XGPs+jiKuPg2vd0kT7P6okjB7QPNAIMQRlGjRAHiQ/AbBAyQRBAJ+k5njepactsdrYdOUo+skuPG1Sh163JENBCKfrcQEg7ACGoUNaL7CTKWe5FQEQn1+fRTuXqLH7LiH4sC1QMeAE8GZO4hkHwYanK2lkEQKaChuQABZEpki2izChaZisAMQB24WyEyYISURRXoQABEGXQK6P9Vm0UJCCKgBKABEUBnABqIAqAFNA0EFQQr6ADoB0kEZgHdByICFQFEQAKGAmiAKACxgqoC0YAQEAUAGZCA4QfUURAIFQEkQARiAAigaUB1EAQACYCC7gfUEQiRBAAJUATdB6AjIUSUwRCB+UCigBbQfCAhgkyAgqECUxmlRJCIzgB1JACCAEQiOgGqAhXBAECFiSJFCXQVREQiEUMA5ge4bjiFSIFYy4OcEHQFUGdAiCgAEYlmgMCQigRkMFRgCgNCRApEICACAuj+itZ1SQCwElUFQUPBSnQAVECiCBIBEXQ/oMYIJQIFIhGDAvODCEhEAiIggu4HgSAVCUiABhgK12qCLIK/ABeMo5eP5b260hkaQi0ylUVEBCTUIGAAKCD4ddAYgAGgAagacV44/EnjO9fE6jp8dLu355QcSQKLTK0SEIIMCBKiA+iEakg0BpoBTCWgMCjIfuo+2qhD61HTtG3vSLVmtc3YlyYGh1CLBUQJdI0AI2gIqBOmEUMDAFD8TAGPAq7osBZfnYuf5ADFD24ETzpc2VnO1hFWsImEClSgYJEJIYIIQAihgMiAIgBBIFju1lOmeGdlERBoMAKI1zg8EW7o4aYjQspagCDh0TZlQ0iZewfvgFxlyo2iBBkAmDPzr+avv7aUf8XKJvm1hR+ad0REQgAIICuzmGK5/5ZpkC43fpV9hnKnLrP9qg7shly+Avnyt2zKZjzIdVoq/kTLKSTlQY48BLUC/aTsHv464bVfgRLUdVI/Wp87RNm07fzR8067TSZgACISSoAaQAwgBlJkaDBEIjC3556BsUWW5Ke+lwDg5f5aNchd+k1GsF2mBLkHDyGUATGAGkAYI4wxBpT59XrJ5La+9R//2noqQ+jZhC3selT5eKrX6ZIk0SAEGAqUEEQKBkFGmcEMRpARZC6DxvzjlZdO9fhoowGogwfAcxEu7yCQfBhqRUGYBaw8WpJSkQClIFIiCmW+PZQ7GSBDetVaQQANgZSJ2b9/Q/+uIIwJN3Ek5r/DD/BaEAqoQt047bW75GAb4O+50xMC6w+y+duYygQAEEF/eqDQuSHVjbItZiVDygNvL+fBK1/7zmRRKlHmx65N6GO3i2W+Hlju8sxP0wCgABSQAUEwdFi+UVuz3Q9AALQyIeQKZ+vqEWCnlLqpiCAIgBQkAalEeNwXAFCKIAAAIQJSAgSBlb1J0SDEQLzxcLe/KW7O0HNCQDf+gwEyBHSDgJPdaEyclQh2czAYbgDl+rQhCAJoCISBA0SKCJQS0HwGFGtlB2UAApa98wmCzoCUj9IRGIMgQbRS/q5kzAa+S3DpBxEoAc0AhTFDZR4/iLTsLczduspeYaQ8nNIM2IEAN2NatmbclDDf1zcjCBj4n33P3KDDLYcXjQIAc+sgXNcrGAEoAiFl7OsFnijBAABgQMu90QUol6YACIClXOiSAaSynAe6CwERBAkwDJABlUVQjbAwWmKXXrhVGtZOLHSXvTLIrwe/ipQKlxD/3cEBVfhjuFlXkzLa8V95JMsfH4ORSIexanfwjAUWSc3XdFUEBqIAINKUaGhQm7hKQLwqw1GlYhESQjRdp2Ueqv/BM9d1TRTFm/vu/QYIAU3XkaEkS8iYrhuCIAgCrbBG6LouiuJfTezfGroBjjBMOSPwvS4wJpa/hNGvAfOB2w+iAIQQXdMNZhAgCCgIAvDoClHgW39m6OHh4T6/3+PxU0qBEE3TKKUCpX+UyQkAY0zT9fKvRJalMpULYmRUdEFBETN07hMniCJjzNANSZbwT70jCABD1DTNbJFl+U9vugiAqmmSJN1gZ03TGTJZlikhfkWJi40R5KDcrEuSJEVEJ3hdxQXFJRaLxcxbgIiRkVFFxSV/7mRvhCQE0FSN32VREPEmlMd0A4J86NfKY+nKgr7Kv/HsTQIlhmFERITKtmAeiaIrbkRkjDlLnVQQDMMIdoQuW76mcaP6DRrU8fsVZuhxsdF+v9/t9lB6Q3GNJhhDu80aHBYOQHn8U0FuDiUEESVJfOut98fcPzIkJEJRFABwuVw2q9URFpqfnSuI4p+42YhokaWYuLjyvHtYlJ/DPS7/HOLjYwsLin63GyFgGCwuLpqIUmFenqYqCUkp77/7wYEDaW/Pn52ZlfPEky8OHz6kR68BRfmXGGP8Csiy+PaCRSOGD5GkP/kY/z5hAPFJSQBU9TmLi0r+9HrxF4KScl1duRReHg4VAE3TQsLClixd3q/v7X37DOnRvf/Cdz5cvOSzz1evDY0IR0SDMXtwxLvvLT12/GRQcLCqqqERMTNefH3Dhm2hYaE8AeVVF+639w2MseBg+6G0o4MHjejd69Ye3QfccfvdsiyXZbEUxTfmvffTT/tmzZ73xZffrf1mQ2h4tVOnz40fNyU0IkLTdEIIIaTMMboc17kriGi1WjMyLg8ZPLJnjwE9ug/o3WuQqmqUlo29lmyzPfDXgEZ4ZNKT1z9HDl03QsNCn3zqpTuHjgaAkPDo995dtP+XtAaNmp8+fe6FGa81aFg3Ojpy4oQJOTl5sizxCSVJenHmHE3X+QuzwtH5GZknXuHrjXAnIYQxduvAYd279fvo45WxCYl8+bhZQSigBogiXMPWhsEs1pC1a9c3aFB3xPAh+fmFiYnxhq6LksQMQ9d1TdUMQ4mJiRJFUfH5AIihKz17dI6ICGeGoSgqItpsVkEQGGMWi+x2e0RJqnRfyRjagoMOHDySm5s/7605udmXCSGAKIqC1+sjhISHh1WrFptSs+7LM1+pVav6HcMwIiL8ttsG6JomCFRRFEoFm82q6zpjjAtCdrtNVbVKz5oTdvbsheMnTn366eLc7CuyLEuSKAiCx+MDAkF2m67rgiACgKL4ZVlWFJVSKsuy1+u12+2MMcMw/H4FEYOC7JTSFSu/enL6ZFEUAjnvWhgGk632r77+/szZ8++987o9KPT7dZt69+46cdKUdd8uT0s79smnn7tKLgwc0Ds8PJQSqig+RLRYLHHVYnVN9/v9siwRQnVdVxSFMbTZrDwk1u9XDMMQRVEQBEmSvF6frusWi2yxWFRVvf7zhoiE0HvuvjMqptqyz5ar6rvjHn6gMD9fFG/CFLJl6gsDEClcI1byMFlHcFBSYnxKclJCfLWUGrU+W/7Fzz8fcDpdvfrc2bPP0PffW5SSkjT9yZktUnvdM3qCzy9/8tnnBw4eLiwsHjbiwbvufvjtBYtFS+Stg+/+6OOVkx59Oiw8zJSeKxwLEWVZio+PS0lJqp6S1KtnF1GWlixd0aPX0PYd+xcXFV+6nPnOwndbtGz6weJPO3Xsk3Hx8vy3P9D0oOlPzuzea2jfAcNVg61e802TZl169RnWreftly9nXYfDEFEQhfhqZYdLTkqwWi1ffb2+e8/bu/W47ac9v2Rl5Q4b8eAbb767avW6yY8906HTwPETp2/esr17rzu/+PI7iz04Kytn6LAxd9398LLlXwiy1Wazdu0xZNbst8IiIgJF9kBomhYdl3jn0HunT3vk9Ik9XXvcZuhC9RrJL740t3XrluFhoRfSM+rUqfXD9t1LPlxWWur8Ycfu7j1v79p9SFraUQDo1efOrj1unzP3HUGSVVW79/5HRt7z8OtzFoIg5hcU9Rt4V/deQ5u37P7uex+phuX+BybddffDzz432+AZw26AHe64fWD37n0Nwyh1uqgg3rTqTo6rZeurYQQ7gt9esPjLr9e5XJ577h7m9/n9fmXwkHu+WLM0JjoqLDK+T+8Bc1574a5RY5cuWfDYoxMcDofb4711yN33jx5RvWa9J594OjQshBDy0cerftq1rqigUPqN7TzqRojDsWPnT3fcMcrr8ezc/s3ab9Zv3Ljt5KnDJYWZvfveWVrqLCosCnEET5r44FPPzFz/3ecAZN682aGhISdPnvj5p81Dh44efGvfgQN7L1q89MypX/r0G3bm5N7i4pJKmZsZLDg46FDa0dtvH+XzesPDw6Y+Pv7thYtPntqPmr9py25vzJmx88c9bdu2emTSlAYN6q/96pO8/IJ/Tnnu5MlTLVo0iY2JGjCo/5j7R8bExT/91AvR0ZHx1WLXr1tJKS0pKvqtvaOuG6IYwhhLSkqo26C+oiiCKGdl5Tz1xKOP/vPJTeu/aNy4wd69W3TF9/wLrx07fvrlV948eWp/fk5WUJBd07RtW75Mqt7onrtHznvznWefnzXqrtvDIqIXLnjv46XLvl67fv6bL3fo3P/J6Y+pmvaPsf9o1qxR+47dPv5wyd2j/rHu+2+yLp+3WOTrcQEhLrdnzpxXU1KSnn56enbmJVm+oR3w3xmVCCG8vbCw6NXZzw0b8aDqy5RtCSOG32a1WoIdwX6f3+P1OsJUQoiu64gqIsoWiyBQURDsNtt36zZL4tbOndoNGdTv089Wr/tmudfru84+kkpiQWHRgP69Pvn0c68rQ5ZlQqhskRXF4/V6GSKlVBBFKlBN11XVQygVBMFqsTqJW1HciqIEBwURyiVLRdd0m9V6HbFSEIWS4tL27VI3bNymK1miJeKHrestsqz4PapfcQQHuVzuVq2avThzBup5QXabpuuMMYssI6LVYiGUvvfO4m+/22i3BxcUFgUF2QkhHo/XYpEFUfwNQYuFhAQfTttz8NDRuW+88+13Gy9cyNi9a0dIiENVVUQVCCBjaGiGYUiSKIqC3W5T/B6Px2u1WgmAqmqICqXU4Qj+9tsVny1bExIacSE9Izg42GazKYqqKG7DMAghYaGhP/6498zpMyGhYeNGjva486+vHETEsNCQ9Ru2LvlweXZO7uWLh4KCgm66LeO1EAGh0tMQBKGoqFj1Z2VmZifXCBIESgjJzyuIjY2OjY0BIYQxRggt26sgAiGMsdJS567dWwAcX65Zmp5+0Wa15uTm1a5V/fpEmPKfYTDREuP1ehW/YrFExcejKAiIKImCs7Q0ISFBlkMAUBQFp7NUFASLJTQqKrKgoECgZUl+ytIXXQeIVKCKoqpqYVZmdnSU5vcrbrfHYo23WP3FJaXMYJqq+T1FVqsVEQgpSytOCKGUOp2u555/NS+/AABGDL+tsLC4pNSZEB+nG0ZpqVMQhGsvpmEYIeHRH894LTkpoVefHu7S0tH3Dn97/tzqNarrhhG4MSWEEEo1TSspdVqs8fHxZZmY+I7WMIygIPuE8VPPndkn2xJeeH5aYWFRSUlpZFSExRLicAQDwKXLlz9c/Fa9hu2OHdm5bduuzp27AHiuf+XdHm+TJg0/XDKvuPCczWb7H+BpKBNCKrH4E1XVCCGyLEuSJAgiY8zpdC1b9n7/gSMNw5g8eVxYWKiiKADEMBjfsSmK8snHCxs0aGWx2OvVTXll1utFRcXS75kSmG6EhYV+vXZ9+/Zt3W5XVGTEqs8/uXQ5MzW1pa5peXkFNpvt7Ln0ZctXTpwwLjW11csvTr+Ycfmtt96ZOmVyamorAPbJx4tXrFjBZ0NEVVWvt0sihBlMN3RZlmVJ9vv9t7Rtde+9w1Nbt2CMPf3kozVrprjdHi5OaJqGiAyZqmkA4PP7Q0NDVix7v2HDena7/fjxk6PvHb7kgzdbpPbo07v7K7OeK8jNrUwO4Zon0qnTLY//82kA/ftvP1+x6mtN0xlj3H9R1TQgQAgpLXXWq1d7yj/Hp7ZurqragvmzLFaLYRjcB7G4uGTL1q+btexmsdguXkx/9unHFy9Z+MCY8VSQ0tPT7x894p1337n77tGKYsTFRrz08jNer/t3t4ySJBUUFH23bnPPXt2LCgr+N0w/BOIORbWIKHBY3htZ8lAvyC0FgYIg0NJSpyzLNpvVMAxBEJxOlyAIMTFRx4+fMgwWERHK2d1ms/n8Pl3T+WIWFRVx/Pgp3TASE+LDwyMuX74cHh5G6fXZjGiall9Q5Pf5+KpVr25tj8dz6dIVQmhIiCM01OFyueMTEjIzM0uKS5KTE10ud3x8Qm5uTkFBoSzL9evXy8vLRQBHcLCu606nKzw87LdWHUKIqqo+nz8sLJQxhoiyLOu6fv78RSBQr25tXdeKi0vDw8MIgaLi0hBHMGPM4/GGh4cXFxcHBwcFBwedOHEGAG12W3RUVIgj+NiJU8FBQXFxMbquV8pGlFK3x8MMZrNZEVHTdMYMQiihJMgepKqKx+PlNBcVlUREhAmCcObMeUJJtbhYVVWDg4NFUXC6XAIVovkt0HWrzRYRHhYdHbV+w5YgR8iKZZ9HRUe++tobh375UdfViMjI5KSEkuISKvyOToNS6vP58vIKqtdI0TXtdzWVf0PoBsSGGe9tdDz8SrDs2anmnK2ErUUBAFGUJMYY4wmzEEVJ5PfDbrcBcKkaEZEZBhUEU2mq67rdbiOEqKqmaZrFYtF17Xdfa5QQSZZImbMy+rw+QRQtFhkRGDM0TRdFQVFUi0UWRdHvV0RRVBSF6+YYQ5/PK0kyABi6TigVRfG3NBLlN5JQKuiaBuVkU0qtFgsA+Px+AJAkic8gSaKuGwAgioKmapIs6brBGLPZbACAyFRVMwzDbrcbhnE9bRqiIIqcQp4PkVKCCABo6AahVBQFTdWB/Hpom9WKAKqqUkp1XQdEURQRUFN1e5ANgCAyTdMIoSPvHldUVNyzZ5eZM5/OzswMCXHwIVw1eSNsQSnll/Rm5GmojK1FCHCe/xWE6IH6OEL43aWU+nx+CLQ+EMICUtYFdqCU/q7elIMh+v2/WgEIpYwxr9dXfgSiaTqlVNN0LhqpqsbvHOcASgXDMHhXRFRV7frHZAwZ003nMm658Pp85nmZM6iqzj9omg6EaJrO+/h8v9LGV7trrTkVrqdJIQCYy4VJs6aV5ZEyD23SYzDGpW/dMACACmVXuJxy47tvllFKFUUpyMuzWq38SnLCbpAtGGM3eKduDpAyBd8f2CX87slXsMb96WkrHWva9q7b509diqvI/p2pbtyM+sfJqDgnqaTPVaTm5xfwbaUgiNeaeP9/gJR5rkLZ9QrwCSEIlFAK9P/hZbmZIUvmTfxfUGL8CVCKQDCwbAC/IgRQt9iiPWilVqQ37jZehSr8DUAN9CCx2Cgwz69WRoOhZLOs3X1S96NfkwxDk2/M0/JaIKCm6X96+L8CXdcJpcI1AiUCqqomCFQUyopIcg0gAkiieK0Ayje+N+hrWoX/IMosIvh7vrIEgMqC97tfQsBe2/AyMIUQSonPr43s2cpmC/mrz6YKVTDBfiOQpQLQrzg/33XKjPwP0L0TMIAWFBQuW758/MMPG8wQqMDbyz5Uhl+7AQCA1+v9YNEHj05+lDH2Rx2v/9jp8jp6ZUUhDVmSP//889q1a7ds2dI8NK834PF4Zs+e3faWtgMHDERAv88/YcIEQRSCg4IffvjhunXrVuhfWFi4YuWKiRMmcoX9f/KeVaFy8Bvh8zkZM2z2UFXxMWbwZRuRlRWkA8KYIckWm81RWpJHRJGaad+vehQQrRZLUWHh/LfmSZJotVgkSZQkURJFSkngP0LA/FzhV5/P++rs2ZQSURQqjKp0+I3/VOGfKAicNk4qpWTZss/2799nHpoQoIRQShTF/8orLy9ftoxSYui6JIlt27bp0L791q1bdu7cQSnhyUUoJQKllJKCgvw35s79Q8T8uVOo+vdb//iNECiVJNnQFcZUxnTDUAxd0TVF1xVd86uqT9O8LmeBYWjMqKjSvcpSqut6RER4Xl5egwYNeJwiItapU+err77ibr6qqoqi6HA4AMDr9SqKMmzYsM8//xwAbDab1WolhCQnJwNAQUGBIAjh4eHAxSNEv9+vKIogCCEhIQCgqqosy2632zCMkJAQ0zWiqKiIf7bb7RaLhRNmGAbltU8RGWOCILz33nsLFiywWCyKotStW/fLL790OBwxMTEej8fn8zkcDj7W5XIRQo4ePRoXFwcAkiQRQh5++GEASEtLI1errouLiymlYWFhvLOiKKIoulwuRHQ4HLyzYRiMMbfbDQD87EzaiouLzcYq/OvgYW+6rhFCRVFgjDLGJIlw2zAiA5B8Pg8ypqo+0WILHFtRTpAtFrfb3aJFi+3bt2/YsGH79u2ffvop5+bp06e3bdt2wIABly5dAoBXXnmlU6dO27Zt69GjR6dOnVatWgUAuq4bhvHJJ59069atU6dOmzZt4rard955JzIysl27dh07djx//jwATJw4cfbs2ePHj2/ZsmXXrl0BQNO0rKyse+6555Zbbmnfvv2aNWu4AfzUqVOiKM6YMQMAFEXRNO2dd945efLkrl27Nm7cuHv37sWLFwOAJElnz54dM2ZM165d//GPf+Tk5ADA6NGju3bteuedd7700kv8EADg9Xp1XXc6nfyUdV0vLS2dNWtW586de/fu/f3336uqCgAPPvjgnDlzxo4d27Rp0379+vHhgiDIsty+ffu2bdvOmzfP4/FcunSpU6dOS5cu7dy5c6dOnXbt2sWv+1/NFf8LIACITNc1w9AMQycEVFXVdV3XNb6+EAJAiKpWjOip6JjKPyclJUVHRwf203V9wYIFAFBaWtqhQ4djx4699NJLL730UqNGjQ4ePGh2CwsLO3369Pnz548ePQoAtWrV+umnnzRNu3Tp0o4dO9q0aQMANWrUSE9Pt9lsH3744cmTJ4uLi1977TXGmCRJ9evXnzVr1oQJE/hsnDkcDsett97aqFEjALBarQcPHly8ePHBgwdN2ZcbRMPDwz/66KP9+/c7HI4PPvjgscceW7FixZdffgkAa9eu/eijj8wJRVEURdFcqq1W68cff3zs2LFjx44BQPv27fmEQUFBS5YsOXny5OXLl999911uY9+wYcMLL7zw/PPPA8CwYcNq1qw5cODAAwcODB48mJ9ySkrK0aNH+RupCv8yCENkjHGjKWMsI+Oiw+GIjo7ijgPAo18NbhEnZRVv8JowAm4k//7777l4YLfb33jjDR5T9Mknn+zevbuoqIi/o/1+vyRJhmFw/x5+YJfLVbdu3RkzZrjdbpvNZrfbIyMjN27c+PnnnwuCsHTp0tLSUr/fDwC5ubmzZs3igsprr71mGAYizp49e9++fQ899FDfvn1vu+02ftyEhIRvvvkGygP1RFEMCgrivnWcrXm33Nzc119/3eFw8Oc4ODgYADgZPp/v+o5pFotFFEVu3/7+++87deoEAPn5+W+++SZjLDEx8ZVXXuGJDe6///5Ro0aNGzeOUrpp06bx48e7XK5GjRpNnTqVH8sUqKrw7wEiIqNU0nX94sV0r9fr9/sJIZGR4bpe5oHAWEUf1Io3m9+RsLCwunXr6rpus9l0XaeUvvfeeydPnmzSpElGRkZBQQEAUEq5e3Egx1BKNU3jHMB/ZYzJshwREREfHx8bGyvL8j333AMAVqs1Pz8fyhwkGNcTjx8/fvz48QsWLNi8ebPP5xs+fPi1WTI0TfN4PJIkmV4rXI8himJeXh7ndTNAVeCpNyrTyQQyH78u/CFxu91meGxeXh53PjGN0rGxsSEhITVq1CCELFy4sGXLli6XS9d1rurm4Zt/NSP8D4EAYwYhxDBYRsZFl8tVrVo1l8uVk5MDgJGRkarKr3ZFka8iW3NHsxYtWkyePJm38J3Tjh07unbt+tBDD508eXLz5s2mixwhxOv1AoAkSTzon/fnPOf3+ymlTqezfv36jzzySOCBAmcwGdflcqmqOnHixBkzZvz8888jR45ExAsXLvTr12/69Oljxozx+/2NGjW67777Hn/88RdffNHkb0mSeMg0Zz5d17l8zJmbu9eZh+aNXEozadB13ev1EkJ69uzJG/mqYFLIOzPGpk+fbu5lAaCwsJDvPcxTrhKs/71gzMjIuOR2u2JjY2NjYx0Ox6VLl3Jz8wBIcHDlcQ8VQ3QNXZdlmb/l+daKBzB/+umnaWlpdevWHTZsmNPpfOONN2RZBoAffvghNTW1devWy5YtAwDGWPXq1aGcvWrVqpWXlzdkyJAePXrUrVu3SZMmdevWHTBgAABER0eHhYVBACMCwJgxYzp16lS3bl2/3//GG2/w7SYXMI4fP847y7I8adKk6tWrt2nTpmvXrq1bt77vvvv4hKGhofwsTG0GX6cdDkd8fDz86ilFACAuLo4T4Pf777nnnk6dOrVu3bpTp07vvPNOrVq1ACAhISFQRObP3t69e1NTU+vWrduoUaO6deueOHEiIiKCK3/4tDVq1PiPKuz/v4GncImJiYmMjKxWLZ4H1cfHxzscjtDQEF3XA/zRygsjEyAQdzCsWYSvmqNbbNralztcuZh5z7337t69iyvg/tNE80X0OgfSdT03N/fNN99MSkp65JFHGGP/G+EbVfhd+HwuSqnX69Z1RZKs5YpirtrjX5iq+qOiky9dPBYdV/2uV85v2NNIyN9q5J29ikUIIYahX758GX8j1JSvQ3xnasqmXJo0WwLti78a8BAD5+QacbiGoU3B1EzgIoqixWJJSEiYPHlyoJx97YSBVJkJcQI7V1hEK+0D5TrsChNWSiSUvw0qPeUq/FtgMB6wcpXOlO/ZAIAxAyurMx9oPCeKosRVq7Zw4QJCiOnrw3dL3OgwZcoURVHefvttfsvNXyHQPziAscwbXCH9kjnwscceQ8R58+ZxbjCfAbNDaWnpe++998wzz1R4e1ybaSmQmSokPbqRlkD6A8Nmzatpkm0+k+aQwENX8fS/D0gIsVqDSkvyylV45T8gQwREJgiSLNvItWUwIO5geLMIbzVH97jDy59sHhZSZiTjNoUKQRbR0dHFxcXc5nKtv8Sf8GEPDQ3lQrw5YYVJsrKyWrdunZGRwYMOf3fCsiAUAG75+y2qKl2/zRO/fnvghP9f3fb/G9BUX2FhVnhENUJopTm8EZkgiPn5mZIoyragYS+d3binoZC31cg7d5UQwpAh4s4ff7xrxIioqChN06xW6+bNm6OiogoKCoqKijZt2sSNw6YdpLS0tLCwEABSUlIsFouu69x2febMmdDQ0OjoaEqpx+ORZVnTtCtXrkRFRUVERAAAn3D79u18Qs4xXMw4c+YMzw2XnJwsy3JcXBxX0hUUFAQFBfE4Qr/f7/V6Q0JCRFHkC/nTTz+9fPlybtjXdf2hhx6aPHlybm5ubGzsmTNn7HZ7bGysJEklJSVBQUHcio6IhmG43e6wsLCioiKuuKxbty6/GkVFRREREVeuXPF6vZGRkZGRkQBQXFwcHh5+5swZAKhZs6Yo/r8NSPmPgzFmtQXn518pLS1gzND1q+JTCQEAKghitWo17LYgraIoEncwvM9Fy32F/Z7YVlhcgIirV68eMGCApmmqql6+fLlevXqIuGDBgtatW7dp06Z69eqcG0wTcePGjZs2bfr000/n5eXl5OTUqVNn3rx5qampALBz505EXLFiRd++fV944QXeyC0p5oS1atXiLs58ws8//7x169bt27dv3br1oUOHvF5v7dq1EfH8+fO9evU6dOgQ1yLPmjULAPbs2YOIXq8XEUeMGLFo0SJN03w+HzcSIWKjRo1mz57dtm1bm802Y8YMROSpMC5evJiZmclFNIfDgYiLFy9u2rRps2bNtm3bxm1DI0aMmDZt2vDhw1u3bn3vvfeeOXMGEevVq/f6669z5c8rr7xSUFCgaVq5l0IV/p3w+93FRdkeZ6HbVehxF3u9pX6/W1G8mubXNEXXFcY0xjTGdI+rsMRZ0Hf6XujsFOp/BRGvV/a2RQwNDRVFUZKkxMRE7jsxYcKE/fv3//zzz3a7Hcp3jatXr37zzTePHj16+PDhvLy8b775JjY2Njs72+/379u37+233+YLc3R09OHDh/v06bNv377nn3+er23mhFar1Zxw1apVGzdu3L9//+7du/fv39+8efOCgoK4uLgrV648+OCDL730UvPmzbkqsF27dg8//HBCQgIEyLhxcXGiKFqtVr7h49Pu27dv796933zzTdOmTQFg7Nix33zzzffff3/bbbfl5OQsW7Zs0qRJjLEHHnjg8OHDaWlpI0eO5JJMeHj4tm3bVqxYsX///vbt2z/99NMA4Pf7Dx06tG/fvv379+/YsWPr1q2iKFaZYP5TwF9TVpd9LY8pQDT3YJVc/EpCdCPCw7dv3z5ixAi+gr755ptQbj3xeDz8FnJpYfr06bfccsuQIUMopdu2beMK6Ro1akyfPt3n802cOJFPmJOT07t371tuucXlcr3wwgu8ka/3paWlfELDMCRJevzxx8+fP2+aTiRJCg0NvXDhwowZM958881mzZpxPToAdOnSpUuXLrwbF2AiIyNnzJixfPlyv9/ftm3bqVOn8hm++OILTdNMI8vMmTN79er1zjvvjB8//ty5c7Nnzz5w4ACldOvWrW+99RYAWK1WLmLl5eW9/PLL/NwVReHCktVqXbZsmaIolFKr1coloir8lxAQiQu/LmeVSIDitT8oipKUlDRs2DBFUYKCggYNGgQAXDHC7cPmjJGRkR07dkxOTiaEPProoy1btiwpKeEJebkwDeXWR+5hwi07fOfHzdqSJAXuzyIiIrKzs7lBxyQmNja2du3au3btatas2XX0DIqidOrUqWfPnpqmJSYm8p6EkIyMjJSUFL7G82wYp0+f5s9tYWEh30L88MMPy5cvHzt2rKqqTz75JB8ryzJ3A+REmktyZmZmfHx8oMKnCn8jkLKEChWZ3el0xsTE3H777fxrBW2x6c8JAHa7vVu3bpwLdV23Wq2lpaWBBm3+NldV1e/3C4JgrrWBcLlcUG7D27Jly6hRo5YsWcL3c7Gxsbquu1yuKVOmjBkzhm8EAcBqtb777rvPP//89u3bGzZsyI9SXFzcokWLbt26GYZhGEZBQUFUVJTL5eIz87+Msejo6Pnz57/zzjs7d+7s0KHDCy+8EBwcnJWVpet6z549/X6/2+2+cuVKYmKi2+3G8u2gqqo8N4g5IQB4vd7r59mpwl+FiuYYAIiNja1bt65hGJqmSZIUaNUTBKFt27YAwN0/duzY0aVLl+LiYlmWVVVdvHhxampqq1at4Gq9cmxsbOPGjaEyna45IVcGx8TELF++vHfv3nzCDz/8sHHjxs2aNRME4eOPP37wwQdPnjzZokULbqJ3Op3cWYofpVOnTosWLVqyZAkA6Lo+ZsyYyZMnt2jR4toHqUmTJs2aNZNluUGDBjVr1gSAMWPGyLLctm1bq9UaHx8/ffr0ZcuW1atXLzY2lg9JSEjweDwAcMstt5h6xiZNmkRFRQH8O/OEVOHfAgJxh8KbhXO99YqnWoQ6wm58sHbD1YAAgEvq19c94w0oy7hQfuDAgQULFjz22GMtWrT4nYxKVbg5oSgen8cpSxY0/Z4pJYT7YxIAEARuRgC/16khjnj53IY9DYX8rUbeuUqqERiM6ZVVDuAI/Imv2Vo5uKB57VhE5C7RlfJ0YH/Onb81IdfZ8ePm5uY++uijrVq1Mp8E/noxwSWTSk8EEXm7OSEEmMS5lymUPz/mr9dOyPWAf/Xdr0Igyu2+1/4iUFqpOxEimpY2fncnTJiQk5PDN39mvAnfU/6alpJn8CBk3rx53bt356J5IDPx3VhgS4UJuQYNEXkLn3/w4MGtW7fmncvIFgTu5M1Vk7w9kBh+CK5J5HOalkguIs+aNat79+6axitBQmD0pHncCiJZ1Vvi7wcClbI1Y4yLrRxFRWXV2crfA9RcpTZu3Oh0OmnZ2+Eqlw/TwcP8nJmZuWvXrsA9FvczMYcHdg6cEAIs4Zw8v9/v9/v5cq4oCg+3wXJTPzHzOAb4LZkzcKrMQ/Nu3Ip56dKlXbt28bEYUDKLj61STt8kQKjA1vyO7ty5Mzk5uU+fPj169OjRo8fYsWP5K/jEiRM7duw4ePCgmXM/IiIiJiZm165dO3bsKC0tJYQoipKZmQkAO3bsOH78OGdil8u1c+fOwYMHHzhwwPSx5uGuaWlpO3bs2Llz54ULFwBA07QzZ87s3Llzx44dTqfTXErPnj1bVFTED5qfn2+z2Z5++mm+JFut1nbt2nHijx07tmPHjrS0NDNKJT09nRCyc+fOQ4cOuVwuxthPP/30xhtvtG/ffufOnVu2bOExECUlJTt37hw1atSBAwe4vYkQcvHiRQA4cuTIjh070tPTA3V8VfgboyxZWUXpsKCgoEePHl988YXZwreGy5cv37lzZ1BQ0LRp0zp27AgAhJCXXnrp1KlTiqK0aNHikUcesdlsrVu3Hjdu3I8//rh169Yffviha9euFy5ceOGFF6xW64YNG9LT07kWWZKk9evXv/XWW1zAveuuu2rWrClJUr169Tp27EgIadu27SOPPJKcnHzy5MlmzZo99thjb7zxBgC43e6EhASr1Xru3LmCgoKuXbuWlpYCANeW/Pzzzw6HY9q0ae3atZNluWfPnkOGDDl69Oju3bsnT578yiuvzJ07Nz09PSMj4+WXX9Y0benSpSkpKWfPnuUUrl+/PicnJyYmhhAybdq04OBgRLx8+XJ8fPyjjz7apEkTqPLR+7sDoTzy/CrOxqt95bj9jzFm5iRo2LDh2bNn+eeioqJ169YBwIgRIzZv3vzAAw8oihIfH79ly5bVq1enpKQAQMuWLbdt2wYAnTt35qsjAHz11VerV6/++uuvufGcY8GCBcuWLRs5ciQA3HvvvZs2bXrwwQfj4uJefvnlrl27csEgPz+/Z8+eUVFRa9as+eGHH1599dXHHnsMABRFef311wGguLi4Y8eOPJrGbre73e5NmzYdPHiwtLQUEb/44ovDhw8/99xza9euNY/btm1bTmG7du14smoAiIqKOnPmzJYtWwBg0aJFr7322sqVKxVFuVZjWIW/Dco4uRIrY2Rk5JYtW3r37q2qqt1u//7777lF5vnnn9+0aZPP5+POSfzef/DBB1y05WlxEDExMXHs2LFer/fOO+8sOxQid+LzeDxmOO3HH388atQoq9Xqdru5H5zNZpszZ07Dhg0XLlwoCMLBgweHDx8OADExMU899RSUbzQFQfD5fG63m4e1ZWVl8aNYrdbp06fv3LnT4/HUrVvXFLXff/99VVVbtmwJvLi6pmVlZfl8Pr/fr6oqz2vDGPP5fJIkeb1eczHOy8ubNm0aH+Lz+apU1DcRKtF4eDzexo0bz5gxQ1VVbu6WJGn69OnBwcEffPDB8ePHFy1aZCo9jh071qJFCwDguze+XePWRC498/2WLMu8uhI/BLcgco7kmQ84QkJCJk6cmJSURAgJCgpKTEw0Z+YqDgCQJOnKlSvvvvvuuHHjRowY0b59e26nnDBhQkpKygcffHDw4MFVq1aZG0TTeM73f7Isc9OP1Wo1XxS8Tm4F25PFYsnNzSWEWCyWqpDymwtl5VoCm1wul81ma9euXZcuXW655RbeyFUHPJ/G+fPneWKn4uLiO++888CBA/v370fEsLAwTdOKi4v56lvB34P357tSTdMWLFiwb9++ZcuW7d+/f9++fenp6QCQnJwcHBxssVhkWebqDgA4efKkzWZbsGCBqZ8uLi6OiIhYtGjR0KFDvV4v19Xoui4IgsVioZSePXv2ypUrAFBYWGgaz80wBV7OkPsJ8kNcSyEAlJaWGuUF5nw+H394qhTVNwWuEkL4LUxJSWnfvj1jjMse3Glpzpw5M2bMGDNmTFBQUIMGDb788stHH320f//+U6dOHTNmjKIoU6ZMufXWWwsLC4cMGQLXvKw5f/fr14/HcsuyjIjLli27++6733//fQAYOXLkuHHjvvvuuwEDBpSWlvLKQPPmzWvZsmVUVFTr1q053zPGwsPD+/fvj4g8YsBms91xxx0A8P777z/55JOcwlq1an333Xfjxo3r169foJMd10526NDhiSeeePzxxwFg2bJlSUlJWB4pM2DAgKCgIN65U6dOptNVvXr1+NJelUP1pgCBuENhzcN9cb9jPL+RyNPfMn3z1/e1w6+d89oWwzAuX7786quv9uzZc/DgwXC1QeSPUnh9Oqvwt8K/YjwXASqq+LjROJB7+Jw8DMSUWXmdONMWyIMRsbJU/ia3BfaH8hRQeHX6pcA8NWZjv379Bg0aVOkhzK8mhZxgPrbCEc3TYeUOAjz6C8p5vdL+UG4nr8rlcLOg8ixe/Gab4E4dkiTxzRNPzQgAgiAYhsFT0XGe4PzE+3MAwMaNG6dNm4bloWLmgfj6ynOQmlZubmThrti8MTk5edCgQXw/ypmP+6JwVgsMkucUctGcj+WqSd7TtJ/zmCJ+CPOZNB9XrvoAgOnTp69fv94s7mbytHlqVXL23xaVLD98yTx79ixnI4vFUrt2bUEQSkpKwsLCAoVLHn67fPnywHykfG0OzGVaWFh49OhRQggXT00HbnMVD2zB8oSRcLVcwbXFnCP5w3atmKvrenFxMSEkLCyMTxjoLB6YMsEcy2cTBIErfALJPn36dN26dbmSBMpfR3C1eF2VFeTvCbEscyoAlDNNUVHRe++9t2bNGr6xq1u37qxZs3bt2vXcc8+NHDmyfv36cXFx3bp146vgsWPHBg8evGbNmg4dOlSrVs3r9aanpzdo0ICnu77rrrsAwDCM6tWr81zAoaGhgwYN4tzw448/XrlyJTIysnfv3pxpDhw40KpVq88//9wwjO7du3N3Z5fLtW/fvsLCQsMw+IQAkJ2dfeHChebNmwcFBWF5JhNRFGNiYiRJ4vn1+Ftl7dq1Xq+3Y8eOXEmXmJjIQ+gRcfDgwXa7vaioaOPGjR9++GFYWNjtt98uSRLf9UqSVKNGjW3btmVnZzds2JD7eTPG9uzZw8N7e/fuHRkZWcXZfyOQsv8ECH7IFmfXHJYawblDOkTbbUErVqxct27d7t27x44dO3bs2Ntvv/3YsWMff/xxenq63+/PyMhQVbVz585cok1OTvZ6vcePH09LS6tVq5Ysy02bNi0tLf35559PnTp1+vTp9u3bZ2dnr169uri4eO/evYcPH+Z2SgBYsWLF5s2beVWAevXqCYLQvn37gwcPnjp16sSJE4cOHapRo0ZUVNTZs2fbtWsniuKRI0cuXrzYvHlzWZbnzp07evTo/v37JycnmylN1qxZExcX17p1a6/X27BhQ0LI8uXLV69effr06YsXLz7xxBP169dv0KBBZmbmG2+8cfLkyWPHjjVu3FjX9Xnz5p07d660tLSgoODKlSuDBg0ihGzatGn37t2XL18+dOjQgQMHQkNDU1JSRFHk6pHjx48fOXKkXr16oaGhVQ7f/wkYhqZriiCIECgQE+6yxiXGsmuuawoDWPNj0bkr0dSTjp6iqxIqFJcWIWMZGRlTp07t169f7969eWENvor36dPn7Nmz/DN35JgxY8bXX3/NW0aPHv3BBx/wCBezMSEhwe/3b9u2rV69ehcuXEBEVVWrVavGLSy8T0lJCc/ZgIgtW7Z8+umn+efbb7/9o48+YoyNHTv21KlTvDElJeXKlSuIePLkyY8++qiwsJALzTxPaZ06dYqLi69cudKwYUPePy4ujgvB586da9iw4datWwND9tu1a7d9+3b++bnnnnv//ffLQ/n9iPjggw/efvvtvGXx4sV33nknIj7++OObN2/mjYMHD16xYoV5Narw74Xf7y4uzPI4C92uovKECi4zoYKmlSVUMAzt14QKXZxCg68h8vVrgr4ISU5Onj59+o4dOyilgwcPXr9+PU+Jq6rqpUuXEhISuGJEEITly5dv2LDhmWeeoZSmp6ffddddjLG4uLjBgwcXFRXZbLbo6GhRFAsLC9u2bVujRg1FUbKysngWBFmWH3nkka1btyqK0rBhQ9Px+tlnn+UPkiRJ3LK9aNGi06dP5+bmUkpzcnK4D2D9+vXr16//K9kAAMAtlz6fj6dLRcSkpKSMjIy4uLhatWqlpqbykNtz587deuutVqs1PT09OjoaEVVVLS0tlWXZ5/OZAZclJSXce5Fn1OaR559++unPP/88efJkbpb65z//+VcvalWoBGKl8eiRkZE8RLd58+YtW7bkZTQ8Hk9kZCS3bnBdgSAI8+fPr1OnDiLa7XZZlouLiz0eT15eXkxMDAA4nU5E5OzCGLNYLJIkccPefffd17Jly5deemnfvn1z5swxfUWysrJq1KgBAV78ycnJvFaGKIrBwcF8x+b3+0tKSiIjI3lma4vF8vzzz6elpQ0bNgwRMzIyZs6c+eyzz2ZlZcXGxtpsNkVRrly5EhERoSjK7bffvnfvXgAYNGgQV+fx0kp2u52fHU+VLctyQUGBaTznV8ZqtS5atKhatWoAYLfbuRKmykbzd8NVqzUiAkBhYeGuXbsAgOu2ePIuRExNTd2+fXtGRkZUVFSbNm0YY6mpqadPny4qKuLWu9atW4eGhubl5U2ZMmXo0KEAUL9+fUKI2+0uKSkx/fd5TrDExMSCgoKff/6ZC6lczM3OzjaX3qKiIl5Qq2nTpgcOHODLOSJ27tzZZrO98cYbTz/9dFpaWrNmzQDg7NmzR44cWb16dZ8+fQDg22+/Xbp06YULFzp27Lhy5cqoqKjTp08fP348JCTEMIz4+Piff/6ZUnrhwoUvvvhi+vTphJD69etnZGR88803oij26tWLE8BVewDg8Xi4+2ubNm2OHTt26dIlfspt27YNCwvDKvvO3wyVsHVObu6HH37Izdd2u33lypUAwBhbsGDB448/vm3btpYtW7Zv317TtI8++ui+++4rLi7mnWfOnGm1Whs3bvzSSy9NnDiRELJs2TJBEGrVqmWmZwgJCeH141566aW5c+cuXLgwKCiIJ3xq3Ljx/fffb2ZKv+222+rUqUMI+eyzz+69916uIyeEdO7c2TCM/v37v/vuuzzy3GKxHD58+O677+7bty/XzQ0aNMjj8Rw7dmzlypXDhg0rLS2dMGHC0KFD09PT27dvv2zZsjFjxgiC0L1797S0NO7uMnnyZB64HhkZ2b9/fwAYMmQIr8MEAK1bt+Yr9OrVq0eMGMGL0ei6npKSUsXWf0P8fuS5qfq9tozLtS0FBQVdunThvs7Xx5+uUcu1bN99993GjRsff/xxXsalQp7pwJhLk8K+ffvee++9vHDHtVx47blUihvsVoV/HX/GeL63oZC3rWLado7ASiumDQUCnDHMPAo8WymWG9t4o6IoXDXBzYfcUm1a47Hc1s0t2+YQbrzkNhGz7IYZbmiaGPlRRFFMSkp66qmnkpKSOAfzbA2B6fA0TeMW/k6dOnEaevfu3bNnTz5t4Alyawtffflw3hJIgGk85y4DJtn8BP9qBqhCRVQWeS4ItnJYrVb+WucGjoYNG6akpHCLdNl4SgPTjoWHh+/cuZMbtAMXY9MNgxvhAYBb2uvUqVO7dm2LxcKZg3MJT2nA19SCgoKePXtyd1PuTsj5rFWrVklJSVx+AADzJxOcHsMwZsyY8eOPPwYHB0+fPj06Oprb9rl13SwCtmrVqkcffZQ/HqZthbvXcmL4U8e/5ubmBgUFPfHEE9ynHMvN+CbZfDg/XzM9QxX+m7hatgYEAI/Xe/zYMV4UWZIknsGRL2CtW7c2A9HLxge8kXl6A158KNDbKTAE3WzkHVJTU3kYmLnmcWOh2Y0nIwYATdOuzePIeZQQkpWVdeLECUppaGgoT1dZo0aNmjVrcgF6wIABgwYN4uoOU63Bj8JVOjxBGaWUx+ea67H5ZAa+oBITE9u0acNDHCDAFG/mQ7s29v4P5Qmqwr+Oq9O2GwwAdu7Ycccdd3Tv3p0vM06n89Zbb921a9fPP//crVu32rVrQ0CemnXr1nE7y5AhQ2rVquVyuQ4dOtS2bdsFCxbExcXdeuutISEhPMm5ruvr16+vXbs2t+H9+OOP+/bt6927d4UJJUmaO3cu3yCOGDEiKCjIYrEwxmw22/r165s0acL56fz584cOHerZs6fD4aCUHj9+fM6cObIsf/fdd1wZMnz48Fq1an344YclJSV333138+bNAcBisTidzqNHjzZv3vy9994DAO51rapqjRo1Dh8+vGHDhqioqAceeICL/mvWrMnIyEhISOD5Y0VR/Oijj4qLix9++GEeEyTLcklJyYkTJ5o0afLBBx+YEzLGTp8+vWvXLqfTGRYW9sADD1RtK/+bqDzo64477vj000/519jY2Nzc3MLCwkuXLp06dWrixIkejwfLXeduu+22hx56SBTFV199dfz48dWrV+/Vq9f9999vsVimTJmyYcOGPn36HDly5J///Od9991XWlo6ZcoULkCXlJRcunTpxIkTkyZNcjqdfKWXJInXg+RsrShKSEgIjy/88ssvP/3007lz5/Kcq59++imXLjp27GgYRq9evbhWrlWrVhs2bDDPJT8/PzMz86uvvgoPD//mm28Q0e/39+zZ86GHHuLSwrRp01577bW4uLhFixbZ7faSkpL09HSv1/vwww8bhpGdnZ2enn769Gm32z169Ghd1zMzM3Nzc1evXl2tWrUvvvgCEb1eb8+ePceNG8fdFZ9++uknn3wyODh44cKFGzZs6Nu3Ly/8On78+D+9S67CH0fcoQrVCNasWWMajfPz803LNkezZs2w3PT9yCOPbNy4kbePHDly0aJFiJiQkMAt0kePHs3JyUHE77//PjU1NTs7GxF/+umnCrn7mzdvbk44ceLE9957L/DXS5cudenSZceOHbfeemtBQQEicnH20qVLGzdu5MHk3OnK6/UqilK/fv2CggK/3x9o0N6+fTs3fTPGCgoKUlJSfvrpJ/5TbGwsIn711Vepqal8/pKSkpSUFPNAiHju3DlOJDeqI+KmTZvuuusu/jknJ6d69er79u3jX2NiYvx+/4YNGx5++GFOg8fj4ROa/gJVuBH824znHBGRkZs3b27evLmmaRaLZfPmzVCeGNLj8XALHN8ybtu2bceOHePHjxcEIT8/n7+7w8PDu3Tp4vV6eZZUACguLuZ+fy6Xi6eqgXKvZafTGTjhmjVr3nrrLTPpgtVqjYyMTEtLW7hw4dKlSyMjI039WlJSUlJSEu9mxt7y7GGyLJs5D3gZX+5wx3t6PJ7Y2Nh27doVFRVZrVZuDS0pKWnRokVkZKSqqllZWdz2TggZNWrUnj17FEXhUXCEED5hVlYWlm8NvV5vdHR0amqq0+nkBFssFpfLtXLlyr179zqdTlVV69WrB1VR6/9FVMLWpSWlPXr0+OSTTxRFsVqtPDLc3GAFphBRVXXbtm3m5gkACgoKRFHkGdpNpRj3FEVE3mh6LXMNIJ+Q3/L27duvX7+eVzXgKC4ubtWq1YgRI6ZMmfLuu+9arVau0SspKeEJ3ivsI039oPk1MEwBACwWS35+fnp6OjfR8x2wLMt8KeXx5/xJGzBgwOjRo5ctW7Znz57Zs2dzG+e1E/J27hpg6vsKCgoGDBhgCnImMX/17f7/gkpla3dJSYnD4bDZbBUqWSEiz4LA9/i33nrrihUrwsLCuCptwIABDocjMzOTZ2jn/A0AXq+3sLCQK54rCJeMMT4hf2y++OKL4cOHX7p0icvWQ4YMsVqthw4duu222y5dujR+/PiXX345IiLCYrG89dZbL7zwwqFDh5o3bx4os2ZlZV2b+cDr9XKLPX+0XC7X7NmzW7RogYhcz+N0OouKikx9eV5eHgB07dr10KFDbrf7+PHje/bs+eWXX5o1a8aP5fF4+IS8f05OjlmsMScnx+/3165de//+/VwqA4C4uDjTy/yvvuP/LyBA8DhbnI37W9/ROc5msQmimJiY2KRJk8CcoiaCg4Pbtm3L2/v06fP111+fP38+JyfnypUrrVq1SkhIsFgsPBO7mbmdW08aN25cocoj/5VPCGU1fI1hw4Z98MEHfKuXmpoaHx8fHBycmpp6yy235OTkJCQkxMTE6LqelJS0cePGzp078zpgnB5CiM1mu+WWW0wuN+NoTAJycnL27NmzYMGCTz/9NCcnZ/HixXxs9erVuRc4ISQ6Orp169YdO3Y8d+7cL7/8YrFYUlNTw8PDGzRowLe2oigmJydz0zrX1vMiZpTSoKCgpk2b1q9fPyoqat26dQUFBVxB2aFDhyq2/kP4V/yt/6W07f8JS/JvqQsCbfiEkJUrV/7yyy///Oc/q1Wr9ocS8mZmZvbq1evEiRP/0bOrUnr86/g3G8913dB1jYfBXntfAy0LPATQ/EkURR7+XUGIDDSeB4LbCCtEqgdatrk5k1c95dWMuK2RJ57s27dvZGQkXq0PrtTwUYEArgjn2cm4LF6peZ/byc2tId8MXDshXh0JzwngQlRgPuIqwfq/iUreiaIo8CJuFSoO6rrOd366rnPjXIcOHTIzM83EZaYdWy0HBhQM564mfCAiqqpqplkKNC9zozrfSnL5wXRK4e7a/HC1a9fmztMmT3NdDQ93qDAh/4mfS7Vq1X788Ue4xg4aGMkbGMoul6NCbHKl/QOnNTfEgVnaqvDfQSWOqSWlpTt37OAmknvvvZf/VOGN7PV6eVm6wNWRv3lN5yETgdnR+Qfe5/Dhw7w0UWDnCl9/+OEHq9WamppKCDl+/Hhubm7Pnj1NqT1QtVJpNLtZL4+DS7dct8PbsSopwv8irjaeMwYAP/7446hRo4YOHappWn5+/qOPPgoAoih+/vnnP//8MwA0b978nnvugXK98hNPPKGq6n333cfL1BYWFi5ZsqSwsFDX9VmzZsmynJaWxt/mq1atqlWr1vjx4/ft27dq1apFixb169cvMTGxfv36Y8eO5Yw4f/782NjY4cOH8weme/fuZiWAhx56aO/evX6/32Kx7Ny5k2fynTt3Lid+7dq1Xbp0Wbly5dmzZ9u2bTts2DDDMGRZfvbZZ30+HyKOHTu2fv36+fn5e/bs6dChwyuvvGIOxyrL9v8WKhFCFL9yxx13LF269LPPPnvttdd4vucPP/xw586d0dHR0dHR+/fvX7hwIQBomjZ48ODo6OiYmJh58+bxl3tmZub06dNjY2NjYmIefvhhVVUzMzP79++/YcOGmJiYCRMmGIbBwxwTEhJiY2Ojo6PNEgUAMHny5PHjx0N5aYRmzZrNmDFj6dKlX3311aBBg1q0aMFTPNpstpiYmJiYmEmTJnHBZs2aNR07duTGkZ07d3IPjSeeeIJrNqKjo1999dWDBw+Konjbbbc988wzMTEx0dHR48aN45XpqvC/hWuM51988cWtt97q8XgMw2jQoAE3UA8fPnzp0qXcqvnll1/27t0bERs0aGA23nXXXYsXL0bEXr16Xbx4kTfGxsYqirJp06bOnTuXlJQg4pkzZ0zjeY8ePc6fP1/BZHro0KHTp09jeTh3x44dN23aNGLEiGnTpn388ccDBgzgkecm4uLi+GL80EMPPf7447zx448/HjJkCCJGR0dzqxAiDho0aPXq1YyxmjVrnjx5kjcmJSXx8PUq/N3w7zaeR0T88MMP7du3P3369Llz57ivZmRkpNvtNiutREdHAwCl9N577+WNgiBwmXXr1q0DBw7klV+4DF1SUpKYmBgaGup2u+vUqQMAPMjAMIwrV67ExcXx+uH86NzVDsqlZEVRdF3nCeFFUeQrq6qq7777Li/GburCnU5nz549EVHXdTNQPD4+/uLFi9wYLsuy3W5XFMXhcNSvX9/lclmt1rCwsCrx438PlQghxcXFvXr14lHcGzdu5FuxgoICh8Nht9vtdnt4eDi3w4mi+MEHH/BGXdc5f1erVu3o0aMZGRkXL17Mzs7mc/IVWpZlM/WjJEkFBQXx8fF2uz2wzsZPP/104MABKBf0PR5Pv379+vfvHxkZOXLkSG6R+eyzz3bu3Hnx4sWLFy9Wq1aNb/4sFovX6+Uzm7vbrKysmjVrcgpVVfV6vVw/iIhcu1elXf4fBFZmPOeJ0BHx448//sc//lFQUDBt2rRBgwbt2rXr3LlzAFBYWDhs2DD+YcWKFXl5eZqmBQUF8YpBXHLlUzHGXnnlFZ/Pl5+fb9aSAwCeN+z+++9fuHBhcHBw3bp177nnHq7T6NChQ4MGDU6cOMGLGeTm5nq9Xp49DBELCwudTmezZs327NnzzDPPEEIOHjz41ltvTZ48OScnx5SSXS4Xd/Z4+OGHp06darPZEDE6OrpevXrFxcU8vh0RASAzM7OqzMD/EMoS711lPB/auZrVYgsODm7YsGHt2rU1TRsyZMiRI0dSU1ObNm3KGOMM0bZtW64JqVmz5quvvrpz507G2D/+8Q+e26B///7bt2/nqyCltFu3biEhIQ0aNKhVq5YpMHAPivbt21+8eNHtdkdHR/P5KaXVqlXbs2fPxIkTeZhMcnIyV7DwyKuUlJQ6depUr169bt26x44dk2WZZ81LTU2NjY1t3rw5r/ASGhrapEmT6tWrd+vW7cCBA3z3OWHChAYNGmiaVq9evUaNGnFi+PxVUbd/Q/wp43nMDRnPTa1wBb21+RUDVGNmKo8blFYrtUfef//9jz76KJewf2ueP+1cYQ68cSKr8FfhTxnPGwm5W38j8pwxVm71BYBA27X5yFRIsZCZmVmtWjWTUQJL5fI0ToqihIaGVmAmSZLMUFzTmPLcc8/VqlXL7HPt48TNmWYRcij3pqpQopzvVrOzsz0ejyRJ4eHhwcHBnKf54+Tz+QzD4PbUKhb/H0Nla175doqDuzjz4Fa+58OAms0lJSUvvPDCzJkzeaA1V0Rw0dkMVv3qq6/GjBljGIbb7Q70IdE0rUKWf03TatWq5fP5VFXlXMs9Y3mGS553wSwewL0yzA0iBpDNSQWAxx57bNiwYV26dPnnP/9JKTXjU06dOjVixIhvv/2Wu9Ry6zr/1bTwc3oUReHaGLOF06MoihHw8PPh3GWAt/CgNd74V9/l/zdABAJArt0yIgiCkJGRsXz5cp6rKTo6+sEHH7RYLNu3b+/atWtgsU1KaVhYWFRU1AsvvADlaySXK3g3vnzypVQQBF7EyJQ9KrgHmS1mZIDpGRt4UCxPtB6oxOBG8nXr1h05coST3aFDh86dO/OUVBs2bFi0aBGU53WQZdnpdE6dOrVjx46B1nWLxYJXl1oNlJH4eyPw7EwK+d8KZUgDKayKPP8v4+qKRMgA4OjRo7NmzcrPz8/Ozs7Ly+PJqkeNGtWvX7/u3buPGjVq1qxZUO5a9OKLL6anpw8fPvynn36ilBYWFi5atCgnJ2fUqFGjRo3iqgkezLd169YRI0ZMmDCByx4AMHfu3FGjRj355JOcEQFg/vz5Pp9v9OjRo0aN4mnyACAnJ2fSpEn33XffqFGjTN+mn376aerUqby+uhm0u2rVqqKiovz8/MLCQq5t9Hq9vKaeme1JEISsrKxvvvlm9erVd911lyzLmZmZK1euPHbs2EMPPUQIGT9+PK9CzRj74IMP+HEXLVrE3wmcQn52aWlp3N+Qh76PGjXq3nvvve+++7iP1w8//PDQQw+NGjXq0Ucf5e6Qf/W9/n+Eq9gaGQKBg4cOXbx48Y033pg7d+6bb775+OOPR0ZG9u3bt379+p07d+7bt2/r1q2h3A4ya9asRo0a3X777YsWLdq2bZvVav3HP/4xffr0vn379u3b9/7771cUpUaNGl9++eUvv/wycODAevXqjRs3jvuvpqamDho0KCYmhksIAPD666+3a9eud+/effv2XbBgAS/YnJ6evmrVqoEDBw4aNOi+++7jYSnbt2+fM2cOLw8pCMKqVas2b968cOHC119//dVXX50zZ07fvn0BwGq1cuU0lleNAYALFy4sWrSoXbt2Q4YMGTt2bG5u7j333LNhw4azZ882a9asWrVq7777LgBQSt98882aNWsOGjTo7Nmz3Prz/PPPd+3alZ/d66+/vmvXLkEQDh069Mwzz/Tt27dbt269e/fmb601a9bk5uYOGjSoevXqkyZNgvLaHVX4ryDuUJiZtt1ZxB2R33nnndq1a9eqVSstLc00Zvbq1evYsWP8M1+Q+vfvv2nTJi5t9+vXb8mSJYhYs2bNjIwM3q169eqqqq5bt6579+7cxO3xeGrUqBFoI927dy+P60bEVq1abdmyhX8eOnTosmXLGGNt27Y9d+4cj/qOiori0exOp/PSpUuKonBh94UXXpg+fToiulwuLoWbgj4irlq16o477uDieE5OTocOHc6fP88nTElJ2bZtW4sWLZxO57BhwxYtWqSqKqdn3Lhxc+fO9Xq9iDh79uyhQ4ciYr169Xbv3s0p7N+//9q1az0eT4cOHS5fvhx4UitWrBg1alReXh4iHjlypCry/E/gzxjPO1eath0IT7o3duzYESNGEEKGDh36zjvv1KhRg2vucnNzeSpH/kbOy8ubNGkSf7Mzxho1asRN08nJyTyum4c5+ny+mJgYq9VqGEZ+fn5oaCgA5OTkTJ48+eDBg36/v0mTJlxy1XWdxwsCAJdWCSFpaWlDhgzhHlcxMTHcL8rhcJiSOgTkUoLf8zWVZfnAgQODBw/2+XwAEBcXJ8uyzWZzOBy5ubm8QggP0dU0bf78+UuWLOHb3wkTJvAZmjZtaib4s9lsuq5nZWUlJiaWlpby9GUOh0OSpPXr1x89epQfhUdMVulb/muo3AwhiiL3qdiyZUtQUBAXkfPy8ritGwD47j43N5eLASZ4QPjmzZt5Mpr8/HxEDPSs57wLAFzOXrVqVWFh4ahRo/hzIsuy1+vlJhVezpkxFhsbe/To0QoUXrhw4cCBAz169AgNDdV1vUWLFqtXry4sLIyMjAzsZuYN4zQQQpxOZ0JCQuCEBw8e5E+C1Wr1+Xxm53Pnzn344Yfdu3cPnDAoKMjr9QYFBfFnW9d1WZZbtmy5ZcuWnj178kkAICMj48477+SJo0xU7Rr/a6jE3/rM2bOvvfqqmVdp/vz5/KcpU6a89tprlNJGjRpNmjRJ1/Xnnnvu7rvv5nlEdV2fPn16vXr1JEn6/vvvP//8c0QcPXo0VwLyRNQAoOs6//z4449/8cUX69aty8/P37p166pVq3jMuak1y8/PLykp4ck67rvvPrMo4/z58x0Ox0cffTRz5sxffvmlVatWiqIMGTKEL6gOh4PHvQ8YMOC2227jqU68Xi8/qKZpERERI0aM4BMyxoKDg4cPH85dXHJzc7najneeOHHixx9//Mknn/CzGzhw4NChQzMyMkzteF5eXklJidVqXbBgwZQpU1auXMnrSr799tvdunU7ffr0fffdxy9jvXr1nnzyyaokwv81CBA8zhpn07nxvFM1q8Wmqqrb7U5ISIiPj69Tp86YMWMAABGbN2/OGAsJCalVqxZP9cRrasXGxiYlJSUkJDRt2hQR165du2LFCv5enjZtGiEkMjKybdu2vGSMxWJp165d9erV69WrFx4ebrPZmjdvPmLECJ7OpkWLFg0aNOCrWv369Zs2bRoaGtqjR4/c3Nzk5OTExMTExMTU1FTGWJMmTX788cfU1NQ6derwDWjjxo2jo6MlSUpKSqpWrVq9evXMMjdRUVGcAES02Wzdu3fPzc1NSkpKTExMSUnp2LFj+/btU1JSmjZt2rhx49DQ0LZt2/JAdIfDERQUlJKSkpCQ0KBBg4SEhJYtW9arV49zZ6NGjZo3bx4cHBwcHNy9e/fi4uLk5OSEhIQWLVokJCQ0atRIVVU+tmbNmlUZcP4o/mTkubfceB7WLNz325Hnps71WuXrtS0FBQWdOnU6efLk7xL9p5cuXpPg3XffLS4unjRpkt1u5zaaG5wQb9hsfuMU3kjx9ir8UfypmueNhLytv5m2ne+ZAMAML+Ui8qVLlxhjSUlJZunlQKUVZy+uTeMRuLwFEfm20pyfC9mB9ZV52lyzqjkhJDMz0+FwhISEIGKgPY/PM3LkSJvNxsN4OZtWOiH/HEgAlz140TBEjImJMfPy8Eh4Hk18fQrNE+H9+X7aJJJH4JtBwXB13d4q/IeB8Ftp2+3lMDmD24FTUlJq1KjBOcDszJ0xAjkAy2ue86+c7fgMWJ7Yiaf7wPKc56bDKheBDMN4+OGHv/76ayjP1se3aNxbmhASHh5utVo595iUczLMCTVN41Wd+LH40bmR/5dffhk9evTu3bs5tfwseGi9GRIP5XtcjsCi1+avJKDgtNmTt3BVCUcVT/8XQaDilhEZAGRmZn7wwQcul0vTtLfffhsAEJFv8D///HMeShj4hg00GnPGMvOfmzAtySbrVwgU5+CKBW6+NjNEBvIKX8gvXbq0ePFil8tlGAbf0QKAWefApIR/DbSN83Y+85w5c5o0acJXX76WV3if/NW3pwp/Dtes1sgQAPbt27dkyZKUlJTq1auPGzeOK4w/+eSTPn36fPvtt2bACwdPWTZw4MA+ffqkpaXx2Jnz58/37t27T58+ZumCb775pnfv3jwCkre8/fbbx44dmz59ev/+/efMmQMAmqaJonjXXXf16tXrq6++SkxM5AbwK1eu3HXXXXzl5tLRjz/++Omnn6akpCQmJnJ1Mo85ePHFF/v06dOnT5+XXnqJUvr8889nZmYOGTLk7bffTktLu/3228+fPy8IArehzpo1q0ePHrxIJKV0/fr1fOzIkSNNq2QVbj5U7uoEwLOg8/Tp0dHR3EGiY8eOCQkJTqdzzJgxTz/9tCmq9u/ff9q0aVwYSElJsVgsR48enTFjxhNPPIGII0eO/OyzzyIjI1u3bv3iiy8CwK233rpmzRqbzXby5MlXXnllxYoVtWrVeuedd6ZMmSIIwrBhw4YMGRIXF3fs2LEVK1bw1KklJSUrV66sVasW1+IBAGOsX79+PNNDZGTkG2+8IcvyU089ZbVap02bBgAbN25cuHAhL1c3e/bsUaNGvf766y6Xa+/evbVq1Tpz5syBAwfef/99Sumdd975/ffff/fdd6tWreJjc3Jy7rrrrhUrVlTp425eVHLbJEnOyMhIS0vjyRT5ra1Zs2bNmjUB4Pnnn4dyv+du3brNmjXrlltuMccWFhbGx8cvXLiQmwDHjx/PC0tXq1aNy8eHDx/mC6Gu61OmTOnatWvXrl1Hjx7NlSppaWnvv/8+z5C9cePGkpISAKhXrx434EG5RCFJUnp6elpaWnBwMM/vSAg5c+bM0KFDe/ToAQBnz569fPmyw+F46623evXq1aBBg0ceeWT//v3BwcGapj322GMrVqzg5Tt27twJAFxRzcfm5ua+/PLLUK7Fr8LNiErY2uFwHDx4cPLkyTt37jRz+gMAIno8Hq764C1nz55t3rw5tw9DufAqy7LD4fB6vVarlccfFBYWvv32219//TXPJMY7K4rCM+jxGuPcBh4eHl5YWGi1Wm02W7Vq1biEwF2o+Si+RQsJCdm3b9+kSZN+/PFHLM91xg/KifH5fHa7PScnJyYmpqSkhNcBc7lcfGOXkZHxwAMP8CPyEjC8LBgfW1BQEJi3pAo3GwhUqgkpKi7q16/fjh075s2bN336dL5al+sNy3LPcQnk0UcfnTlzplntjosi5l6Qbwfj4uK+/fbbX375JS0t7dChQ8nJyXw3KUkSX78DuefKlStJSUk2m+3s2bO7d+/mpQL4U7Fv3z4oz4lTWFg4ePDgnTt3vvbaa0899ZTpoBIaGsopCQkJKS4u5g4bvMQelBd0VBSFZ/BJS0tLS0vjKXtKS0t1XedjU1JSuL9rlXh984HAbyr4NFXNzc1VVXXy5MmxsbHjx4/nqlwAQERuZ+aMMmXKlIiIiEGDBt1xxx2DBg06cuRIcHAw31Niefn03NzcHj16NGjQoG/fvoMGDTpw4MC4ceMAoKCgwCymYU64cOHCYcOGDRo06JNPPrFarXzHefny5UmTJn377bdQ7tupqmpOTo6qqlOnTrXb7RMnTgSAadOm8cxPgwYN2rhx46hRo7jAYxgGp7moqKikpESW5Ycffrhv3779+/fnf30+X+/evaOjo/nYu+++e/78+VhZttgq/O1Rnso00Mq4/MnmYSHhhYVFhYUFdevW5e75O3bs6NKlC9esaZp27Ngxnseff5UkiYdOMcbatWsXFRV16NChFi1acJPH0aNHa9eubbPZioqKdu/eLQgC90zq0qXLuXPnQkJCYmJiKpj9Nm3a5PP5WrVqZbPZVFWNiYnRNO25555TFOWtt97isWcFBQUlJSU8Nl6SpB9//LFTp04AcPjwYe56xS3hR48erVGjhizLJ0+ebNKkydmzZyMjI7kflUkzpbRPnz6iKObl5fEMg3a7nQvZVfhr8WfzW2818s79jvH8d43AN6Li/VcsyYh48ODBBQsWzJ8/34xQrHTyCpT8oYNW6FylA/k74F9h60puHi9mZdb9ZoxZrVa+ph49epR7gZpLLLdlAAA37BmGceTIkZYtW/IOnF24bTlQVOUrZaBgzXtu3769qKjIYrE0aNCARxtQSlu1arV06dJACvk20axPzsealFx7CFVV09LSuI8UZ/0KPStQWMXTNzsqyW8dmDrMXB1VVSWE8Ew0FXw8TLcQSmlxcfHAgQOzsrK4LG72MfUVZt51XoeAs5dZoebbb7+9cOECL8P11VdfqarKw2a5tSVwNlM3ErjQcoM5Pwven6fsmTp1aoMGDbjSg5taODGmSdwMp+e72MAk2SaFVbx+M4BUNJ4jz+nh80+dNrVjx448HdkTTzwRHBz87LPPcuXdtm3buBYs8JVdQTCIjY2FqzmP979WfriWUXi26Z9++un111+HgKJKgWO5hLB79+633nqLELJq1Srz1VHhoPy48fHx9957L68YXXbqv5dY3pwwkMIbd/2rwl+OAOkTURAFVVUXLFjAdcyEkNdee+21114DgIULF7Zt23bu3Lm89DIGFNts27Ztp06d2rZt+8svv4SGhnK+52Wef/nlF95t9erVqampqampZspTAHjiiSfatm2bmpo6depUANA0jSfK4fo1KBcVLl++3KlTJ17jUFEUURR/+OGH+fPn33HHHbfeeuttt90W6G90xx13tG3btm3btmZkSv/+/d9+++0WLVqsW7eOt5w5c6ZNmzapqalcaQgAa9euXbJkyeLFi9u2bctLsnMKH330Ud6T5/sLTOtThb83ykN0+07fpmj+s2fODhw48K233nr33XcnTpy4evXqdu3aIWJmZubx48d/+umn6OhoLA99dblcvXr1On78+IkTJ44fP+52uwsLCxs1aoSIEyZMmDlzpsvl0nWdV8vNzMzMysrq0KEDD6F1u909evT47rvvsrKyFixYMHnyZB4djIhffvnl4MGDEZGHx54+fRoAXnrpJa6tO378eOfOnc2k1Nu3b+/Vqxc3FQ0dOvTrr78+fvz4sWPHcnNzEbGwsLBZs2YZGRlZWVmjRo367rvvENHtdl+8eDErK6tfv3579+5FxK+++spms3300UfHjx//7rvv+vTpwxhzu92dO3fesmVLVlbWnDlzpk+fzv0B/+rQ1f8v+FP5rV3XhugiIUTXNavNxi3eV65csdlsfC2Mj4+Pj49HRC5jcON59+7dly5dyssZcvj9flmW582bl5CQ8OSTT3L6+J7swoULlNKLFy9yw8fEiRObN28eFhZ28eJFbus2i2mY4LJB3bp1A3elPOtSRESE1+u1WCw1a9a8cuUKADz44IM9e/YcPHhw4AxdunR54YUXLl++TCk9cuTIwIEDASAoKGj//v0Wi4VHyANAcXHx7bffPnr0aAAICQlJT08nhIwZM6ZTp05Wq/XixYtnzpzhLl9VFvWbADwRMPn1KwqCyFe4L7/8snr16omJidyCzd3reIkCKBdCsrOza9Sowf2YeT4nm82WmZl56NChJ554go/iJccXLFiwf/9+KE/2BQBhYWE8CRMiSpLEU7D+lq7QFJ0BQNd1LudwITsyMpJnDikoKODp2T0eD09xZrVaLRbLvHnzeJ2umjVrNmvWzOfzLVmy5Msvv5RlOSsri8vigSknfT4f30iEhYWtXbt23759iCjL8gMPPHAdCqvwdwEiXOsTIopiYUFBnz59ePhWbGwslzJ/DSUL8KZ/6aWXpkyZ8s4775jDS0tL69Wr9+KLL95///1z5sxp2bIlAKxbt+748eM8l03Lli258fzUqVNz5szp169f4NHN+ucmkwFAQUHB3Llze/Xq1a1bN03TUlJS2rVr9+mnn/In4bHHHps1a5au6xMnTly2bFmfPn2CgoLMCbOzs01JnSM9Pf3ZZ58tLi4GgMGDB/POpqoxUOd46tSp9957r0OHDhWuz19936pwfVzjE0KAGIbBMz6OGjUqOTk5Ly+Pm7ix3NvJ6XRCOVuPHj36lltu6dSpU/fu3Tt16nTw4MHIyMgzZ86kpKS8++67TzzxxKFDhwDgtttua9myZZs2bTp27Hjo0KH77rsPAF5++eWlS5e2adOmU6dObdq0WbBgAZS7U2uaxneW/KC5ubmzZ8/esmULt+FHR0e//PLLe/fu7dSpU4cOHdq0afPAAw8QQgYNGvTQQw8NGDCgU6dOHTt25CWRli1b1r59+zZt2vCeBw8ejI+PnzdvXps2bdq3b//dd9/deeedAGAYhmnJN2Pe5s2bN3fuXJNCnsWvatf4twcCN57z/Nbd4g6verqlzWLPzc1NTEzkqmJEzM7OTkxM5GIGInJvJD4Bt10fOHCA/1S3bl2Hw3HlypX4+Hgue4SEhHAPVa/Xe/LkSV4TUdf1Bg0aAMDly5fz8vK43SQ2NjYxMZELAx6Px+12x8bGIiLfpc2cOVNV1ddff91MBKwoytGjRwkhrVq14mRwmeTUqVNut5u7wsbHxwPA4cOHzQAzTiEA8DoeDofD5/M1a9aMl8XhnlWapuXl5fE4+YsXLxYWFnIK+YRYpeb7b+FfyW9NIO5gWLOIMp+Qp5qHOcL/0LF/y0Yd2F4pK9yIcZsPPHDgwKJFixYuXGjGceE1ueL552st+f9K+FZV9Phfiz8Ved5QyL+m5jkBAtfczgpMWeErNzuXDS/f2JnB2KbAilc7eZodKjRWOApvadWqVatWreDqIrwYEBBujqoQrGWGwV97iGsbA88r8BR+i8Iq/J1RyQaows27/tfrdAhsr5QhrsMlFVg80FZ//bG/S96NdKv0FKpwE+EmeMlWJdmowh/FTcDWVahCOW705SkCVL1oq/D3BSIiIC+4iEgAyrZVhAAiq0xKrMwcU4Uq/F2AQCgVJRmoQHlSSUp5aslybiYAiMD4h8ChVWxdhb8pEFGSrRabQ1X9BjMQDQBkyAABAAEIY4YkWSyWIN0wgF61bFexdRX+pkBASgRF8aqqDxkajOf2YNx/DgAY0xljUVGJquoTrbbAsSJUWL6rUIW/DwjohkapQASBGAIAcmEbERANAIvP52aMqapPtNh4f0BS5sFXhSr8PUEAkKFhaJQyAOQheYahIzJCyu19hKiaYi/rXoYqBV8V/s4gjBmISAj4/X5RFLkQQggoCv+KBMC4pjIgBbhxbWAVqvAXAJFlZl7JyLjIPSspJUVFJZcvX3G73ZQSxEqyJVIAIFXCdRX+rmDIEJFSwe/3p6dfMAyjuLgkNzeXEBLg2hPAwQQrTwRchSr8XUDKdojx8QmCQLOysi5fvqwoiizLyclJFovF43FdJWuUs3cVW1fh7w1ERKZpanR0DABkZ2dbLJbExARRFDVN+y0LeRVbV+HvDkSGyDTNiI6O1nU9ODioPHM04m9kta1i6yr8rcE1IQDA87TExMSYJbIQgTEDmXHtqCq2rsLfFYiUUNliKy1xGYZWlry6PKaWWxwpFWTZdpXDEwJcm4Ov3DBZpRypwl8MKkgFhVkREfExMSmVxw0iEwUpL++yIySSEPo++itdAAABiElEQVQr05ZZGZF3IoIgXl0doApV+MsgCoIjOKykOKfUWcgMgxsXA40shFBBEGJiU4LtDsXQGf76kwiAQAlDtEnM6y1GvMpgU8XiVfjrgEQQbMGh1iDHdTpRKvh11ecvtlsMIGUFYEUgwFRDJpCvhD/y7iWfKpAA8wwzKFYZIavw14HA71nBERiC3cKyiiNBK2a6DoSIRJA1Hwlm7JdL8UoBAXp11KAmA149658rFEQqfCmLd6iExmtcwiuOqmRmrPD9mlkDp61s/t96K1U4WUJ+v88NrQK/ew3Jb4wKIJ5cOwQr3qzfv6rXOdZ1aLvOjSBX/f2dW/wbU1Uy7HevKgH0gprOdAMIFdG4ohSp6kGgABIzKsyH+B9bqm+E8kr6/LlLgL/TQK57339rZh6cgdftA5U5J9zQXSO/N+bGiLyhgTdyVf8g+PWswD/ktxasP3OBrv4ZGQIzEJgCACJoF40CJzBS+cB/I1f/iRXqT7L+nyLmz53pv4tn/icFvf/2aRIAAoQAsv8D9z+fUhSHydwAAAAHdEVYdEF1dGhvcgCprsxIAAAACHRFWHRDb21tZW50APbMlr8AAAAKdEVYdENvcHlyaWdodACsD8w6AAAADnRFWHRDcmVhdGlvbiB0aW1lADX3DwkAAAAldEVYdGRhdGU6Y3JlYXRlADIwMTgtMDItMTJUMjI6MDQ6NDUrMDE6MDBRnwa6AAAAJXRFWHRkYXRlOm1vZGlmeQAyMDE4LTAyLTEyVDIyOjA0OjQ1KzAxOjAwIMK+BgAAAAx0RVh0RGVzY3JpcHRpb24AEwkhIwAAAAt0RVh0RGlzY2xhaW1lcgC3wLSPAAAACXRFWHRTb2Z0d2FyZQBdcP86AAAAB3RFWHRTb3VyY2UA9f+D6wAAAAZ0RVh0VGl0bGUAqO7SJwAAAAh0RVh0V2FybmluZwDAG+aHAAAAAElFTkSuQmCC"/>
          <p:cNvSpPr>
            <a:spLocks noChangeAspect="1" noChangeArrowheads="1"/>
          </p:cNvSpPr>
          <p:nvPr/>
        </p:nvSpPr>
        <p:spPr bwMode="auto">
          <a:xfrm>
            <a:off x="311150" y="-669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645024"/>
            <a:ext cx="60486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0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04088"/>
            <a:ext cx="5640360" cy="29196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568863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99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Normalize data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128792" cy="12241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6972682" cy="32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22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06588"/>
            <a:ext cx="6264696" cy="29384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57" y="4005064"/>
            <a:ext cx="6264696" cy="21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3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073567" cy="3290978"/>
          </a:xfrm>
        </p:spPr>
      </p:pic>
    </p:spTree>
    <p:extLst>
      <p:ext uri="{BB962C8B-B14F-4D97-AF65-F5344CB8AC3E}">
        <p14:creationId xmlns:p14="http://schemas.microsoft.com/office/powerpoint/2010/main" val="2989945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4447566" cy="5010479"/>
          </a:xfrm>
        </p:spPr>
      </p:pic>
    </p:spTree>
    <p:extLst>
      <p:ext uri="{BB962C8B-B14F-4D97-AF65-F5344CB8AC3E}">
        <p14:creationId xmlns:p14="http://schemas.microsoft.com/office/powerpoint/2010/main" val="699198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1772816"/>
            <a:ext cx="3453008" cy="1828800"/>
          </a:xfrm>
        </p:spPr>
        <p:txBody>
          <a:bodyPr>
            <a:normAutofit/>
          </a:bodyPr>
          <a:lstStyle/>
          <a:p>
            <a:r>
              <a:rPr lang="en-GB" dirty="0" smtClean="0"/>
              <a:t>Questions?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23728" y="6597352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smtClean="0"/>
              <a:t>Copyright © 2014 by </a:t>
            </a:r>
            <a:r>
              <a:rPr lang="en-GB" sz="1200" b="1" dirty="0" smtClean="0"/>
              <a:t>Vikram Takkar</a:t>
            </a:r>
            <a:r>
              <a:rPr lang="en-GB" sz="1200" dirty="0" smtClean="0"/>
              <a:t>. All Rights Reserved..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7128791" cy="3493591"/>
          </a:xfrm>
        </p:spPr>
      </p:pic>
    </p:spTree>
    <p:extLst>
      <p:ext uri="{BB962C8B-B14F-4D97-AF65-F5344CB8AC3E}">
        <p14:creationId xmlns:p14="http://schemas.microsoft.com/office/powerpoint/2010/main" val="1548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tSortRow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0152"/>
            <a:ext cx="6048672" cy="4968552"/>
          </a:xfrm>
        </p:spPr>
      </p:pic>
    </p:spTree>
    <p:extLst>
      <p:ext uri="{BB962C8B-B14F-4D97-AF65-F5344CB8AC3E}">
        <p14:creationId xmlns:p14="http://schemas.microsoft.com/office/powerpoint/2010/main" val="18714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tSortRow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567655"/>
            <a:ext cx="5688632" cy="5256583"/>
          </a:xfrm>
        </p:spPr>
      </p:pic>
    </p:spTree>
    <p:extLst>
      <p:ext uri="{BB962C8B-B14F-4D97-AF65-F5344CB8AC3E}">
        <p14:creationId xmlns:p14="http://schemas.microsoft.com/office/powerpoint/2010/main" val="35120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24108"/>
          </a:xfrm>
        </p:spPr>
        <p:txBody>
          <a:bodyPr/>
          <a:lstStyle/>
          <a:p>
            <a:r>
              <a:rPr lang="en-US" dirty="0" smtClean="0"/>
              <a:t>Split Data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5" y="1700808"/>
            <a:ext cx="6724650" cy="16674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40890"/>
            <a:ext cx="842493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" y="1412776"/>
            <a:ext cx="8435280" cy="5040560"/>
          </a:xfrm>
        </p:spPr>
      </p:pic>
    </p:spTree>
    <p:extLst>
      <p:ext uri="{BB962C8B-B14F-4D97-AF65-F5344CB8AC3E}">
        <p14:creationId xmlns:p14="http://schemas.microsoft.com/office/powerpoint/2010/main" val="31883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10280</TotalTime>
  <Words>73</Words>
  <Application>Microsoft Office PowerPoint</Application>
  <PresentationFormat>On-screen Show (4:3)</PresentationFormat>
  <Paragraphs>16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Constantia</vt:lpstr>
      <vt:lpstr>Wingdings 2</vt:lpstr>
      <vt:lpstr>Flow</vt:lpstr>
      <vt:lpstr>Processing The Data</vt:lpstr>
      <vt:lpstr>Aggregate Data to Find Max,Min,Avg</vt:lpstr>
      <vt:lpstr>Aggregate Data to Find Max,Min,Avg</vt:lpstr>
      <vt:lpstr>PowerPoint Presentation</vt:lpstr>
      <vt:lpstr>PowerPoint Presentation</vt:lpstr>
      <vt:lpstr>Without tSortRow</vt:lpstr>
      <vt:lpstr>With tSortRow</vt:lpstr>
      <vt:lpstr>Split Data In Talend</vt:lpstr>
      <vt:lpstr>PowerPoint Presentation</vt:lpstr>
      <vt:lpstr>PowerPoint Presentation</vt:lpstr>
      <vt:lpstr>            Sort data in talend</vt:lpstr>
      <vt:lpstr>tJoin In Talend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Transform and Route Data from Single/Multiple Sources to Targets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tReplace and tFilterColumns In Talend</vt:lpstr>
      <vt:lpstr>PowerPoint Presentation</vt:lpstr>
      <vt:lpstr>PowerPoint Presentation</vt:lpstr>
      <vt:lpstr>PowerPoint Presentation</vt:lpstr>
      <vt:lpstr>PowerPoint Presentation</vt:lpstr>
      <vt:lpstr>tFilterRow In Talend</vt:lpstr>
      <vt:lpstr>PowerPoint Presentation</vt:lpstr>
      <vt:lpstr>PowerPoint Presentation</vt:lpstr>
      <vt:lpstr>PowerPoint Presentation</vt:lpstr>
      <vt:lpstr>Create sample data in Talend</vt:lpstr>
      <vt:lpstr>PowerPoint Presentation</vt:lpstr>
      <vt:lpstr>PowerPoint Presentation</vt:lpstr>
      <vt:lpstr>PowerPoint Presentation</vt:lpstr>
      <vt:lpstr>PowerPoint Presentation</vt:lpstr>
      <vt:lpstr>Denormalize data in Talend</vt:lpstr>
      <vt:lpstr>PowerPoint Presentation</vt:lpstr>
      <vt:lpstr>PowerPoint Presentation</vt:lpstr>
      <vt:lpstr>Normalize data in Talend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Poonam Takkar</dc:creator>
  <cp:lastModifiedBy>Baljeet Kaur</cp:lastModifiedBy>
  <cp:revision>230</cp:revision>
  <dcterms:created xsi:type="dcterms:W3CDTF">2014-08-28T07:29:26Z</dcterms:created>
  <dcterms:modified xsi:type="dcterms:W3CDTF">2018-02-28T04:50:00Z</dcterms:modified>
</cp:coreProperties>
</file>