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7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CD193A-97CA-4C2E-ABC2-4A1EB5D8F135}">
          <p14:sldIdLst>
            <p14:sldId id="256"/>
          </p14:sldIdLst>
        </p14:section>
        <p14:section name="Untitled Section" id="{65934B0F-F865-483F-8FD6-7FC6A5AA3897}">
          <p14:sldIdLst>
            <p14:sldId id="257"/>
            <p14:sldId id="264"/>
            <p14:sldId id="27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925577-F7C1-4022-8383-7DEDE91B4691}" type="datetimeFigureOut">
              <a:rPr lang="en-IN" smtClean="0"/>
              <a:pPr/>
              <a:t>14-02-2018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E3993D-FAEC-4119-AE1E-EA6EDEFA51F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And Writing Data To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748464" cy="648072"/>
          </a:xfrm>
        </p:spPr>
        <p:txBody>
          <a:bodyPr>
            <a:noAutofit/>
          </a:bodyPr>
          <a:lstStyle/>
          <a:p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272808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748464" cy="6480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Insert, Update Make changes in </a:t>
            </a:r>
            <a:r>
              <a:rPr lang="en-US" sz="3200" b="1" dirty="0" smtClean="0">
                <a:solidFill>
                  <a:srgbClr val="FF0000"/>
                </a:solidFill>
              </a:rPr>
              <a:t>Database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219048" cy="4272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748464" cy="648072"/>
          </a:xfrm>
        </p:spPr>
        <p:txBody>
          <a:bodyPr>
            <a:noAutofit/>
          </a:bodyPr>
          <a:lstStyle/>
          <a:p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1"/>
            <a:ext cx="8136904" cy="344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748464" cy="64807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                        Commit data in database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652654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748464" cy="64807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                 Rollback </a:t>
            </a:r>
            <a:r>
              <a:rPr lang="en-IN" sz="3200" b="1" dirty="0"/>
              <a:t>a </a:t>
            </a:r>
            <a:r>
              <a:rPr lang="en-IN" sz="3200" b="1" dirty="0" smtClean="0"/>
              <a:t>Transaction in </a:t>
            </a:r>
            <a:r>
              <a:rPr lang="en-IN" sz="3200" b="1" dirty="0" err="1" smtClean="0"/>
              <a:t>talend</a:t>
            </a:r>
            <a:endParaRPr lang="en-I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439025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         </a:t>
            </a:r>
            <a:r>
              <a:rPr lang="en-US" sz="3600" dirty="0" err="1" smtClean="0"/>
              <a:t>tOracleRow</a:t>
            </a:r>
            <a:r>
              <a:rPr lang="en-US" sz="3600" dirty="0" smtClean="0"/>
              <a:t>/</a:t>
            </a:r>
            <a:r>
              <a:rPr lang="en-US" sz="3600" dirty="0" err="1" smtClean="0"/>
              <a:t>tMySqlRow</a:t>
            </a:r>
            <a:r>
              <a:rPr lang="en-US" sz="3600" dirty="0" smtClean="0"/>
              <a:t> in </a:t>
            </a:r>
            <a:r>
              <a:rPr lang="en-US" sz="3600" dirty="0" err="1" smtClean="0"/>
              <a:t>Talend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416824" cy="4680519"/>
          </a:xfrm>
        </p:spPr>
      </p:pic>
    </p:spTree>
    <p:extLst>
      <p:ext uri="{BB962C8B-B14F-4D97-AF65-F5344CB8AC3E}">
        <p14:creationId xmlns:p14="http://schemas.microsoft.com/office/powerpoint/2010/main" val="207003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560840" cy="4752528"/>
          </a:xfrm>
        </p:spPr>
      </p:pic>
    </p:spTree>
    <p:extLst>
      <p:ext uri="{BB962C8B-B14F-4D97-AF65-F5344CB8AC3E}">
        <p14:creationId xmlns:p14="http://schemas.microsoft.com/office/powerpoint/2010/main" val="394778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772816"/>
            <a:ext cx="3453008" cy="1828800"/>
          </a:xfrm>
        </p:spPr>
        <p:txBody>
          <a:bodyPr>
            <a:normAutofit/>
          </a:bodyPr>
          <a:lstStyle/>
          <a:p>
            <a:r>
              <a:rPr lang="en-GB" dirty="0" smtClean="0"/>
              <a:t>Questions?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23728" y="6597352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/>
              <a:t>Copyright © 2014 by </a:t>
            </a:r>
            <a:r>
              <a:rPr lang="en-GB" sz="1200" b="1" dirty="0" smtClean="0"/>
              <a:t>Vikram Takkar</a:t>
            </a:r>
            <a:r>
              <a:rPr lang="en-GB" sz="1200" dirty="0" smtClean="0"/>
              <a:t>. All Rights Reserved..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                     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76636" y="1920085"/>
            <a:ext cx="2910164" cy="4434840"/>
          </a:xfrm>
        </p:spPr>
        <p:txBody>
          <a:bodyPr/>
          <a:lstStyle/>
          <a:p>
            <a:r>
              <a:rPr lang="en-US" dirty="0" smtClean="0"/>
              <a:t>Expand </a:t>
            </a:r>
            <a:r>
              <a:rPr lang="en-US" b="1" dirty="0"/>
              <a:t>Metadata</a:t>
            </a:r>
            <a:r>
              <a:rPr lang="en-US" dirty="0"/>
              <a:t> in the </a:t>
            </a:r>
            <a:r>
              <a:rPr lang="en-US" b="1" dirty="0"/>
              <a:t>Repository</a:t>
            </a:r>
            <a:r>
              <a:rPr lang="en-US" dirty="0"/>
              <a:t> tree view, right-click </a:t>
            </a:r>
            <a:r>
              <a:rPr lang="en-US" b="1" dirty="0" err="1"/>
              <a:t>Db</a:t>
            </a:r>
            <a:r>
              <a:rPr lang="en-US" b="1" dirty="0"/>
              <a:t> Connections</a:t>
            </a:r>
            <a:r>
              <a:rPr lang="en-US" dirty="0"/>
              <a:t> and select </a:t>
            </a:r>
            <a:r>
              <a:rPr lang="en-US" b="1" dirty="0"/>
              <a:t>Create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1" y="1951186"/>
            <a:ext cx="4904762" cy="4485714"/>
          </a:xfrm>
          <a:prstGeom prst="rect">
            <a:avLst/>
          </a:prstGeom>
        </p:spPr>
      </p:pic>
      <p:sp>
        <p:nvSpPr>
          <p:cNvPr id="9" name="Title 9"/>
          <p:cNvSpPr txBox="1">
            <a:spLocks/>
          </p:cNvSpPr>
          <p:nvPr/>
        </p:nvSpPr>
        <p:spPr>
          <a:xfrm>
            <a:off x="381000" y="587035"/>
            <a:ext cx="8229600" cy="815608"/>
          </a:xfrm>
          <a:prstGeom prst="rect">
            <a:avLst/>
          </a:prstGeom>
        </p:spPr>
        <p:txBody>
          <a:bodyPr vert="horz" wrap="square" lIns="0" rIns="0" bIns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            Create a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748464" cy="1152128"/>
          </a:xfrm>
        </p:spPr>
        <p:txBody>
          <a:bodyPr>
            <a:noAutofit/>
          </a:bodyPr>
          <a:lstStyle/>
          <a:p>
            <a:endParaRPr lang="en-IN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20688"/>
            <a:ext cx="6336704" cy="59046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05169"/>
            <a:ext cx="6707088" cy="410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29" y="1700808"/>
            <a:ext cx="4892741" cy="47805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   List </a:t>
            </a:r>
            <a:r>
              <a:rPr lang="en-US" sz="2800" dirty="0"/>
              <a:t>All Column in a Oracle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748464" cy="648072"/>
          </a:xfrm>
        </p:spPr>
        <p:txBody>
          <a:bodyPr>
            <a:noAutofit/>
          </a:bodyPr>
          <a:lstStyle/>
          <a:p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67095"/>
            <a:ext cx="7560840" cy="5730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748464" cy="648072"/>
          </a:xfrm>
        </p:spPr>
        <p:txBody>
          <a:bodyPr>
            <a:noAutofit/>
          </a:bodyPr>
          <a:lstStyle/>
          <a:p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48680"/>
            <a:ext cx="5514286" cy="623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748464" cy="648072"/>
          </a:xfrm>
        </p:spPr>
        <p:txBody>
          <a:bodyPr>
            <a:noAutofit/>
          </a:bodyPr>
          <a:lstStyle/>
          <a:p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876896" cy="6165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748464" cy="6480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Extract Fields based on a Query from Oracle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88840"/>
            <a:ext cx="3983923" cy="2002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4627</TotalTime>
  <Words>77</Words>
  <Application>Microsoft Office PowerPoint</Application>
  <PresentationFormat>On-screen Show (4:3)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Flow</vt:lpstr>
      <vt:lpstr>Reading And Writing Data To Databases</vt:lpstr>
      <vt:lpstr>                      </vt:lpstr>
      <vt:lpstr>PowerPoint Presentation</vt:lpstr>
      <vt:lpstr>PowerPoint Presentation</vt:lpstr>
      <vt:lpstr>                     List All Column in a Oracle table</vt:lpstr>
      <vt:lpstr>PowerPoint Presentation</vt:lpstr>
      <vt:lpstr>PowerPoint Presentation</vt:lpstr>
      <vt:lpstr>PowerPoint Presentation</vt:lpstr>
      <vt:lpstr>Extract Fields based on a Query from Oracle</vt:lpstr>
      <vt:lpstr>PowerPoint Presentation</vt:lpstr>
      <vt:lpstr>Insert, Update Make changes in Database</vt:lpstr>
      <vt:lpstr>PowerPoint Presentation</vt:lpstr>
      <vt:lpstr>                        Commit data in database</vt:lpstr>
      <vt:lpstr>                 Rollback a Transaction in talend</vt:lpstr>
      <vt:lpstr>         tOracleRow/tMySqlRow in Talend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Takkar</dc:creator>
  <cp:lastModifiedBy>Sneha Shete</cp:lastModifiedBy>
  <cp:revision>161</cp:revision>
  <dcterms:created xsi:type="dcterms:W3CDTF">2014-08-28T07:29:26Z</dcterms:created>
  <dcterms:modified xsi:type="dcterms:W3CDTF">2018-02-15T13:30:24Z</dcterms:modified>
</cp:coreProperties>
</file>