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CD193A-97CA-4C2E-ABC2-4A1EB5D8F135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65934B0F-F865-483F-8FD6-7FC6A5AA3897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925577-F7C1-4022-8383-7DEDE91B4691}" type="datetimeFigureOut">
              <a:rPr lang="en-IN" smtClean="0"/>
              <a:pPr/>
              <a:t>15-02-2018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operations </a:t>
            </a:r>
            <a:r>
              <a:rPr lang="en-US" dirty="0" smtClean="0"/>
              <a:t>Using </a:t>
            </a:r>
            <a:r>
              <a:rPr lang="en-US" dirty="0" err="1" smtClean="0"/>
              <a:t>tMap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20688"/>
            <a:ext cx="7920880" cy="5904655"/>
          </a:xfrm>
        </p:spPr>
      </p:pic>
    </p:spTree>
    <p:extLst>
      <p:ext uri="{BB962C8B-B14F-4D97-AF65-F5344CB8AC3E}">
        <p14:creationId xmlns:p14="http://schemas.microsoft.com/office/powerpoint/2010/main" val="298680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119193" cy="4161284"/>
          </a:xfrm>
        </p:spPr>
      </p:pic>
    </p:spTree>
    <p:extLst>
      <p:ext uri="{BB962C8B-B14F-4D97-AF65-F5344CB8AC3E}">
        <p14:creationId xmlns:p14="http://schemas.microsoft.com/office/powerpoint/2010/main" val="243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6768752" cy="4392736"/>
          </a:xfrm>
        </p:spPr>
      </p:pic>
    </p:spTree>
    <p:extLst>
      <p:ext uri="{BB962C8B-B14F-4D97-AF65-F5344CB8AC3E}">
        <p14:creationId xmlns:p14="http://schemas.microsoft.com/office/powerpoint/2010/main" val="339484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128791" cy="4033267"/>
          </a:xfrm>
        </p:spPr>
      </p:pic>
    </p:spTree>
    <p:extLst>
      <p:ext uri="{BB962C8B-B14F-4D97-AF65-F5344CB8AC3E}">
        <p14:creationId xmlns:p14="http://schemas.microsoft.com/office/powerpoint/2010/main" val="375111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552728" cy="3775521"/>
          </a:xfrm>
        </p:spPr>
      </p:pic>
    </p:spTree>
    <p:extLst>
      <p:ext uri="{BB962C8B-B14F-4D97-AF65-F5344CB8AC3E}">
        <p14:creationId xmlns:p14="http://schemas.microsoft.com/office/powerpoint/2010/main" val="419982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04088"/>
            <a:ext cx="8640960" cy="5965271"/>
          </a:xfrm>
        </p:spPr>
      </p:pic>
    </p:spTree>
    <p:extLst>
      <p:ext uri="{BB962C8B-B14F-4D97-AF65-F5344CB8AC3E}">
        <p14:creationId xmlns:p14="http://schemas.microsoft.com/office/powerpoint/2010/main" val="20207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488832" cy="5328592"/>
          </a:xfrm>
        </p:spPr>
      </p:pic>
    </p:spTree>
    <p:extLst>
      <p:ext uri="{BB962C8B-B14F-4D97-AF65-F5344CB8AC3E}">
        <p14:creationId xmlns:p14="http://schemas.microsoft.com/office/powerpoint/2010/main" val="246507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1772816"/>
            <a:ext cx="3453008" cy="1828800"/>
          </a:xfrm>
        </p:spPr>
        <p:txBody>
          <a:bodyPr>
            <a:normAutofit/>
          </a:bodyPr>
          <a:lstStyle/>
          <a:p>
            <a:r>
              <a:rPr lang="en-GB" dirty="0" smtClean="0"/>
              <a:t>Questions?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123728" y="6597352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smtClean="0"/>
              <a:t>Copyright © 2014 by </a:t>
            </a:r>
            <a:r>
              <a:rPr lang="en-GB" sz="1200" b="1" dirty="0" smtClean="0"/>
              <a:t>Vikram Takkar</a:t>
            </a:r>
            <a:r>
              <a:rPr lang="en-GB" sz="1200" dirty="0" smtClean="0"/>
              <a:t>. All Rights Reserved..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4632</TotalTime>
  <Words>17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Different operations Using tMap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Poonam Takkar</dc:creator>
  <cp:lastModifiedBy>Sneha Shete</cp:lastModifiedBy>
  <cp:revision>169</cp:revision>
  <dcterms:created xsi:type="dcterms:W3CDTF">2014-08-28T07:29:26Z</dcterms:created>
  <dcterms:modified xsi:type="dcterms:W3CDTF">2018-02-15T13:41:50Z</dcterms:modified>
</cp:coreProperties>
</file>