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21"/>
  </p:notesMasterIdLst>
  <p:handoutMasterIdLst>
    <p:handoutMasterId r:id="rId22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4" r:id="rId16"/>
    <p:sldId id="325" r:id="rId17"/>
    <p:sldId id="326" r:id="rId18"/>
    <p:sldId id="323" r:id="rId19"/>
    <p:sldId id="269" r:id="rId2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2966" autoAdjust="0"/>
  </p:normalViewPr>
  <p:slideViewPr>
    <p:cSldViewPr snapToGrid="0">
      <p:cViewPr varScale="1">
        <p:scale>
          <a:sx n="104" d="100"/>
          <a:sy n="104" d="100"/>
        </p:scale>
        <p:origin x="390" y="96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2/16/2018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16, 2018</a:t>
            </a:fld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908548" y="4356471"/>
            <a:ext cx="3607904" cy="59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Presenter: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67070" y="2025643"/>
            <a:ext cx="4943061" cy="654043"/>
          </a:xfrm>
        </p:spPr>
        <p:txBody>
          <a:bodyPr>
            <a:normAutofit/>
          </a:bodyPr>
          <a:lstStyle/>
          <a:p>
            <a:r>
              <a:rPr lang="en-IN" dirty="0"/>
              <a:t>Designing a Talend standard Job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6713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optimize Job performance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5" y="467139"/>
            <a:ext cx="8229600" cy="2445026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1800" dirty="0"/>
              <a:t>Parallelization in terms of </a:t>
            </a:r>
            <a:r>
              <a:rPr lang="en-US" sz="1800" b="1" dirty="0" err="1"/>
              <a:t>Talend</a:t>
            </a:r>
            <a:r>
              <a:rPr lang="en-US" sz="1800" dirty="0"/>
              <a:t> Jobs means to accomplish technical processes through parallel executions. When properly designed, a parallelization-enabled technical process can be completed within a shorter time frame.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1800" dirty="0"/>
              <a:t>Parallelization is an advanced feature and requires basic knowledge about a </a:t>
            </a:r>
            <a:r>
              <a:rPr lang="en-US" sz="1800" dirty="0" err="1"/>
              <a:t>Talend</a:t>
            </a:r>
            <a:r>
              <a:rPr lang="en-US" sz="1800" dirty="0"/>
              <a:t> Job such as how to design and execute a Job or a </a:t>
            </a:r>
            <a:r>
              <a:rPr lang="en-US" sz="1800" dirty="0" err="1"/>
              <a:t>Subjob</a:t>
            </a:r>
            <a:r>
              <a:rPr lang="en-US" sz="1800" dirty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1800" dirty="0"/>
              <a:t>a Job opened in the workspace can contain several </a:t>
            </a:r>
            <a:r>
              <a:rPr lang="en-US" sz="1800" dirty="0" err="1"/>
              <a:t>Subjobs</a:t>
            </a:r>
            <a:r>
              <a:rPr lang="en-US" sz="1800" dirty="0"/>
              <a:t> and you are able to arrange their execution order using the trigger links such as </a:t>
            </a:r>
            <a:r>
              <a:rPr lang="en-US" sz="1800" dirty="0" err="1"/>
              <a:t>OnSubjobOK</a:t>
            </a:r>
            <a:r>
              <a:rPr lang="en-US" sz="1800" dirty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1800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57" y="3032855"/>
            <a:ext cx="4990474" cy="16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499044" y="1902026"/>
            <a:ext cx="1689182" cy="463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9" y="161318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What is a job design?	</a:t>
            </a:r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What is Talend Job?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5191" y="1847088"/>
            <a:ext cx="8229600" cy="1760816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br>
              <a:rPr lang="en-IN" sz="1200" kern="0" dirty="0"/>
            </a:br>
            <a:r>
              <a:rPr lang="en-US" sz="2000" kern="0" dirty="0"/>
              <a:t>A Job Design is the runnable layer of a business model. It is a graphical design, of one or more components connected together, that allows you to set up and run dataflow management processes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20"/>
            <a:ext cx="8229600" cy="53115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How to create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67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10" y="805070"/>
            <a:ext cx="4752528" cy="40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4" y="-8286"/>
            <a:ext cx="8229600" cy="47542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How to create a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69" y="658885"/>
            <a:ext cx="8229600" cy="41350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 the Job properties as shown in the screenshot.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IN" sz="1800" b="1" dirty="0"/>
          </a:p>
          <a:p>
            <a:pPr>
              <a:lnSpc>
                <a:spcPct val="80000"/>
              </a:lnSpc>
              <a:buNone/>
            </a:pPr>
            <a:endParaRPr lang="en-IN" sz="1800" b="1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6" y="1145933"/>
            <a:ext cx="6264696" cy="3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438910"/>
          </a:xfrm>
        </p:spPr>
        <p:txBody>
          <a:bodyPr/>
          <a:lstStyle/>
          <a:p>
            <a:pPr algn="ctr"/>
            <a:r>
              <a:rPr lang="en-IN" dirty="0"/>
              <a:t>Design a Talend Job</a:t>
            </a:r>
          </a:p>
        </p:txBody>
      </p:sp>
      <p:sp>
        <p:nvSpPr>
          <p:cNvPr id="3" name="Content Placeholder 9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553943"/>
            <a:ext cx="8229600" cy="3878909"/>
          </a:xfrm>
        </p:spPr>
        <p:txBody>
          <a:bodyPr/>
          <a:lstStyle/>
          <a:p>
            <a:r>
              <a:rPr lang="en-US" dirty="0"/>
              <a:t>The Job you created is now listed under the </a:t>
            </a:r>
            <a:r>
              <a:rPr lang="en-US" b="1" dirty="0"/>
              <a:t>Job Designs</a:t>
            </a:r>
            <a:r>
              <a:rPr lang="en-US" dirty="0"/>
              <a:t> node in the </a:t>
            </a:r>
            <a:r>
              <a:rPr lang="en-US" b="1" dirty="0"/>
              <a:t>Repository</a:t>
            </a:r>
            <a:r>
              <a:rPr lang="en-US" dirty="0"/>
              <a:t> tree view</a:t>
            </a:r>
          </a:p>
          <a:p>
            <a:endParaRPr lang="en-IN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54" y="1088641"/>
            <a:ext cx="5829300" cy="30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762"/>
            <a:ext cx="8229600" cy="47525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Link different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7017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Right-click the source component</a:t>
            </a:r>
          </a:p>
          <a:p>
            <a:r>
              <a:rPr lang="en-US" dirty="0"/>
              <a:t>In the contextual menu that opens, select the type of connection you want to use to link the components, </a:t>
            </a:r>
            <a:r>
              <a:rPr lang="en-US" b="1" dirty="0"/>
              <a:t>Row</a:t>
            </a:r>
            <a:r>
              <a:rPr lang="en-US" dirty="0"/>
              <a:t> &gt; </a:t>
            </a:r>
            <a:r>
              <a:rPr lang="en-US" b="1" dirty="0"/>
              <a:t>Main</a:t>
            </a:r>
            <a:r>
              <a:rPr lang="en-US" dirty="0"/>
              <a:t> </a:t>
            </a:r>
          </a:p>
          <a:p>
            <a:r>
              <a:rPr lang="en-US" dirty="0"/>
              <a:t>Click the target component to create the link</a:t>
            </a:r>
          </a:p>
          <a:p>
            <a:endParaRPr lang="en-IN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6" y="1982930"/>
            <a:ext cx="55054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736" y="8350"/>
            <a:ext cx="8229600" cy="707267"/>
          </a:xfrm>
        </p:spPr>
        <p:txBody>
          <a:bodyPr>
            <a:normAutofit/>
          </a:bodyPr>
          <a:lstStyle/>
          <a:p>
            <a:r>
              <a:rPr lang="en-IN" b="1" dirty="0"/>
              <a:t>Define the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84" y="583760"/>
            <a:ext cx="8147248" cy="10614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Double-click the  component to open its </a:t>
            </a:r>
            <a:r>
              <a:rPr lang="en-US" sz="2000" b="1" dirty="0"/>
              <a:t>Basic settings</a:t>
            </a:r>
            <a:r>
              <a:rPr lang="en-US" sz="2000" dirty="0"/>
              <a:t> view of </a:t>
            </a:r>
            <a:r>
              <a:rPr lang="en-US" sz="2000" dirty="0" err="1"/>
              <a:t>tFileInputDelimited</a:t>
            </a: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64" y="1291027"/>
            <a:ext cx="6564288" cy="23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Use Contexts and Variables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5" y="603635"/>
            <a:ext cx="8229600" cy="4389120"/>
          </a:xfrm>
        </p:spPr>
        <p:txBody>
          <a:bodyPr>
            <a:normAutofit/>
          </a:bodyPr>
          <a:lstStyle/>
          <a:p>
            <a:r>
              <a:rPr lang="en-IN" sz="1800" dirty="0"/>
              <a:t>   </a:t>
            </a:r>
            <a:r>
              <a:rPr lang="en-US" sz="1800" dirty="0"/>
              <a:t>Variables represent values which change throughout the execution of a program.</a:t>
            </a:r>
          </a:p>
          <a:p>
            <a:r>
              <a:rPr lang="en-US" sz="1800" dirty="0"/>
              <a:t>Depending on the circumstances the Job is being used in, you might want to manage it differently for various execution types, known as contexts </a:t>
            </a:r>
          </a:p>
          <a:p>
            <a:r>
              <a:rPr lang="en-US" sz="1800" dirty="0"/>
              <a:t>These parameters are mostly context-sensitive variables which will be added to the list of variables for reuse in the component-specific properties on the Component view through the </a:t>
            </a:r>
            <a:r>
              <a:rPr lang="en-US" sz="1800" b="1" dirty="0" err="1"/>
              <a:t>Ctrl+Space</a:t>
            </a:r>
            <a:r>
              <a:rPr lang="en-US" sz="1800" dirty="0"/>
              <a:t> keystrokes.</a:t>
            </a:r>
          </a:p>
          <a:p>
            <a:r>
              <a:rPr lang="en-US" sz="2000" dirty="0"/>
              <a:t>You can define the values of your context variables when creating them, or load your context parameters dynamically, either explicitly using the </a:t>
            </a:r>
            <a:r>
              <a:rPr lang="en-US" sz="2000" dirty="0" err="1"/>
              <a:t>tContextLoad</a:t>
            </a:r>
            <a:r>
              <a:rPr lang="en-US" sz="2000" dirty="0"/>
              <a:t> component or implicitly using the Implicit Context Load feature, when your Jobs are executed.</a:t>
            </a: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15b50f1c-fe35-411b-97c8-2d455c688f7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27367</TotalTime>
  <Words>152</Words>
  <Application>Microsoft Office PowerPoint</Application>
  <PresentationFormat>On-screen Show (16:9)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Geneva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Designing a Talend standard Job</vt:lpstr>
      <vt:lpstr>What is a job design? </vt:lpstr>
      <vt:lpstr>What is Talend Job?</vt:lpstr>
      <vt:lpstr>How to create Job?</vt:lpstr>
      <vt:lpstr>How to create a Job?</vt:lpstr>
      <vt:lpstr>Design a Talend Job</vt:lpstr>
      <vt:lpstr>Link different Components</vt:lpstr>
      <vt:lpstr>Define the component properties</vt:lpstr>
      <vt:lpstr>Use Contexts and Variables </vt:lpstr>
      <vt:lpstr>optimize Job performance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Yogesh Shinde</cp:lastModifiedBy>
  <cp:revision>2087</cp:revision>
  <cp:lastPrinted>2015-11-28T12:28:20Z</cp:lastPrinted>
  <dcterms:created xsi:type="dcterms:W3CDTF">2007-05-25T22:38:05Z</dcterms:created>
  <dcterms:modified xsi:type="dcterms:W3CDTF">2018-02-16T10:11:28Z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