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2B7BD-9AA1-4AA1-B5C9-ACF1CBAC74E6}" type="doc">
      <dgm:prSet loTypeId="urn:microsoft.com/office/officeart/2011/layout/HexagonRadial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E825C6-946B-42F1-A892-E54D08C7D2D0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Applications</a:t>
          </a:r>
        </a:p>
        <a:p>
          <a:r>
            <a:rPr lang="en-IN" dirty="0">
              <a:latin typeface="Algerian" panose="04020705040A02060702" pitchFamily="82" charset="0"/>
            </a:rPr>
            <a:t>Of machine learning</a:t>
          </a:r>
        </a:p>
      </dgm:t>
    </dgm:pt>
    <dgm:pt modelId="{5C7884C3-DE33-4CE4-80C9-2505C66AA686}" type="parTrans" cxnId="{BB5E2E3D-08A9-4549-B4B1-1623904A90AF}">
      <dgm:prSet/>
      <dgm:spPr/>
      <dgm:t>
        <a:bodyPr/>
        <a:lstStyle/>
        <a:p>
          <a:endParaRPr lang="en-IN"/>
        </a:p>
      </dgm:t>
    </dgm:pt>
    <dgm:pt modelId="{8F039C2B-A68A-4E99-BEF8-F8113697699A}" type="sibTrans" cxnId="{BB5E2E3D-08A9-4549-B4B1-1623904A90AF}">
      <dgm:prSet/>
      <dgm:spPr/>
      <dgm:t>
        <a:bodyPr/>
        <a:lstStyle/>
        <a:p>
          <a:endParaRPr lang="en-IN"/>
        </a:p>
      </dgm:t>
    </dgm:pt>
    <dgm:pt modelId="{B7A5EC8D-345B-4414-9FCE-17D4C5EB34DC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Self driving </a:t>
          </a:r>
        </a:p>
        <a:p>
          <a:r>
            <a:rPr lang="en-IN" dirty="0">
              <a:latin typeface="Algerian" panose="04020705040A02060702" pitchFamily="82" charset="0"/>
            </a:rPr>
            <a:t>cars</a:t>
          </a:r>
        </a:p>
      </dgm:t>
    </dgm:pt>
    <dgm:pt modelId="{78A7A23E-AF06-48E8-85EF-2B5F5F50A364}" type="parTrans" cxnId="{5E82AF8E-E9B4-40A6-8BEA-22A6F1FE208A}">
      <dgm:prSet/>
      <dgm:spPr/>
      <dgm:t>
        <a:bodyPr/>
        <a:lstStyle/>
        <a:p>
          <a:endParaRPr lang="en-IN"/>
        </a:p>
      </dgm:t>
    </dgm:pt>
    <dgm:pt modelId="{76603266-9772-485D-8123-581C08E4F2F7}" type="sibTrans" cxnId="{5E82AF8E-E9B4-40A6-8BEA-22A6F1FE208A}">
      <dgm:prSet/>
      <dgm:spPr/>
      <dgm:t>
        <a:bodyPr/>
        <a:lstStyle/>
        <a:p>
          <a:endParaRPr lang="en-IN"/>
        </a:p>
      </dgm:t>
    </dgm:pt>
    <dgm:pt modelId="{C21307C8-A0B2-4C2D-AF08-B40B6AAD5DC6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Language</a:t>
          </a:r>
        </a:p>
        <a:p>
          <a:r>
            <a:rPr lang="en-IN" dirty="0">
              <a:latin typeface="Algerian" panose="04020705040A02060702" pitchFamily="82" charset="0"/>
            </a:rPr>
            <a:t>translation</a:t>
          </a:r>
        </a:p>
      </dgm:t>
    </dgm:pt>
    <dgm:pt modelId="{DFFE31FD-24EA-49F3-9CA5-1D183B1E5B2B}" type="parTrans" cxnId="{95BA08FC-19E5-4ADD-A900-9A0FE800B428}">
      <dgm:prSet/>
      <dgm:spPr/>
      <dgm:t>
        <a:bodyPr/>
        <a:lstStyle/>
        <a:p>
          <a:endParaRPr lang="en-IN"/>
        </a:p>
      </dgm:t>
    </dgm:pt>
    <dgm:pt modelId="{8AC65D7C-47B2-4D25-BC14-5922AF0CE09B}" type="sibTrans" cxnId="{95BA08FC-19E5-4ADD-A900-9A0FE800B428}">
      <dgm:prSet/>
      <dgm:spPr/>
      <dgm:t>
        <a:bodyPr/>
        <a:lstStyle/>
        <a:p>
          <a:endParaRPr lang="en-IN"/>
        </a:p>
      </dgm:t>
    </dgm:pt>
    <dgm:pt modelId="{0280E981-BA4C-487C-BE6D-A7A60B3C2E81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Stock marketing</a:t>
          </a:r>
        </a:p>
        <a:p>
          <a:r>
            <a:rPr lang="en-IN" dirty="0">
              <a:latin typeface="Algerian" panose="04020705040A02060702" pitchFamily="82" charset="0"/>
            </a:rPr>
            <a:t>analysis</a:t>
          </a:r>
        </a:p>
      </dgm:t>
    </dgm:pt>
    <dgm:pt modelId="{612DEC4B-8978-4474-A6A6-2F1C0208BA93}" type="parTrans" cxnId="{B076837C-9FE0-4564-B945-E48EEBA255B3}">
      <dgm:prSet/>
      <dgm:spPr/>
      <dgm:t>
        <a:bodyPr/>
        <a:lstStyle/>
        <a:p>
          <a:endParaRPr lang="en-IN"/>
        </a:p>
      </dgm:t>
    </dgm:pt>
    <dgm:pt modelId="{20534606-46A3-4CF1-B4A6-CA260ABE7EB0}" type="sibTrans" cxnId="{B076837C-9FE0-4564-B945-E48EEBA255B3}">
      <dgm:prSet/>
      <dgm:spPr/>
      <dgm:t>
        <a:bodyPr/>
        <a:lstStyle/>
        <a:p>
          <a:endParaRPr lang="en-IN"/>
        </a:p>
      </dgm:t>
    </dgm:pt>
    <dgm:pt modelId="{EECFED3A-3DAC-4B0F-8F3C-EBAA3F1BE13C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Medical diagnosis</a:t>
          </a:r>
        </a:p>
      </dgm:t>
    </dgm:pt>
    <dgm:pt modelId="{6631A84D-EC38-4B47-B903-BBF090EF8CB9}" type="parTrans" cxnId="{2F85CBC0-DDC0-4ACE-91C6-2B5E89E39B29}">
      <dgm:prSet/>
      <dgm:spPr/>
      <dgm:t>
        <a:bodyPr/>
        <a:lstStyle/>
        <a:p>
          <a:endParaRPr lang="en-IN"/>
        </a:p>
      </dgm:t>
    </dgm:pt>
    <dgm:pt modelId="{5A09DB93-78DF-480E-902B-2E567C5EABA2}" type="sibTrans" cxnId="{2F85CBC0-DDC0-4ACE-91C6-2B5E89E39B29}">
      <dgm:prSet/>
      <dgm:spPr/>
      <dgm:t>
        <a:bodyPr/>
        <a:lstStyle/>
        <a:p>
          <a:endParaRPr lang="en-IN"/>
        </a:p>
      </dgm:t>
    </dgm:pt>
    <dgm:pt modelId="{F260E3AB-8D66-435B-AF53-3AA76FF2493A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Traffic prediction</a:t>
          </a:r>
        </a:p>
      </dgm:t>
    </dgm:pt>
    <dgm:pt modelId="{D5B0F99D-5CCB-456F-9389-D8FB33D753CE}" type="parTrans" cxnId="{EB12EF96-2445-419B-BCA3-03958CAF42F7}">
      <dgm:prSet/>
      <dgm:spPr/>
      <dgm:t>
        <a:bodyPr/>
        <a:lstStyle/>
        <a:p>
          <a:endParaRPr lang="en-IN"/>
        </a:p>
      </dgm:t>
    </dgm:pt>
    <dgm:pt modelId="{D0525A6C-44C9-4D6A-B03B-2B3FFFB590A3}" type="sibTrans" cxnId="{EB12EF96-2445-419B-BCA3-03958CAF42F7}">
      <dgm:prSet/>
      <dgm:spPr/>
      <dgm:t>
        <a:bodyPr/>
        <a:lstStyle/>
        <a:p>
          <a:endParaRPr lang="en-IN"/>
        </a:p>
      </dgm:t>
    </dgm:pt>
    <dgm:pt modelId="{9F72348A-6E5E-47E5-9F6E-1C6691AA6071}">
      <dgm:prSet phldrT="[Text]"/>
      <dgm:spPr/>
      <dgm:t>
        <a:bodyPr/>
        <a:lstStyle/>
        <a:p>
          <a:r>
            <a:rPr lang="en-IN" b="0" dirty="0">
              <a:latin typeface="Algerian" panose="04020705040A02060702" pitchFamily="82" charset="0"/>
            </a:rPr>
            <a:t>Image and sound recognition</a:t>
          </a:r>
        </a:p>
      </dgm:t>
    </dgm:pt>
    <dgm:pt modelId="{40F746AD-3334-49C0-8E44-4A0B6B0068B7}" type="parTrans" cxnId="{9616CC16-C2BA-449F-B43A-E637F0A3ED67}">
      <dgm:prSet/>
      <dgm:spPr/>
      <dgm:t>
        <a:bodyPr/>
        <a:lstStyle/>
        <a:p>
          <a:endParaRPr lang="en-IN"/>
        </a:p>
      </dgm:t>
    </dgm:pt>
    <dgm:pt modelId="{0BF09AA5-5B8E-4428-A546-20D14332830F}" type="sibTrans" cxnId="{9616CC16-C2BA-449F-B43A-E637F0A3ED67}">
      <dgm:prSet/>
      <dgm:spPr/>
      <dgm:t>
        <a:bodyPr/>
        <a:lstStyle/>
        <a:p>
          <a:endParaRPr lang="en-IN"/>
        </a:p>
      </dgm:t>
    </dgm:pt>
    <dgm:pt modelId="{FF424C78-BE99-4D96-B9D6-18ACEFE537E1}" type="pres">
      <dgm:prSet presAssocID="{C702B7BD-9AA1-4AA1-B5C9-ACF1CBAC74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FCD68F3-4672-4D77-97C5-66BDA0701BF1}" type="pres">
      <dgm:prSet presAssocID="{66E825C6-946B-42F1-A892-E54D08C7D2D0}" presName="Parent" presStyleLbl="node0" presStyleIdx="0" presStyleCnt="1">
        <dgm:presLayoutVars>
          <dgm:chMax val="6"/>
          <dgm:chPref val="6"/>
        </dgm:presLayoutVars>
      </dgm:prSet>
      <dgm:spPr/>
    </dgm:pt>
    <dgm:pt modelId="{F3F75725-C0BE-41BE-9B0B-3BEE4C1E9C94}" type="pres">
      <dgm:prSet presAssocID="{B7A5EC8D-345B-4414-9FCE-17D4C5EB34DC}" presName="Accent1" presStyleCnt="0"/>
      <dgm:spPr/>
    </dgm:pt>
    <dgm:pt modelId="{C22F2B2C-1D8F-4302-8361-2EF4BBA86DB8}" type="pres">
      <dgm:prSet presAssocID="{B7A5EC8D-345B-4414-9FCE-17D4C5EB34DC}" presName="Accent" presStyleLbl="bgShp" presStyleIdx="0" presStyleCnt="6"/>
      <dgm:spPr/>
    </dgm:pt>
    <dgm:pt modelId="{972556EE-EDDF-4310-BDFF-AB6C3B177747}" type="pres">
      <dgm:prSet presAssocID="{B7A5EC8D-345B-4414-9FCE-17D4C5EB34D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865CAC3-02B7-46F2-9DD5-9A151B032A0C}" type="pres">
      <dgm:prSet presAssocID="{C21307C8-A0B2-4C2D-AF08-B40B6AAD5DC6}" presName="Accent2" presStyleCnt="0"/>
      <dgm:spPr/>
    </dgm:pt>
    <dgm:pt modelId="{DB9F0F40-055F-45B3-ACB0-5EC9E3C122DB}" type="pres">
      <dgm:prSet presAssocID="{C21307C8-A0B2-4C2D-AF08-B40B6AAD5DC6}" presName="Accent" presStyleLbl="bgShp" presStyleIdx="1" presStyleCnt="6"/>
      <dgm:spPr/>
    </dgm:pt>
    <dgm:pt modelId="{3B2BC889-B165-4E97-8510-3F40A68AB0F1}" type="pres">
      <dgm:prSet presAssocID="{C21307C8-A0B2-4C2D-AF08-B40B6AAD5DC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BA0090F-B76F-4D0E-ADF3-FDBBE1B25447}" type="pres">
      <dgm:prSet presAssocID="{0280E981-BA4C-487C-BE6D-A7A60B3C2E81}" presName="Accent3" presStyleCnt="0"/>
      <dgm:spPr/>
    </dgm:pt>
    <dgm:pt modelId="{157762EE-19EF-4DF8-8467-97D2A75B05F7}" type="pres">
      <dgm:prSet presAssocID="{0280E981-BA4C-487C-BE6D-A7A60B3C2E81}" presName="Accent" presStyleLbl="bgShp" presStyleIdx="2" presStyleCnt="6"/>
      <dgm:spPr/>
    </dgm:pt>
    <dgm:pt modelId="{34F6F5E3-4712-4A1E-A61F-AF2A7D22E2C5}" type="pres">
      <dgm:prSet presAssocID="{0280E981-BA4C-487C-BE6D-A7A60B3C2E8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425E4F3-E794-4559-8CBB-D3381DB515ED}" type="pres">
      <dgm:prSet presAssocID="{EECFED3A-3DAC-4B0F-8F3C-EBAA3F1BE13C}" presName="Accent4" presStyleCnt="0"/>
      <dgm:spPr/>
    </dgm:pt>
    <dgm:pt modelId="{B8C2A598-02DD-4EC2-BA47-B216035F9963}" type="pres">
      <dgm:prSet presAssocID="{EECFED3A-3DAC-4B0F-8F3C-EBAA3F1BE13C}" presName="Accent" presStyleLbl="bgShp" presStyleIdx="3" presStyleCnt="6"/>
      <dgm:spPr/>
    </dgm:pt>
    <dgm:pt modelId="{7430DFAF-5C04-4A22-809C-62965DF09E22}" type="pres">
      <dgm:prSet presAssocID="{EECFED3A-3DAC-4B0F-8F3C-EBAA3F1BE13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39815EC-DA39-43B2-89C7-C3C8281A8AF0}" type="pres">
      <dgm:prSet presAssocID="{F260E3AB-8D66-435B-AF53-3AA76FF2493A}" presName="Accent5" presStyleCnt="0"/>
      <dgm:spPr/>
    </dgm:pt>
    <dgm:pt modelId="{CC09DDC4-6ECA-454B-A893-7E91A2622DCC}" type="pres">
      <dgm:prSet presAssocID="{F260E3AB-8D66-435B-AF53-3AA76FF2493A}" presName="Accent" presStyleLbl="bgShp" presStyleIdx="4" presStyleCnt="6"/>
      <dgm:spPr/>
    </dgm:pt>
    <dgm:pt modelId="{B113701F-2B35-4BA8-B305-45EBCBA44607}" type="pres">
      <dgm:prSet presAssocID="{F260E3AB-8D66-435B-AF53-3AA76FF2493A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74CAC2C-69BB-4C7F-B97C-06013F6F9DDE}" type="pres">
      <dgm:prSet presAssocID="{9F72348A-6E5E-47E5-9F6E-1C6691AA6071}" presName="Accent6" presStyleCnt="0"/>
      <dgm:spPr/>
    </dgm:pt>
    <dgm:pt modelId="{B5E1530C-EECE-42B9-A272-1A0877329FD2}" type="pres">
      <dgm:prSet presAssocID="{9F72348A-6E5E-47E5-9F6E-1C6691AA6071}" presName="Accent" presStyleLbl="bgShp" presStyleIdx="5" presStyleCnt="6"/>
      <dgm:spPr/>
    </dgm:pt>
    <dgm:pt modelId="{B2441C4B-9124-4DFF-A559-FF3926869DA5}" type="pres">
      <dgm:prSet presAssocID="{9F72348A-6E5E-47E5-9F6E-1C6691AA6071}" presName="Child6" presStyleLbl="node1" presStyleIdx="5" presStyleCnt="6" custLinFactNeighborY="724">
        <dgm:presLayoutVars>
          <dgm:chMax val="0"/>
          <dgm:chPref val="0"/>
          <dgm:bulletEnabled val="1"/>
        </dgm:presLayoutVars>
      </dgm:prSet>
      <dgm:spPr/>
    </dgm:pt>
  </dgm:ptLst>
  <dgm:cxnLst>
    <dgm:cxn modelId="{AB4F4805-FC96-427A-A4BB-D4598CDA3801}" type="presOf" srcId="{0280E981-BA4C-487C-BE6D-A7A60B3C2E81}" destId="{34F6F5E3-4712-4A1E-A61F-AF2A7D22E2C5}" srcOrd="0" destOrd="0" presId="urn:microsoft.com/office/officeart/2011/layout/HexagonRadial"/>
    <dgm:cxn modelId="{9616CC16-C2BA-449F-B43A-E637F0A3ED67}" srcId="{66E825C6-946B-42F1-A892-E54D08C7D2D0}" destId="{9F72348A-6E5E-47E5-9F6E-1C6691AA6071}" srcOrd="5" destOrd="0" parTransId="{40F746AD-3334-49C0-8E44-4A0B6B0068B7}" sibTransId="{0BF09AA5-5B8E-4428-A546-20D14332830F}"/>
    <dgm:cxn modelId="{FF4A001D-0FE7-4D4A-B3A0-75006F8B7675}" type="presOf" srcId="{66E825C6-946B-42F1-A892-E54D08C7D2D0}" destId="{1FCD68F3-4672-4D77-97C5-66BDA0701BF1}" srcOrd="0" destOrd="0" presId="urn:microsoft.com/office/officeart/2011/layout/HexagonRadial"/>
    <dgm:cxn modelId="{3861CB24-B08E-4059-BEA2-03DA696ECBA3}" type="presOf" srcId="{B7A5EC8D-345B-4414-9FCE-17D4C5EB34DC}" destId="{972556EE-EDDF-4310-BDFF-AB6C3B177747}" srcOrd="0" destOrd="0" presId="urn:microsoft.com/office/officeart/2011/layout/HexagonRadial"/>
    <dgm:cxn modelId="{BB5E2E3D-08A9-4549-B4B1-1623904A90AF}" srcId="{C702B7BD-9AA1-4AA1-B5C9-ACF1CBAC74E6}" destId="{66E825C6-946B-42F1-A892-E54D08C7D2D0}" srcOrd="0" destOrd="0" parTransId="{5C7884C3-DE33-4CE4-80C9-2505C66AA686}" sibTransId="{8F039C2B-A68A-4E99-BEF8-F8113697699A}"/>
    <dgm:cxn modelId="{0FC4EB56-0759-4357-999A-2FDD59DBBE60}" type="presOf" srcId="{F260E3AB-8D66-435B-AF53-3AA76FF2493A}" destId="{B113701F-2B35-4BA8-B305-45EBCBA44607}" srcOrd="0" destOrd="0" presId="urn:microsoft.com/office/officeart/2011/layout/HexagonRadial"/>
    <dgm:cxn modelId="{B076837C-9FE0-4564-B945-E48EEBA255B3}" srcId="{66E825C6-946B-42F1-A892-E54D08C7D2D0}" destId="{0280E981-BA4C-487C-BE6D-A7A60B3C2E81}" srcOrd="2" destOrd="0" parTransId="{612DEC4B-8978-4474-A6A6-2F1C0208BA93}" sibTransId="{20534606-46A3-4CF1-B4A6-CA260ABE7EB0}"/>
    <dgm:cxn modelId="{9BEE848B-A5D5-49E3-8F2E-198F95739E0F}" type="presOf" srcId="{C21307C8-A0B2-4C2D-AF08-B40B6AAD5DC6}" destId="{3B2BC889-B165-4E97-8510-3F40A68AB0F1}" srcOrd="0" destOrd="0" presId="urn:microsoft.com/office/officeart/2011/layout/HexagonRadial"/>
    <dgm:cxn modelId="{5E82AF8E-E9B4-40A6-8BEA-22A6F1FE208A}" srcId="{66E825C6-946B-42F1-A892-E54D08C7D2D0}" destId="{B7A5EC8D-345B-4414-9FCE-17D4C5EB34DC}" srcOrd="0" destOrd="0" parTransId="{78A7A23E-AF06-48E8-85EF-2B5F5F50A364}" sibTransId="{76603266-9772-485D-8123-581C08E4F2F7}"/>
    <dgm:cxn modelId="{EB12EF96-2445-419B-BCA3-03958CAF42F7}" srcId="{66E825C6-946B-42F1-A892-E54D08C7D2D0}" destId="{F260E3AB-8D66-435B-AF53-3AA76FF2493A}" srcOrd="4" destOrd="0" parTransId="{D5B0F99D-5CCB-456F-9389-D8FB33D753CE}" sibTransId="{D0525A6C-44C9-4D6A-B03B-2B3FFFB590A3}"/>
    <dgm:cxn modelId="{F3746698-2242-4505-8CE1-13B91BE72C49}" type="presOf" srcId="{9F72348A-6E5E-47E5-9F6E-1C6691AA6071}" destId="{B2441C4B-9124-4DFF-A559-FF3926869DA5}" srcOrd="0" destOrd="0" presId="urn:microsoft.com/office/officeart/2011/layout/HexagonRadial"/>
    <dgm:cxn modelId="{464865AB-D909-43DD-9A54-BC2B7B9EF646}" type="presOf" srcId="{C702B7BD-9AA1-4AA1-B5C9-ACF1CBAC74E6}" destId="{FF424C78-BE99-4D96-B9D6-18ACEFE537E1}" srcOrd="0" destOrd="0" presId="urn:microsoft.com/office/officeart/2011/layout/HexagonRadial"/>
    <dgm:cxn modelId="{2F85CBC0-DDC0-4ACE-91C6-2B5E89E39B29}" srcId="{66E825C6-946B-42F1-A892-E54D08C7D2D0}" destId="{EECFED3A-3DAC-4B0F-8F3C-EBAA3F1BE13C}" srcOrd="3" destOrd="0" parTransId="{6631A84D-EC38-4B47-B903-BBF090EF8CB9}" sibTransId="{5A09DB93-78DF-480E-902B-2E567C5EABA2}"/>
    <dgm:cxn modelId="{721811F8-46AC-4BB2-9984-D85F92F60A40}" type="presOf" srcId="{EECFED3A-3DAC-4B0F-8F3C-EBAA3F1BE13C}" destId="{7430DFAF-5C04-4A22-809C-62965DF09E22}" srcOrd="0" destOrd="0" presId="urn:microsoft.com/office/officeart/2011/layout/HexagonRadial"/>
    <dgm:cxn modelId="{95BA08FC-19E5-4ADD-A900-9A0FE800B428}" srcId="{66E825C6-946B-42F1-A892-E54D08C7D2D0}" destId="{C21307C8-A0B2-4C2D-AF08-B40B6AAD5DC6}" srcOrd="1" destOrd="0" parTransId="{DFFE31FD-24EA-49F3-9CA5-1D183B1E5B2B}" sibTransId="{8AC65D7C-47B2-4D25-BC14-5922AF0CE09B}"/>
    <dgm:cxn modelId="{6EC384CD-C400-4012-A278-418CFA52DD27}" type="presParOf" srcId="{FF424C78-BE99-4D96-B9D6-18ACEFE537E1}" destId="{1FCD68F3-4672-4D77-97C5-66BDA0701BF1}" srcOrd="0" destOrd="0" presId="urn:microsoft.com/office/officeart/2011/layout/HexagonRadial"/>
    <dgm:cxn modelId="{0632A155-5C18-4440-99EA-123D6028956C}" type="presParOf" srcId="{FF424C78-BE99-4D96-B9D6-18ACEFE537E1}" destId="{F3F75725-C0BE-41BE-9B0B-3BEE4C1E9C94}" srcOrd="1" destOrd="0" presId="urn:microsoft.com/office/officeart/2011/layout/HexagonRadial"/>
    <dgm:cxn modelId="{0397FB60-4DFE-41B8-B0FE-ED0CCF31BF84}" type="presParOf" srcId="{F3F75725-C0BE-41BE-9B0B-3BEE4C1E9C94}" destId="{C22F2B2C-1D8F-4302-8361-2EF4BBA86DB8}" srcOrd="0" destOrd="0" presId="urn:microsoft.com/office/officeart/2011/layout/HexagonRadial"/>
    <dgm:cxn modelId="{F3C6910C-1184-4943-AFAA-506C9E29AA14}" type="presParOf" srcId="{FF424C78-BE99-4D96-B9D6-18ACEFE537E1}" destId="{972556EE-EDDF-4310-BDFF-AB6C3B177747}" srcOrd="2" destOrd="0" presId="urn:microsoft.com/office/officeart/2011/layout/HexagonRadial"/>
    <dgm:cxn modelId="{C4206DE9-B89A-427A-AD4B-BDAC04A3D227}" type="presParOf" srcId="{FF424C78-BE99-4D96-B9D6-18ACEFE537E1}" destId="{9865CAC3-02B7-46F2-9DD5-9A151B032A0C}" srcOrd="3" destOrd="0" presId="urn:microsoft.com/office/officeart/2011/layout/HexagonRadial"/>
    <dgm:cxn modelId="{9BE8223E-7A0D-4F3F-AD2D-6B6B088117F5}" type="presParOf" srcId="{9865CAC3-02B7-46F2-9DD5-9A151B032A0C}" destId="{DB9F0F40-055F-45B3-ACB0-5EC9E3C122DB}" srcOrd="0" destOrd="0" presId="urn:microsoft.com/office/officeart/2011/layout/HexagonRadial"/>
    <dgm:cxn modelId="{A89FC8B9-1259-49BC-916D-2D4EECDA7C2F}" type="presParOf" srcId="{FF424C78-BE99-4D96-B9D6-18ACEFE537E1}" destId="{3B2BC889-B165-4E97-8510-3F40A68AB0F1}" srcOrd="4" destOrd="0" presId="urn:microsoft.com/office/officeart/2011/layout/HexagonRadial"/>
    <dgm:cxn modelId="{0534DF1B-7311-4CF1-BA43-38A27AF201CA}" type="presParOf" srcId="{FF424C78-BE99-4D96-B9D6-18ACEFE537E1}" destId="{8BA0090F-B76F-4D0E-ADF3-FDBBE1B25447}" srcOrd="5" destOrd="0" presId="urn:microsoft.com/office/officeart/2011/layout/HexagonRadial"/>
    <dgm:cxn modelId="{7A19B339-A8B2-422B-B6B8-8AA7BDEA4328}" type="presParOf" srcId="{8BA0090F-B76F-4D0E-ADF3-FDBBE1B25447}" destId="{157762EE-19EF-4DF8-8467-97D2A75B05F7}" srcOrd="0" destOrd="0" presId="urn:microsoft.com/office/officeart/2011/layout/HexagonRadial"/>
    <dgm:cxn modelId="{F93632BA-F292-4004-A6DB-C07D1F49FC3F}" type="presParOf" srcId="{FF424C78-BE99-4D96-B9D6-18ACEFE537E1}" destId="{34F6F5E3-4712-4A1E-A61F-AF2A7D22E2C5}" srcOrd="6" destOrd="0" presId="urn:microsoft.com/office/officeart/2011/layout/HexagonRadial"/>
    <dgm:cxn modelId="{4DCC0EE1-375A-4D9F-BEA0-5A98ECB3F09D}" type="presParOf" srcId="{FF424C78-BE99-4D96-B9D6-18ACEFE537E1}" destId="{5425E4F3-E794-4559-8CBB-D3381DB515ED}" srcOrd="7" destOrd="0" presId="urn:microsoft.com/office/officeart/2011/layout/HexagonRadial"/>
    <dgm:cxn modelId="{265017B8-88CA-4C94-ADAF-9A452B798485}" type="presParOf" srcId="{5425E4F3-E794-4559-8CBB-D3381DB515ED}" destId="{B8C2A598-02DD-4EC2-BA47-B216035F9963}" srcOrd="0" destOrd="0" presId="urn:microsoft.com/office/officeart/2011/layout/HexagonRadial"/>
    <dgm:cxn modelId="{D6DE3359-9420-415C-A417-25314A5C9A7F}" type="presParOf" srcId="{FF424C78-BE99-4D96-B9D6-18ACEFE537E1}" destId="{7430DFAF-5C04-4A22-809C-62965DF09E22}" srcOrd="8" destOrd="0" presId="urn:microsoft.com/office/officeart/2011/layout/HexagonRadial"/>
    <dgm:cxn modelId="{D1812D5A-D2DA-422C-8FF8-F9D2D1BF978C}" type="presParOf" srcId="{FF424C78-BE99-4D96-B9D6-18ACEFE537E1}" destId="{C39815EC-DA39-43B2-89C7-C3C8281A8AF0}" srcOrd="9" destOrd="0" presId="urn:microsoft.com/office/officeart/2011/layout/HexagonRadial"/>
    <dgm:cxn modelId="{F3EAF350-8BC9-4054-93C0-6B913BA4464F}" type="presParOf" srcId="{C39815EC-DA39-43B2-89C7-C3C8281A8AF0}" destId="{CC09DDC4-6ECA-454B-A893-7E91A2622DCC}" srcOrd="0" destOrd="0" presId="urn:microsoft.com/office/officeart/2011/layout/HexagonRadial"/>
    <dgm:cxn modelId="{B4D30019-A61D-4DEF-8410-7B2AD981DA5D}" type="presParOf" srcId="{FF424C78-BE99-4D96-B9D6-18ACEFE537E1}" destId="{B113701F-2B35-4BA8-B305-45EBCBA44607}" srcOrd="10" destOrd="0" presId="urn:microsoft.com/office/officeart/2011/layout/HexagonRadial"/>
    <dgm:cxn modelId="{8315ED88-DA31-42D7-A0C7-B84405F26E0F}" type="presParOf" srcId="{FF424C78-BE99-4D96-B9D6-18ACEFE537E1}" destId="{D74CAC2C-69BB-4C7F-B97C-06013F6F9DDE}" srcOrd="11" destOrd="0" presId="urn:microsoft.com/office/officeart/2011/layout/HexagonRadial"/>
    <dgm:cxn modelId="{61D703DD-ED77-4145-96C0-7BF04CC46E0B}" type="presParOf" srcId="{D74CAC2C-69BB-4C7F-B97C-06013F6F9DDE}" destId="{B5E1530C-EECE-42B9-A272-1A0877329FD2}" srcOrd="0" destOrd="0" presId="urn:microsoft.com/office/officeart/2011/layout/HexagonRadial"/>
    <dgm:cxn modelId="{6965B0A7-79C6-4FB7-9847-1457683322E4}" type="presParOf" srcId="{FF424C78-BE99-4D96-B9D6-18ACEFE537E1}" destId="{B2441C4B-9124-4DFF-A559-FF3926869DA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B378E-FA7F-443C-BC72-ED9FA597FF35}" type="doc">
      <dgm:prSet loTypeId="urn:microsoft.com/office/officeart/2008/layout/RadialCluster" loCatId="cycle" qsTypeId="urn:microsoft.com/office/officeart/2005/8/quickstyle/3d3" qsCatId="3D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FCA677DC-7045-471B-971C-E33AA0D4196B}">
      <dgm:prSet phldrT="[Text]"/>
      <dgm:spPr/>
      <dgm:t>
        <a:bodyPr/>
        <a:lstStyle/>
        <a:p>
          <a:r>
            <a:rPr lang="en-IN" dirty="0"/>
            <a:t>Types of</a:t>
          </a:r>
        </a:p>
        <a:p>
          <a:r>
            <a:rPr lang="en-IN" dirty="0"/>
            <a:t> machine </a:t>
          </a:r>
        </a:p>
        <a:p>
          <a:r>
            <a:rPr lang="en-IN" dirty="0"/>
            <a:t>learning</a:t>
          </a:r>
        </a:p>
      </dgm:t>
    </dgm:pt>
    <dgm:pt modelId="{7FAABC45-7BB7-4D83-88AC-FB7B77B918FF}" type="parTrans" cxnId="{78FA6DED-E2DA-40F2-B9E5-F839B62D4991}">
      <dgm:prSet/>
      <dgm:spPr/>
      <dgm:t>
        <a:bodyPr/>
        <a:lstStyle/>
        <a:p>
          <a:endParaRPr lang="en-IN"/>
        </a:p>
      </dgm:t>
    </dgm:pt>
    <dgm:pt modelId="{E896D6FB-D251-45D9-8935-121641C20A5B}" type="sibTrans" cxnId="{78FA6DED-E2DA-40F2-B9E5-F839B62D4991}">
      <dgm:prSet/>
      <dgm:spPr/>
      <dgm:t>
        <a:bodyPr/>
        <a:lstStyle/>
        <a:p>
          <a:endParaRPr lang="en-IN"/>
        </a:p>
      </dgm:t>
    </dgm:pt>
    <dgm:pt modelId="{F1BDA2EF-7C47-43D1-8940-9DFB142BD15E}">
      <dgm:prSet phldrT="[Text]"/>
      <dgm:spPr/>
      <dgm:t>
        <a:bodyPr/>
        <a:lstStyle/>
        <a:p>
          <a:r>
            <a:rPr lang="en-IN" dirty="0"/>
            <a:t>Supervised</a:t>
          </a:r>
        </a:p>
        <a:p>
          <a:r>
            <a:rPr lang="en-IN" dirty="0"/>
            <a:t>learning</a:t>
          </a:r>
        </a:p>
      </dgm:t>
    </dgm:pt>
    <dgm:pt modelId="{5522E1AE-3228-41BB-898B-552FE21D156F}" type="parTrans" cxnId="{0D5C0AA9-3332-4CF7-BF74-395BDE14E8A0}">
      <dgm:prSet/>
      <dgm:spPr/>
      <dgm:t>
        <a:bodyPr/>
        <a:lstStyle/>
        <a:p>
          <a:endParaRPr lang="en-IN"/>
        </a:p>
      </dgm:t>
    </dgm:pt>
    <dgm:pt modelId="{4D5E0AF6-EB89-40C2-BD61-7A880FE07AE5}" type="sibTrans" cxnId="{0D5C0AA9-3332-4CF7-BF74-395BDE14E8A0}">
      <dgm:prSet/>
      <dgm:spPr/>
      <dgm:t>
        <a:bodyPr/>
        <a:lstStyle/>
        <a:p>
          <a:endParaRPr lang="en-IN"/>
        </a:p>
      </dgm:t>
    </dgm:pt>
    <dgm:pt modelId="{C4B6DC1E-8D7C-4694-A2CE-87C108DA9C23}">
      <dgm:prSet phldrT="[Text]"/>
      <dgm:spPr/>
      <dgm:t>
        <a:bodyPr/>
        <a:lstStyle/>
        <a:p>
          <a:r>
            <a:rPr lang="en-IN" dirty="0"/>
            <a:t>Unsupervised learning</a:t>
          </a:r>
        </a:p>
      </dgm:t>
    </dgm:pt>
    <dgm:pt modelId="{FDBC29DA-FBCC-4AF2-8B41-5A0344F8CF03}" type="parTrans" cxnId="{79896C54-223E-4E63-BF18-A3F655BBD39D}">
      <dgm:prSet/>
      <dgm:spPr/>
      <dgm:t>
        <a:bodyPr/>
        <a:lstStyle/>
        <a:p>
          <a:endParaRPr lang="en-IN"/>
        </a:p>
      </dgm:t>
    </dgm:pt>
    <dgm:pt modelId="{F4FC7E64-32FE-45FD-A152-308DD392598B}" type="sibTrans" cxnId="{79896C54-223E-4E63-BF18-A3F655BBD39D}">
      <dgm:prSet/>
      <dgm:spPr/>
      <dgm:t>
        <a:bodyPr/>
        <a:lstStyle/>
        <a:p>
          <a:endParaRPr lang="en-IN"/>
        </a:p>
      </dgm:t>
    </dgm:pt>
    <dgm:pt modelId="{07064212-4CC7-4EF3-BB1B-C76473C6825C}">
      <dgm:prSet phldrT="[Text]"/>
      <dgm:spPr/>
      <dgm:t>
        <a:bodyPr/>
        <a:lstStyle/>
        <a:p>
          <a:r>
            <a:rPr lang="en-IN" dirty="0"/>
            <a:t>Reinforcement</a:t>
          </a:r>
        </a:p>
        <a:p>
          <a:r>
            <a:rPr lang="en-IN" dirty="0"/>
            <a:t>learning</a:t>
          </a:r>
        </a:p>
      </dgm:t>
    </dgm:pt>
    <dgm:pt modelId="{637EA4B2-1727-48FB-BE56-8704C44CA869}" type="parTrans" cxnId="{B90EE53D-49A6-4E5A-81D5-259C0EE8EC16}">
      <dgm:prSet/>
      <dgm:spPr/>
      <dgm:t>
        <a:bodyPr/>
        <a:lstStyle/>
        <a:p>
          <a:endParaRPr lang="en-IN"/>
        </a:p>
      </dgm:t>
    </dgm:pt>
    <dgm:pt modelId="{7E0ECD58-7130-45C1-A820-B49F36ED656A}" type="sibTrans" cxnId="{B90EE53D-49A6-4E5A-81D5-259C0EE8EC16}">
      <dgm:prSet/>
      <dgm:spPr/>
      <dgm:t>
        <a:bodyPr/>
        <a:lstStyle/>
        <a:p>
          <a:endParaRPr lang="en-IN"/>
        </a:p>
      </dgm:t>
    </dgm:pt>
    <dgm:pt modelId="{FA6B4379-EDB5-4C8E-8BE5-850A8A091642}" type="pres">
      <dgm:prSet presAssocID="{4D9B378E-FA7F-443C-BC72-ED9FA597FF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5A45DE8-EC29-4CBE-91BF-DB1222534DFD}" type="pres">
      <dgm:prSet presAssocID="{FCA677DC-7045-471B-971C-E33AA0D4196B}" presName="singleCycle" presStyleCnt="0"/>
      <dgm:spPr/>
    </dgm:pt>
    <dgm:pt modelId="{F7E00B9E-92CB-4B99-95FC-CD8DC65BC55D}" type="pres">
      <dgm:prSet presAssocID="{FCA677DC-7045-471B-971C-E33AA0D4196B}" presName="singleCenter" presStyleLbl="node1" presStyleIdx="0" presStyleCnt="4" custScaleX="165823" custLinFactNeighborX="1151" custLinFactNeighborY="-6497">
        <dgm:presLayoutVars>
          <dgm:chMax val="7"/>
          <dgm:chPref val="7"/>
        </dgm:presLayoutVars>
      </dgm:prSet>
      <dgm:spPr/>
    </dgm:pt>
    <dgm:pt modelId="{1D26D4DA-0387-41D1-AF89-9335129019CC}" type="pres">
      <dgm:prSet presAssocID="{5522E1AE-3228-41BB-898B-552FE21D156F}" presName="Name56" presStyleLbl="parChTrans1D2" presStyleIdx="0" presStyleCnt="3"/>
      <dgm:spPr/>
    </dgm:pt>
    <dgm:pt modelId="{0C2A3C6D-2647-4188-B620-C88D82FB1DD8}" type="pres">
      <dgm:prSet presAssocID="{F1BDA2EF-7C47-43D1-8940-9DFB142BD15E}" presName="text0" presStyleLbl="node1" presStyleIdx="1" presStyleCnt="4" custScaleX="286707" custRadScaleRad="100009" custRadScaleInc="1275">
        <dgm:presLayoutVars>
          <dgm:bulletEnabled val="1"/>
        </dgm:presLayoutVars>
      </dgm:prSet>
      <dgm:spPr/>
    </dgm:pt>
    <dgm:pt modelId="{3FB4ED6D-6ABC-46C2-8F03-7656B01B250D}" type="pres">
      <dgm:prSet presAssocID="{FDBC29DA-FBCC-4AF2-8B41-5A0344F8CF03}" presName="Name56" presStyleLbl="parChTrans1D2" presStyleIdx="1" presStyleCnt="3"/>
      <dgm:spPr/>
    </dgm:pt>
    <dgm:pt modelId="{6587F964-1588-411F-850A-29675CAA1087}" type="pres">
      <dgm:prSet presAssocID="{C4B6DC1E-8D7C-4694-A2CE-87C108DA9C23}" presName="text0" presStyleLbl="node1" presStyleIdx="2" presStyleCnt="4" custScaleX="217533" custRadScaleRad="131724" custRadScaleInc="-12820">
        <dgm:presLayoutVars>
          <dgm:bulletEnabled val="1"/>
        </dgm:presLayoutVars>
      </dgm:prSet>
      <dgm:spPr/>
    </dgm:pt>
    <dgm:pt modelId="{ACC2230C-BFE0-47EE-ABB7-9AF624405424}" type="pres">
      <dgm:prSet presAssocID="{637EA4B2-1727-48FB-BE56-8704C44CA869}" presName="Name56" presStyleLbl="parChTrans1D2" presStyleIdx="2" presStyleCnt="3"/>
      <dgm:spPr/>
    </dgm:pt>
    <dgm:pt modelId="{DD6B93E2-B660-41C1-948A-27D466884711}" type="pres">
      <dgm:prSet presAssocID="{07064212-4CC7-4EF3-BB1B-C76473C6825C}" presName="text0" presStyleLbl="node1" presStyleIdx="3" presStyleCnt="4" custScaleX="252773" custScaleY="90409" custRadScaleRad="122833" custRadScaleInc="9055">
        <dgm:presLayoutVars>
          <dgm:bulletEnabled val="1"/>
        </dgm:presLayoutVars>
      </dgm:prSet>
      <dgm:spPr/>
    </dgm:pt>
  </dgm:ptLst>
  <dgm:cxnLst>
    <dgm:cxn modelId="{8DD7D43B-0B9F-4B06-B2EE-E76B8E3FCC7D}" type="presOf" srcId="{C4B6DC1E-8D7C-4694-A2CE-87C108DA9C23}" destId="{6587F964-1588-411F-850A-29675CAA1087}" srcOrd="0" destOrd="0" presId="urn:microsoft.com/office/officeart/2008/layout/RadialCluster"/>
    <dgm:cxn modelId="{B90EE53D-49A6-4E5A-81D5-259C0EE8EC16}" srcId="{FCA677DC-7045-471B-971C-E33AA0D4196B}" destId="{07064212-4CC7-4EF3-BB1B-C76473C6825C}" srcOrd="2" destOrd="0" parTransId="{637EA4B2-1727-48FB-BE56-8704C44CA869}" sibTransId="{7E0ECD58-7130-45C1-A820-B49F36ED656A}"/>
    <dgm:cxn modelId="{4DAA3468-C81A-4D3B-BA18-D4A364E17D8F}" type="presOf" srcId="{FDBC29DA-FBCC-4AF2-8B41-5A0344F8CF03}" destId="{3FB4ED6D-6ABC-46C2-8F03-7656B01B250D}" srcOrd="0" destOrd="0" presId="urn:microsoft.com/office/officeart/2008/layout/RadialCluster"/>
    <dgm:cxn modelId="{79896C54-223E-4E63-BF18-A3F655BBD39D}" srcId="{FCA677DC-7045-471B-971C-E33AA0D4196B}" destId="{C4B6DC1E-8D7C-4694-A2CE-87C108DA9C23}" srcOrd="1" destOrd="0" parTransId="{FDBC29DA-FBCC-4AF2-8B41-5A0344F8CF03}" sibTransId="{F4FC7E64-32FE-45FD-A152-308DD392598B}"/>
    <dgm:cxn modelId="{0D5C0AA9-3332-4CF7-BF74-395BDE14E8A0}" srcId="{FCA677DC-7045-471B-971C-E33AA0D4196B}" destId="{F1BDA2EF-7C47-43D1-8940-9DFB142BD15E}" srcOrd="0" destOrd="0" parTransId="{5522E1AE-3228-41BB-898B-552FE21D156F}" sibTransId="{4D5E0AF6-EB89-40C2-BD61-7A880FE07AE5}"/>
    <dgm:cxn modelId="{908EA7AC-E2DD-4920-AF39-B2BD6393314E}" type="presOf" srcId="{4D9B378E-FA7F-443C-BC72-ED9FA597FF35}" destId="{FA6B4379-EDB5-4C8E-8BE5-850A8A091642}" srcOrd="0" destOrd="0" presId="urn:microsoft.com/office/officeart/2008/layout/RadialCluster"/>
    <dgm:cxn modelId="{AB8523B8-B785-4034-80A0-D8FD767BBFB2}" type="presOf" srcId="{5522E1AE-3228-41BB-898B-552FE21D156F}" destId="{1D26D4DA-0387-41D1-AF89-9335129019CC}" srcOrd="0" destOrd="0" presId="urn:microsoft.com/office/officeart/2008/layout/RadialCluster"/>
    <dgm:cxn modelId="{0B47DABD-FD6F-4103-B8DE-A6811EC46F47}" type="presOf" srcId="{07064212-4CC7-4EF3-BB1B-C76473C6825C}" destId="{DD6B93E2-B660-41C1-948A-27D466884711}" srcOrd="0" destOrd="0" presId="urn:microsoft.com/office/officeart/2008/layout/RadialCluster"/>
    <dgm:cxn modelId="{334E22C2-2834-4F10-A94A-F7B21F78DAC3}" type="presOf" srcId="{F1BDA2EF-7C47-43D1-8940-9DFB142BD15E}" destId="{0C2A3C6D-2647-4188-B620-C88D82FB1DD8}" srcOrd="0" destOrd="0" presId="urn:microsoft.com/office/officeart/2008/layout/RadialCluster"/>
    <dgm:cxn modelId="{C3A03DDD-467D-48F2-BE2F-B4DBDF225300}" type="presOf" srcId="{637EA4B2-1727-48FB-BE56-8704C44CA869}" destId="{ACC2230C-BFE0-47EE-ABB7-9AF624405424}" srcOrd="0" destOrd="0" presId="urn:microsoft.com/office/officeart/2008/layout/RadialCluster"/>
    <dgm:cxn modelId="{78FA6DED-E2DA-40F2-B9E5-F839B62D4991}" srcId="{4D9B378E-FA7F-443C-BC72-ED9FA597FF35}" destId="{FCA677DC-7045-471B-971C-E33AA0D4196B}" srcOrd="0" destOrd="0" parTransId="{7FAABC45-7BB7-4D83-88AC-FB7B77B918FF}" sibTransId="{E896D6FB-D251-45D9-8935-121641C20A5B}"/>
    <dgm:cxn modelId="{A3592BFB-4975-403A-BE08-235E9178A786}" type="presOf" srcId="{FCA677DC-7045-471B-971C-E33AA0D4196B}" destId="{F7E00B9E-92CB-4B99-95FC-CD8DC65BC55D}" srcOrd="0" destOrd="0" presId="urn:microsoft.com/office/officeart/2008/layout/RadialCluster"/>
    <dgm:cxn modelId="{A82AB896-2002-4B6C-971C-4C933DD66A4E}" type="presParOf" srcId="{FA6B4379-EDB5-4C8E-8BE5-850A8A091642}" destId="{55A45DE8-EC29-4CBE-91BF-DB1222534DFD}" srcOrd="0" destOrd="0" presId="urn:microsoft.com/office/officeart/2008/layout/RadialCluster"/>
    <dgm:cxn modelId="{1D4393B8-881D-4C65-B141-56E5E1620402}" type="presParOf" srcId="{55A45DE8-EC29-4CBE-91BF-DB1222534DFD}" destId="{F7E00B9E-92CB-4B99-95FC-CD8DC65BC55D}" srcOrd="0" destOrd="0" presId="urn:microsoft.com/office/officeart/2008/layout/RadialCluster"/>
    <dgm:cxn modelId="{F09C2257-6DFE-402F-A2D3-563BEB6569CC}" type="presParOf" srcId="{55A45DE8-EC29-4CBE-91BF-DB1222534DFD}" destId="{1D26D4DA-0387-41D1-AF89-9335129019CC}" srcOrd="1" destOrd="0" presId="urn:microsoft.com/office/officeart/2008/layout/RadialCluster"/>
    <dgm:cxn modelId="{8E6261C9-F4CE-45EB-ABCC-7F18D42F4B6A}" type="presParOf" srcId="{55A45DE8-EC29-4CBE-91BF-DB1222534DFD}" destId="{0C2A3C6D-2647-4188-B620-C88D82FB1DD8}" srcOrd="2" destOrd="0" presId="urn:microsoft.com/office/officeart/2008/layout/RadialCluster"/>
    <dgm:cxn modelId="{9AA78E35-B1D9-41CE-AE83-CDA49D15C2A5}" type="presParOf" srcId="{55A45DE8-EC29-4CBE-91BF-DB1222534DFD}" destId="{3FB4ED6D-6ABC-46C2-8F03-7656B01B250D}" srcOrd="3" destOrd="0" presId="urn:microsoft.com/office/officeart/2008/layout/RadialCluster"/>
    <dgm:cxn modelId="{9DC8D654-EDCE-432A-9982-09AE53ED41C8}" type="presParOf" srcId="{55A45DE8-EC29-4CBE-91BF-DB1222534DFD}" destId="{6587F964-1588-411F-850A-29675CAA1087}" srcOrd="4" destOrd="0" presId="urn:microsoft.com/office/officeart/2008/layout/RadialCluster"/>
    <dgm:cxn modelId="{3CD88495-B3B8-4647-AC44-3FD0938EBC34}" type="presParOf" srcId="{55A45DE8-EC29-4CBE-91BF-DB1222534DFD}" destId="{ACC2230C-BFE0-47EE-ABB7-9AF624405424}" srcOrd="5" destOrd="0" presId="urn:microsoft.com/office/officeart/2008/layout/RadialCluster"/>
    <dgm:cxn modelId="{714A3E0A-A5DB-4C83-ABFC-88301F040522}" type="presParOf" srcId="{55A45DE8-EC29-4CBE-91BF-DB1222534DFD}" destId="{DD6B93E2-B660-41C1-948A-27D466884711}" srcOrd="6" destOrd="0" presId="urn:microsoft.com/office/officeart/2008/layout/RadialCluster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E0E27D-9E9A-4E76-85C9-8EE582868003}" type="doc">
      <dgm:prSet loTypeId="urn:microsoft.com/office/officeart/2005/8/layout/lProcess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38D1AE-9FB7-42EA-A98F-6BC5105BC921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Features</a:t>
          </a:r>
          <a:endParaRPr lang="en-IN" dirty="0">
            <a:latin typeface="Algerian" panose="04020705040A02060702" pitchFamily="82" charset="0"/>
          </a:endParaRPr>
        </a:p>
      </dgm:t>
    </dgm:pt>
    <dgm:pt modelId="{AEE7BC86-1694-4C86-A375-D5906DB0832D}" type="parTrans" cxnId="{3C5F191B-1A0E-4A4A-8077-2E59B79374C7}">
      <dgm:prSet/>
      <dgm:spPr/>
      <dgm:t>
        <a:bodyPr/>
        <a:lstStyle/>
        <a:p>
          <a:endParaRPr lang="en-IN"/>
        </a:p>
      </dgm:t>
    </dgm:pt>
    <dgm:pt modelId="{B10834E8-6AF8-4B71-A9E7-FB35144208F1}" type="sibTrans" cxnId="{3C5F191B-1A0E-4A4A-8077-2E59B79374C7}">
      <dgm:prSet/>
      <dgm:spPr/>
      <dgm:t>
        <a:bodyPr/>
        <a:lstStyle/>
        <a:p>
          <a:endParaRPr lang="en-IN"/>
        </a:p>
      </dgm:t>
    </dgm:pt>
    <dgm:pt modelId="{83F3199E-8FC4-4AD4-9C8A-12AEA643B5CF}">
      <dgm:prSet phldrT="[Text]"/>
      <dgm:spPr/>
      <dgm:t>
        <a:bodyPr/>
        <a:lstStyle/>
        <a:p>
          <a:r>
            <a:rPr lang="en-US" dirty="0"/>
            <a:t>Features are the inputs given in machine learning.</a:t>
          </a:r>
          <a:endParaRPr lang="en-IN" dirty="0"/>
        </a:p>
      </dgm:t>
    </dgm:pt>
    <dgm:pt modelId="{8F18B5FF-1D27-4BEE-8474-6E9A3FC090B1}" type="parTrans" cxnId="{C708E1DF-CABC-4D4D-8C45-E88F92BE7F46}">
      <dgm:prSet/>
      <dgm:spPr/>
      <dgm:t>
        <a:bodyPr/>
        <a:lstStyle/>
        <a:p>
          <a:endParaRPr lang="en-IN"/>
        </a:p>
      </dgm:t>
    </dgm:pt>
    <dgm:pt modelId="{0A67A56A-575D-49F1-8FB7-AA83C00F5E91}" type="sibTrans" cxnId="{C708E1DF-CABC-4D4D-8C45-E88F92BE7F46}">
      <dgm:prSet/>
      <dgm:spPr/>
      <dgm:t>
        <a:bodyPr/>
        <a:lstStyle/>
        <a:p>
          <a:endParaRPr lang="en-IN"/>
        </a:p>
      </dgm:t>
    </dgm:pt>
    <dgm:pt modelId="{C19CD85C-1479-4A3C-B369-890968B6850F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labels</a:t>
          </a:r>
          <a:endParaRPr lang="en-IN" dirty="0">
            <a:latin typeface="Algerian" panose="04020705040A02060702" pitchFamily="82" charset="0"/>
          </a:endParaRPr>
        </a:p>
      </dgm:t>
    </dgm:pt>
    <dgm:pt modelId="{2FAE59EB-01C7-4F9E-BA66-659F99579C72}" type="parTrans" cxnId="{9231F0E2-493C-4627-8C40-619B4E5A1590}">
      <dgm:prSet/>
      <dgm:spPr/>
      <dgm:t>
        <a:bodyPr/>
        <a:lstStyle/>
        <a:p>
          <a:endParaRPr lang="en-IN"/>
        </a:p>
      </dgm:t>
    </dgm:pt>
    <dgm:pt modelId="{0F7CED3B-E4C0-4AD1-853D-ADB717955623}" type="sibTrans" cxnId="{9231F0E2-493C-4627-8C40-619B4E5A1590}">
      <dgm:prSet/>
      <dgm:spPr/>
      <dgm:t>
        <a:bodyPr/>
        <a:lstStyle/>
        <a:p>
          <a:endParaRPr lang="en-IN"/>
        </a:p>
      </dgm:t>
    </dgm:pt>
    <dgm:pt modelId="{A0ACB25C-D1E0-4DB0-9131-C9AB48EAEF15}">
      <dgm:prSet phldrT="[Text]"/>
      <dgm:spPr/>
      <dgm:t>
        <a:bodyPr/>
        <a:lstStyle/>
        <a:p>
          <a:r>
            <a:rPr lang="en-US"/>
            <a:t>Labels are the output  of the machine learning algorithm.</a:t>
          </a:r>
          <a:endParaRPr lang="en-IN" dirty="0"/>
        </a:p>
      </dgm:t>
    </dgm:pt>
    <dgm:pt modelId="{FC85DE38-9DD4-4CD8-83E4-EAD9E85B664E}" type="parTrans" cxnId="{CFD2BB7B-8CBF-471E-8A0E-3B27461660E4}">
      <dgm:prSet/>
      <dgm:spPr/>
      <dgm:t>
        <a:bodyPr/>
        <a:lstStyle/>
        <a:p>
          <a:endParaRPr lang="en-IN"/>
        </a:p>
      </dgm:t>
    </dgm:pt>
    <dgm:pt modelId="{6BD9293F-2C36-47B0-9B84-D3FAC4B7960E}" type="sibTrans" cxnId="{CFD2BB7B-8CBF-471E-8A0E-3B27461660E4}">
      <dgm:prSet/>
      <dgm:spPr/>
      <dgm:t>
        <a:bodyPr/>
        <a:lstStyle/>
        <a:p>
          <a:endParaRPr lang="en-IN"/>
        </a:p>
      </dgm:t>
    </dgm:pt>
    <dgm:pt modelId="{7A71FE5B-BC3F-44C5-9FCF-3E6D08D2EE62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Model</a:t>
          </a:r>
          <a:endParaRPr lang="en-IN" dirty="0">
            <a:latin typeface="Algerian" panose="04020705040A02060702" pitchFamily="82" charset="0"/>
          </a:endParaRPr>
        </a:p>
      </dgm:t>
    </dgm:pt>
    <dgm:pt modelId="{18CC8993-6EA9-425B-A15C-49C27A51984D}" type="parTrans" cxnId="{36566A63-0CC5-4A7C-80D8-E4CC1457AE5B}">
      <dgm:prSet/>
      <dgm:spPr/>
      <dgm:t>
        <a:bodyPr/>
        <a:lstStyle/>
        <a:p>
          <a:endParaRPr lang="en-IN"/>
        </a:p>
      </dgm:t>
    </dgm:pt>
    <dgm:pt modelId="{D5856878-D40F-4BA0-A87D-269E874D9958}" type="sibTrans" cxnId="{36566A63-0CC5-4A7C-80D8-E4CC1457AE5B}">
      <dgm:prSet/>
      <dgm:spPr/>
      <dgm:t>
        <a:bodyPr/>
        <a:lstStyle/>
        <a:p>
          <a:endParaRPr lang="en-IN"/>
        </a:p>
      </dgm:t>
    </dgm:pt>
    <dgm:pt modelId="{468725D1-B06C-42BA-87E3-E4602B4FF01A}">
      <dgm:prSet phldrT="[Text]"/>
      <dgm:spPr/>
      <dgm:t>
        <a:bodyPr/>
        <a:lstStyle/>
        <a:p>
          <a:r>
            <a:rPr lang="en-US" dirty="0"/>
            <a:t>Model are the programs produced by the machine learning </a:t>
          </a:r>
          <a:r>
            <a:rPr lang="en-US" dirty="0" err="1"/>
            <a:t>agorithms</a:t>
          </a:r>
          <a:r>
            <a:rPr lang="en-US" dirty="0"/>
            <a:t>. </a:t>
          </a:r>
          <a:endParaRPr lang="en-IN" dirty="0"/>
        </a:p>
      </dgm:t>
    </dgm:pt>
    <dgm:pt modelId="{3AC63C33-524C-4685-A4B6-E19E7D225BF6}" type="parTrans" cxnId="{B9C8EB2A-5AA6-49FA-BB19-3911A97E39EA}">
      <dgm:prSet/>
      <dgm:spPr/>
      <dgm:t>
        <a:bodyPr/>
        <a:lstStyle/>
        <a:p>
          <a:endParaRPr lang="en-IN"/>
        </a:p>
      </dgm:t>
    </dgm:pt>
    <dgm:pt modelId="{4AB3DB39-150E-4AF2-9452-35D948200D97}" type="sibTrans" cxnId="{B9C8EB2A-5AA6-49FA-BB19-3911A97E39EA}">
      <dgm:prSet/>
      <dgm:spPr/>
      <dgm:t>
        <a:bodyPr/>
        <a:lstStyle/>
        <a:p>
          <a:endParaRPr lang="en-IN"/>
        </a:p>
      </dgm:t>
    </dgm:pt>
    <dgm:pt modelId="{D5709028-0C29-4D6C-A4E8-CB2000EB733E}" type="pres">
      <dgm:prSet presAssocID="{E7E0E27D-9E9A-4E76-85C9-8EE582868003}" presName="theList" presStyleCnt="0">
        <dgm:presLayoutVars>
          <dgm:dir/>
          <dgm:animLvl val="lvl"/>
          <dgm:resizeHandles val="exact"/>
        </dgm:presLayoutVars>
      </dgm:prSet>
      <dgm:spPr/>
    </dgm:pt>
    <dgm:pt modelId="{5ED8209A-F726-4F06-904F-F8FC165186FB}" type="pres">
      <dgm:prSet presAssocID="{B138D1AE-9FB7-42EA-A98F-6BC5105BC921}" presName="compNode" presStyleCnt="0"/>
      <dgm:spPr/>
    </dgm:pt>
    <dgm:pt modelId="{92E2C13D-2458-45AF-82FF-8F599069AE7C}" type="pres">
      <dgm:prSet presAssocID="{B138D1AE-9FB7-42EA-A98F-6BC5105BC921}" presName="aNode" presStyleLbl="bgShp" presStyleIdx="0" presStyleCnt="3"/>
      <dgm:spPr/>
    </dgm:pt>
    <dgm:pt modelId="{D38B8BC8-1872-4560-9B29-05A71985A832}" type="pres">
      <dgm:prSet presAssocID="{B138D1AE-9FB7-42EA-A98F-6BC5105BC921}" presName="textNode" presStyleLbl="bgShp" presStyleIdx="0" presStyleCnt="3"/>
      <dgm:spPr/>
    </dgm:pt>
    <dgm:pt modelId="{2B9E281B-A4DD-480D-8F4F-FB2C5160DC0B}" type="pres">
      <dgm:prSet presAssocID="{B138D1AE-9FB7-42EA-A98F-6BC5105BC921}" presName="compChildNode" presStyleCnt="0"/>
      <dgm:spPr/>
    </dgm:pt>
    <dgm:pt modelId="{36384A90-183E-4016-A32B-43D5E7AFE856}" type="pres">
      <dgm:prSet presAssocID="{B138D1AE-9FB7-42EA-A98F-6BC5105BC921}" presName="theInnerList" presStyleCnt="0"/>
      <dgm:spPr/>
    </dgm:pt>
    <dgm:pt modelId="{23923C4D-9C23-4571-847A-E88ABF74C84C}" type="pres">
      <dgm:prSet presAssocID="{83F3199E-8FC4-4AD4-9C8A-12AEA643B5CF}" presName="childNode" presStyleLbl="node1" presStyleIdx="0" presStyleCnt="3" custLinFactNeighborX="-600" custLinFactNeighborY="95">
        <dgm:presLayoutVars>
          <dgm:bulletEnabled val="1"/>
        </dgm:presLayoutVars>
      </dgm:prSet>
      <dgm:spPr/>
    </dgm:pt>
    <dgm:pt modelId="{105B5C8E-6FE5-451A-ABE1-A0074F2E19C6}" type="pres">
      <dgm:prSet presAssocID="{B138D1AE-9FB7-42EA-A98F-6BC5105BC921}" presName="aSpace" presStyleCnt="0"/>
      <dgm:spPr/>
    </dgm:pt>
    <dgm:pt modelId="{D129A035-1BD3-48A6-9829-6D4EA9C72D9C}" type="pres">
      <dgm:prSet presAssocID="{C19CD85C-1479-4A3C-B369-890968B6850F}" presName="compNode" presStyleCnt="0"/>
      <dgm:spPr/>
    </dgm:pt>
    <dgm:pt modelId="{34EE3447-A3E8-4C77-B571-6880FA43F01F}" type="pres">
      <dgm:prSet presAssocID="{C19CD85C-1479-4A3C-B369-890968B6850F}" presName="aNode" presStyleLbl="bgShp" presStyleIdx="1" presStyleCnt="3"/>
      <dgm:spPr/>
    </dgm:pt>
    <dgm:pt modelId="{1F95A30A-935A-4577-B526-2DFC42D74D3D}" type="pres">
      <dgm:prSet presAssocID="{C19CD85C-1479-4A3C-B369-890968B6850F}" presName="textNode" presStyleLbl="bgShp" presStyleIdx="1" presStyleCnt="3"/>
      <dgm:spPr/>
    </dgm:pt>
    <dgm:pt modelId="{3598AA90-6958-4A0A-A329-7DB1FAFFC972}" type="pres">
      <dgm:prSet presAssocID="{C19CD85C-1479-4A3C-B369-890968B6850F}" presName="compChildNode" presStyleCnt="0"/>
      <dgm:spPr/>
    </dgm:pt>
    <dgm:pt modelId="{E990B7FA-5A5D-470D-9763-6E9DD3319CF7}" type="pres">
      <dgm:prSet presAssocID="{C19CD85C-1479-4A3C-B369-890968B6850F}" presName="theInnerList" presStyleCnt="0"/>
      <dgm:spPr/>
    </dgm:pt>
    <dgm:pt modelId="{EC9FCC28-EF2E-4D64-ACA9-48B65909ED24}" type="pres">
      <dgm:prSet presAssocID="{A0ACB25C-D1E0-4DB0-9131-C9AB48EAEF15}" presName="childNode" presStyleLbl="node1" presStyleIdx="1" presStyleCnt="3">
        <dgm:presLayoutVars>
          <dgm:bulletEnabled val="1"/>
        </dgm:presLayoutVars>
      </dgm:prSet>
      <dgm:spPr/>
    </dgm:pt>
    <dgm:pt modelId="{653313B4-C3CB-4E94-977E-6304DDE1BCDD}" type="pres">
      <dgm:prSet presAssocID="{C19CD85C-1479-4A3C-B369-890968B6850F}" presName="aSpace" presStyleCnt="0"/>
      <dgm:spPr/>
    </dgm:pt>
    <dgm:pt modelId="{92A5361C-02DD-4810-819C-5E04E62E119F}" type="pres">
      <dgm:prSet presAssocID="{7A71FE5B-BC3F-44C5-9FCF-3E6D08D2EE62}" presName="compNode" presStyleCnt="0"/>
      <dgm:spPr/>
    </dgm:pt>
    <dgm:pt modelId="{ABC5E026-5341-47CC-98E3-08156DB44401}" type="pres">
      <dgm:prSet presAssocID="{7A71FE5B-BC3F-44C5-9FCF-3E6D08D2EE62}" presName="aNode" presStyleLbl="bgShp" presStyleIdx="2" presStyleCnt="3"/>
      <dgm:spPr/>
    </dgm:pt>
    <dgm:pt modelId="{69B7D5B6-AD2F-446E-B0F8-FE8775A03003}" type="pres">
      <dgm:prSet presAssocID="{7A71FE5B-BC3F-44C5-9FCF-3E6D08D2EE62}" presName="textNode" presStyleLbl="bgShp" presStyleIdx="2" presStyleCnt="3"/>
      <dgm:spPr/>
    </dgm:pt>
    <dgm:pt modelId="{B66F316B-C283-43B5-9E73-1E709FAB1D5D}" type="pres">
      <dgm:prSet presAssocID="{7A71FE5B-BC3F-44C5-9FCF-3E6D08D2EE62}" presName="compChildNode" presStyleCnt="0"/>
      <dgm:spPr/>
    </dgm:pt>
    <dgm:pt modelId="{4D36627D-D288-4EBE-926F-05194688CCD2}" type="pres">
      <dgm:prSet presAssocID="{7A71FE5B-BC3F-44C5-9FCF-3E6D08D2EE62}" presName="theInnerList" presStyleCnt="0"/>
      <dgm:spPr/>
    </dgm:pt>
    <dgm:pt modelId="{32DD13C3-CC6F-46C0-B09C-01A426C00831}" type="pres">
      <dgm:prSet presAssocID="{468725D1-B06C-42BA-87E3-E4602B4FF01A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4FDCA08-AFD7-4176-9601-D927A5E4A920}" type="presOf" srcId="{83F3199E-8FC4-4AD4-9C8A-12AEA643B5CF}" destId="{23923C4D-9C23-4571-847A-E88ABF74C84C}" srcOrd="0" destOrd="0" presId="urn:microsoft.com/office/officeart/2005/8/layout/lProcess2"/>
    <dgm:cxn modelId="{3B1B0F0B-814F-439E-B1C7-7D92703FDD0C}" type="presOf" srcId="{E7E0E27D-9E9A-4E76-85C9-8EE582868003}" destId="{D5709028-0C29-4D6C-A4E8-CB2000EB733E}" srcOrd="0" destOrd="0" presId="urn:microsoft.com/office/officeart/2005/8/layout/lProcess2"/>
    <dgm:cxn modelId="{3C5F191B-1A0E-4A4A-8077-2E59B79374C7}" srcId="{E7E0E27D-9E9A-4E76-85C9-8EE582868003}" destId="{B138D1AE-9FB7-42EA-A98F-6BC5105BC921}" srcOrd="0" destOrd="0" parTransId="{AEE7BC86-1694-4C86-A375-D5906DB0832D}" sibTransId="{B10834E8-6AF8-4B71-A9E7-FB35144208F1}"/>
    <dgm:cxn modelId="{53BDCA1D-2F98-4BAF-80CB-F81D38113DDF}" type="presOf" srcId="{B138D1AE-9FB7-42EA-A98F-6BC5105BC921}" destId="{92E2C13D-2458-45AF-82FF-8F599069AE7C}" srcOrd="0" destOrd="0" presId="urn:microsoft.com/office/officeart/2005/8/layout/lProcess2"/>
    <dgm:cxn modelId="{1ED07729-057A-484B-8FC8-F37694EBF7B2}" type="presOf" srcId="{C19CD85C-1479-4A3C-B369-890968B6850F}" destId="{1F95A30A-935A-4577-B526-2DFC42D74D3D}" srcOrd="1" destOrd="0" presId="urn:microsoft.com/office/officeart/2005/8/layout/lProcess2"/>
    <dgm:cxn modelId="{B9C8EB2A-5AA6-49FA-BB19-3911A97E39EA}" srcId="{7A71FE5B-BC3F-44C5-9FCF-3E6D08D2EE62}" destId="{468725D1-B06C-42BA-87E3-E4602B4FF01A}" srcOrd="0" destOrd="0" parTransId="{3AC63C33-524C-4685-A4B6-E19E7D225BF6}" sibTransId="{4AB3DB39-150E-4AF2-9452-35D948200D97}"/>
    <dgm:cxn modelId="{B8E60840-A783-4670-BA66-EB30BFA5E5D7}" type="presOf" srcId="{B138D1AE-9FB7-42EA-A98F-6BC5105BC921}" destId="{D38B8BC8-1872-4560-9B29-05A71985A832}" srcOrd="1" destOrd="0" presId="urn:microsoft.com/office/officeart/2005/8/layout/lProcess2"/>
    <dgm:cxn modelId="{A4F79B62-C5A6-462F-88CF-BB9972F85EE9}" type="presOf" srcId="{A0ACB25C-D1E0-4DB0-9131-C9AB48EAEF15}" destId="{EC9FCC28-EF2E-4D64-ACA9-48B65909ED24}" srcOrd="0" destOrd="0" presId="urn:microsoft.com/office/officeart/2005/8/layout/lProcess2"/>
    <dgm:cxn modelId="{36566A63-0CC5-4A7C-80D8-E4CC1457AE5B}" srcId="{E7E0E27D-9E9A-4E76-85C9-8EE582868003}" destId="{7A71FE5B-BC3F-44C5-9FCF-3E6D08D2EE62}" srcOrd="2" destOrd="0" parTransId="{18CC8993-6EA9-425B-A15C-49C27A51984D}" sibTransId="{D5856878-D40F-4BA0-A87D-269E874D9958}"/>
    <dgm:cxn modelId="{CFD2BB7B-8CBF-471E-8A0E-3B27461660E4}" srcId="{C19CD85C-1479-4A3C-B369-890968B6850F}" destId="{A0ACB25C-D1E0-4DB0-9131-C9AB48EAEF15}" srcOrd="0" destOrd="0" parTransId="{FC85DE38-9DD4-4CD8-83E4-EAD9E85B664E}" sibTransId="{6BD9293F-2C36-47B0-9B84-D3FAC4B7960E}"/>
    <dgm:cxn modelId="{BFFCE893-01E7-4011-8E4C-5EE8A4D86F50}" type="presOf" srcId="{7A71FE5B-BC3F-44C5-9FCF-3E6D08D2EE62}" destId="{69B7D5B6-AD2F-446E-B0F8-FE8775A03003}" srcOrd="1" destOrd="0" presId="urn:microsoft.com/office/officeart/2005/8/layout/lProcess2"/>
    <dgm:cxn modelId="{F3C765B3-DB58-44D4-968A-74C44853B0E5}" type="presOf" srcId="{7A71FE5B-BC3F-44C5-9FCF-3E6D08D2EE62}" destId="{ABC5E026-5341-47CC-98E3-08156DB44401}" srcOrd="0" destOrd="0" presId="urn:microsoft.com/office/officeart/2005/8/layout/lProcess2"/>
    <dgm:cxn modelId="{C708E1DF-CABC-4D4D-8C45-E88F92BE7F46}" srcId="{B138D1AE-9FB7-42EA-A98F-6BC5105BC921}" destId="{83F3199E-8FC4-4AD4-9C8A-12AEA643B5CF}" srcOrd="0" destOrd="0" parTransId="{8F18B5FF-1D27-4BEE-8474-6E9A3FC090B1}" sibTransId="{0A67A56A-575D-49F1-8FB7-AA83C00F5E91}"/>
    <dgm:cxn modelId="{9231F0E2-493C-4627-8C40-619B4E5A1590}" srcId="{E7E0E27D-9E9A-4E76-85C9-8EE582868003}" destId="{C19CD85C-1479-4A3C-B369-890968B6850F}" srcOrd="1" destOrd="0" parTransId="{2FAE59EB-01C7-4F9E-BA66-659F99579C72}" sibTransId="{0F7CED3B-E4C0-4AD1-853D-ADB717955623}"/>
    <dgm:cxn modelId="{5C25D0EC-ADFB-4EEE-93D6-89F4E3F39CDD}" type="presOf" srcId="{C19CD85C-1479-4A3C-B369-890968B6850F}" destId="{34EE3447-A3E8-4C77-B571-6880FA43F01F}" srcOrd="0" destOrd="0" presId="urn:microsoft.com/office/officeart/2005/8/layout/lProcess2"/>
    <dgm:cxn modelId="{71C15FFE-3D5A-4B42-9164-EE7D6B168D66}" type="presOf" srcId="{468725D1-B06C-42BA-87E3-E4602B4FF01A}" destId="{32DD13C3-CC6F-46C0-B09C-01A426C00831}" srcOrd="0" destOrd="0" presId="urn:microsoft.com/office/officeart/2005/8/layout/lProcess2"/>
    <dgm:cxn modelId="{1925AF20-2A88-4E47-A1FA-298AB3D77FD4}" type="presParOf" srcId="{D5709028-0C29-4D6C-A4E8-CB2000EB733E}" destId="{5ED8209A-F726-4F06-904F-F8FC165186FB}" srcOrd="0" destOrd="0" presId="urn:microsoft.com/office/officeart/2005/8/layout/lProcess2"/>
    <dgm:cxn modelId="{29330CDA-3BEF-4790-9606-3FF12759349B}" type="presParOf" srcId="{5ED8209A-F726-4F06-904F-F8FC165186FB}" destId="{92E2C13D-2458-45AF-82FF-8F599069AE7C}" srcOrd="0" destOrd="0" presId="urn:microsoft.com/office/officeart/2005/8/layout/lProcess2"/>
    <dgm:cxn modelId="{29C9FAFD-FA1D-459D-8908-8719447DA98F}" type="presParOf" srcId="{5ED8209A-F726-4F06-904F-F8FC165186FB}" destId="{D38B8BC8-1872-4560-9B29-05A71985A832}" srcOrd="1" destOrd="0" presId="urn:microsoft.com/office/officeart/2005/8/layout/lProcess2"/>
    <dgm:cxn modelId="{B951674D-F02A-4BD2-9129-F4DA06DDE659}" type="presParOf" srcId="{5ED8209A-F726-4F06-904F-F8FC165186FB}" destId="{2B9E281B-A4DD-480D-8F4F-FB2C5160DC0B}" srcOrd="2" destOrd="0" presId="urn:microsoft.com/office/officeart/2005/8/layout/lProcess2"/>
    <dgm:cxn modelId="{61DEAE73-1806-4523-B7E6-870BB5C0AB18}" type="presParOf" srcId="{2B9E281B-A4DD-480D-8F4F-FB2C5160DC0B}" destId="{36384A90-183E-4016-A32B-43D5E7AFE856}" srcOrd="0" destOrd="0" presId="urn:microsoft.com/office/officeart/2005/8/layout/lProcess2"/>
    <dgm:cxn modelId="{581C00AD-6520-43F0-9BFD-14C38A278C0C}" type="presParOf" srcId="{36384A90-183E-4016-A32B-43D5E7AFE856}" destId="{23923C4D-9C23-4571-847A-E88ABF74C84C}" srcOrd="0" destOrd="0" presId="urn:microsoft.com/office/officeart/2005/8/layout/lProcess2"/>
    <dgm:cxn modelId="{0669D054-3D28-4029-97D9-F47C7CB99244}" type="presParOf" srcId="{D5709028-0C29-4D6C-A4E8-CB2000EB733E}" destId="{105B5C8E-6FE5-451A-ABE1-A0074F2E19C6}" srcOrd="1" destOrd="0" presId="urn:microsoft.com/office/officeart/2005/8/layout/lProcess2"/>
    <dgm:cxn modelId="{E2E29D8B-48E2-4155-BB6B-9D7C9660D3F5}" type="presParOf" srcId="{D5709028-0C29-4D6C-A4E8-CB2000EB733E}" destId="{D129A035-1BD3-48A6-9829-6D4EA9C72D9C}" srcOrd="2" destOrd="0" presId="urn:microsoft.com/office/officeart/2005/8/layout/lProcess2"/>
    <dgm:cxn modelId="{EA9270C6-9254-4B2E-9389-517197789279}" type="presParOf" srcId="{D129A035-1BD3-48A6-9829-6D4EA9C72D9C}" destId="{34EE3447-A3E8-4C77-B571-6880FA43F01F}" srcOrd="0" destOrd="0" presId="urn:microsoft.com/office/officeart/2005/8/layout/lProcess2"/>
    <dgm:cxn modelId="{D8F1AD79-0731-4978-95A2-F82563EAF15B}" type="presParOf" srcId="{D129A035-1BD3-48A6-9829-6D4EA9C72D9C}" destId="{1F95A30A-935A-4577-B526-2DFC42D74D3D}" srcOrd="1" destOrd="0" presId="urn:microsoft.com/office/officeart/2005/8/layout/lProcess2"/>
    <dgm:cxn modelId="{AC331DC3-F780-444E-8591-49E255306996}" type="presParOf" srcId="{D129A035-1BD3-48A6-9829-6D4EA9C72D9C}" destId="{3598AA90-6958-4A0A-A329-7DB1FAFFC972}" srcOrd="2" destOrd="0" presId="urn:microsoft.com/office/officeart/2005/8/layout/lProcess2"/>
    <dgm:cxn modelId="{D5C1D1BC-BE9B-4E37-AAA3-DDAE48CA5800}" type="presParOf" srcId="{3598AA90-6958-4A0A-A329-7DB1FAFFC972}" destId="{E990B7FA-5A5D-470D-9763-6E9DD3319CF7}" srcOrd="0" destOrd="0" presId="urn:microsoft.com/office/officeart/2005/8/layout/lProcess2"/>
    <dgm:cxn modelId="{4C35C81D-7936-4B73-A67A-5EAD16B9637B}" type="presParOf" srcId="{E990B7FA-5A5D-470D-9763-6E9DD3319CF7}" destId="{EC9FCC28-EF2E-4D64-ACA9-48B65909ED24}" srcOrd="0" destOrd="0" presId="urn:microsoft.com/office/officeart/2005/8/layout/lProcess2"/>
    <dgm:cxn modelId="{0945FC09-D770-47DA-8827-677A58DDE8CA}" type="presParOf" srcId="{D5709028-0C29-4D6C-A4E8-CB2000EB733E}" destId="{653313B4-C3CB-4E94-977E-6304DDE1BCDD}" srcOrd="3" destOrd="0" presId="urn:microsoft.com/office/officeart/2005/8/layout/lProcess2"/>
    <dgm:cxn modelId="{D0A4358F-43B1-4EE2-89BD-FE4447D04B3E}" type="presParOf" srcId="{D5709028-0C29-4D6C-A4E8-CB2000EB733E}" destId="{92A5361C-02DD-4810-819C-5E04E62E119F}" srcOrd="4" destOrd="0" presId="urn:microsoft.com/office/officeart/2005/8/layout/lProcess2"/>
    <dgm:cxn modelId="{20158E97-0621-4657-A633-CD56D7549904}" type="presParOf" srcId="{92A5361C-02DD-4810-819C-5E04E62E119F}" destId="{ABC5E026-5341-47CC-98E3-08156DB44401}" srcOrd="0" destOrd="0" presId="urn:microsoft.com/office/officeart/2005/8/layout/lProcess2"/>
    <dgm:cxn modelId="{AE29CC2D-55FD-4C4E-8250-0829B7F4269F}" type="presParOf" srcId="{92A5361C-02DD-4810-819C-5E04E62E119F}" destId="{69B7D5B6-AD2F-446E-B0F8-FE8775A03003}" srcOrd="1" destOrd="0" presId="urn:microsoft.com/office/officeart/2005/8/layout/lProcess2"/>
    <dgm:cxn modelId="{623D40A6-5D7F-441E-B7C7-398741B4DE38}" type="presParOf" srcId="{92A5361C-02DD-4810-819C-5E04E62E119F}" destId="{B66F316B-C283-43B5-9E73-1E709FAB1D5D}" srcOrd="2" destOrd="0" presId="urn:microsoft.com/office/officeart/2005/8/layout/lProcess2"/>
    <dgm:cxn modelId="{8673C4DA-A5E5-480E-BFB9-DC1786EE4816}" type="presParOf" srcId="{B66F316B-C283-43B5-9E73-1E709FAB1D5D}" destId="{4D36627D-D288-4EBE-926F-05194688CCD2}" srcOrd="0" destOrd="0" presId="urn:microsoft.com/office/officeart/2005/8/layout/lProcess2"/>
    <dgm:cxn modelId="{778BB51B-A5F0-4892-97E7-BB6EBDA4851B}" type="presParOf" srcId="{4D36627D-D288-4EBE-926F-05194688CCD2}" destId="{32DD13C3-CC6F-46C0-B09C-01A426C008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68F3-4672-4D77-97C5-66BDA0701BF1}">
      <dsp:nvSpPr>
        <dsp:cNvPr id="0" name=""/>
        <dsp:cNvSpPr/>
      </dsp:nvSpPr>
      <dsp:spPr>
        <a:xfrm>
          <a:off x="4564065" y="2181104"/>
          <a:ext cx="2772278" cy="23981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Applications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Of machine learning</a:t>
          </a:r>
        </a:p>
      </dsp:txBody>
      <dsp:txXfrm>
        <a:off x="5023470" y="2578508"/>
        <a:ext cx="1853468" cy="1603325"/>
      </dsp:txXfrm>
    </dsp:sp>
    <dsp:sp modelId="{DB9F0F40-055F-45B3-ACB0-5EC9E3C122DB}">
      <dsp:nvSpPr>
        <dsp:cNvPr id="0" name=""/>
        <dsp:cNvSpPr/>
      </dsp:nvSpPr>
      <dsp:spPr>
        <a:xfrm>
          <a:off x="6300044" y="1033759"/>
          <a:ext cx="1045972" cy="9012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2556EE-EDDF-4310-BDFF-AB6C3B177747}">
      <dsp:nvSpPr>
        <dsp:cNvPr id="0" name=""/>
        <dsp:cNvSpPr/>
      </dsp:nvSpPr>
      <dsp:spPr>
        <a:xfrm>
          <a:off x="4819432" y="0"/>
          <a:ext cx="2271862" cy="196542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Self driving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cars</a:t>
          </a:r>
        </a:p>
      </dsp:txBody>
      <dsp:txXfrm>
        <a:off x="5195928" y="325713"/>
        <a:ext cx="1518870" cy="1314001"/>
      </dsp:txXfrm>
    </dsp:sp>
    <dsp:sp modelId="{157762EE-19EF-4DF8-8467-97D2A75B05F7}">
      <dsp:nvSpPr>
        <dsp:cNvPr id="0" name=""/>
        <dsp:cNvSpPr/>
      </dsp:nvSpPr>
      <dsp:spPr>
        <a:xfrm>
          <a:off x="7520775" y="2718605"/>
          <a:ext cx="1045972" cy="9012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2BC889-B165-4E97-8510-3F40A68AB0F1}">
      <dsp:nvSpPr>
        <dsp:cNvPr id="0" name=""/>
        <dsp:cNvSpPr/>
      </dsp:nvSpPr>
      <dsp:spPr>
        <a:xfrm>
          <a:off x="6902993" y="1208870"/>
          <a:ext cx="2271862" cy="196542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Language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translation</a:t>
          </a:r>
        </a:p>
      </dsp:txBody>
      <dsp:txXfrm>
        <a:off x="7279489" y="1534583"/>
        <a:ext cx="1518870" cy="1314001"/>
      </dsp:txXfrm>
    </dsp:sp>
    <dsp:sp modelId="{B8C2A598-02DD-4EC2-BA47-B216035F9963}">
      <dsp:nvSpPr>
        <dsp:cNvPr id="0" name=""/>
        <dsp:cNvSpPr/>
      </dsp:nvSpPr>
      <dsp:spPr>
        <a:xfrm>
          <a:off x="6672776" y="4620479"/>
          <a:ext cx="1045972" cy="9012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F6F5E3-4712-4A1E-A61F-AF2A7D22E2C5}">
      <dsp:nvSpPr>
        <dsp:cNvPr id="0" name=""/>
        <dsp:cNvSpPr/>
      </dsp:nvSpPr>
      <dsp:spPr>
        <a:xfrm>
          <a:off x="6902993" y="3585367"/>
          <a:ext cx="2271862" cy="196542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Stock marketing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analysis</a:t>
          </a:r>
        </a:p>
      </dsp:txBody>
      <dsp:txXfrm>
        <a:off x="7279489" y="3911080"/>
        <a:ext cx="1518870" cy="1314001"/>
      </dsp:txXfrm>
    </dsp:sp>
    <dsp:sp modelId="{CC09DDC4-6ECA-454B-A893-7E91A2622DCC}">
      <dsp:nvSpPr>
        <dsp:cNvPr id="0" name=""/>
        <dsp:cNvSpPr/>
      </dsp:nvSpPr>
      <dsp:spPr>
        <a:xfrm>
          <a:off x="4569224" y="4817901"/>
          <a:ext cx="1045972" cy="9012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30DFAF-5C04-4A22-809C-62965DF09E22}">
      <dsp:nvSpPr>
        <dsp:cNvPr id="0" name=""/>
        <dsp:cNvSpPr/>
      </dsp:nvSpPr>
      <dsp:spPr>
        <a:xfrm>
          <a:off x="4819432" y="4795590"/>
          <a:ext cx="2271862" cy="196542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Medical diagnosis</a:t>
          </a:r>
        </a:p>
      </dsp:txBody>
      <dsp:txXfrm>
        <a:off x="5195928" y="5121303"/>
        <a:ext cx="1518870" cy="1314001"/>
      </dsp:txXfrm>
    </dsp:sp>
    <dsp:sp modelId="{B5E1530C-EECE-42B9-A272-1A0877329FD2}">
      <dsp:nvSpPr>
        <dsp:cNvPr id="0" name=""/>
        <dsp:cNvSpPr/>
      </dsp:nvSpPr>
      <dsp:spPr>
        <a:xfrm>
          <a:off x="3328502" y="3133731"/>
          <a:ext cx="1045972" cy="9012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13701F-2B35-4BA8-B305-45EBCBA44607}">
      <dsp:nvSpPr>
        <dsp:cNvPr id="0" name=""/>
        <dsp:cNvSpPr/>
      </dsp:nvSpPr>
      <dsp:spPr>
        <a:xfrm>
          <a:off x="2726197" y="3586720"/>
          <a:ext cx="2271862" cy="196542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lgerian" panose="04020705040A02060702" pitchFamily="82" charset="0"/>
            </a:rPr>
            <a:t>Traffic prediction</a:t>
          </a:r>
        </a:p>
      </dsp:txBody>
      <dsp:txXfrm>
        <a:off x="3102693" y="3912433"/>
        <a:ext cx="1518870" cy="1314001"/>
      </dsp:txXfrm>
    </dsp:sp>
    <dsp:sp modelId="{B2441C4B-9124-4DFF-A559-FF3926869DA5}">
      <dsp:nvSpPr>
        <dsp:cNvPr id="0" name=""/>
        <dsp:cNvSpPr/>
      </dsp:nvSpPr>
      <dsp:spPr>
        <a:xfrm>
          <a:off x="2726197" y="1220395"/>
          <a:ext cx="2271862" cy="196542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dirty="0">
              <a:latin typeface="Algerian" panose="04020705040A02060702" pitchFamily="82" charset="0"/>
            </a:rPr>
            <a:t>Image and sound recognition</a:t>
          </a:r>
        </a:p>
      </dsp:txBody>
      <dsp:txXfrm>
        <a:off x="3102693" y="1546108"/>
        <a:ext cx="1518870" cy="1314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00B9E-92CB-4B99-95FC-CD8DC65BC55D}">
      <dsp:nvSpPr>
        <dsp:cNvPr id="0" name=""/>
        <dsp:cNvSpPr/>
      </dsp:nvSpPr>
      <dsp:spPr>
        <a:xfrm>
          <a:off x="4239476" y="2280328"/>
          <a:ext cx="2798619" cy="168771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Types of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 machine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learning</a:t>
          </a:r>
        </a:p>
      </dsp:txBody>
      <dsp:txXfrm>
        <a:off x="4321863" y="2362715"/>
        <a:ext cx="2633845" cy="1522940"/>
      </dsp:txXfrm>
    </dsp:sp>
    <dsp:sp modelId="{1D26D4DA-0387-41D1-AF89-9335129019CC}">
      <dsp:nvSpPr>
        <dsp:cNvPr id="0" name=""/>
        <dsp:cNvSpPr/>
      </dsp:nvSpPr>
      <dsp:spPr>
        <a:xfrm rot="16161804">
          <a:off x="5201220" y="1856870"/>
          <a:ext cx="8469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6968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A3C6D-2647-4188-B620-C88D82FB1DD8}">
      <dsp:nvSpPr>
        <dsp:cNvPr id="0" name=""/>
        <dsp:cNvSpPr/>
      </dsp:nvSpPr>
      <dsp:spPr>
        <a:xfrm>
          <a:off x="3992721" y="302643"/>
          <a:ext cx="3241993" cy="113076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Supervised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learning</a:t>
          </a:r>
        </a:p>
      </dsp:txBody>
      <dsp:txXfrm>
        <a:off x="4047921" y="357843"/>
        <a:ext cx="3131593" cy="1020368"/>
      </dsp:txXfrm>
    </dsp:sp>
    <dsp:sp modelId="{3FB4ED6D-6ABC-46C2-8F03-7656B01B250D}">
      <dsp:nvSpPr>
        <dsp:cNvPr id="0" name=""/>
        <dsp:cNvSpPr/>
      </dsp:nvSpPr>
      <dsp:spPr>
        <a:xfrm rot="1667008">
          <a:off x="6997180" y="4026878"/>
          <a:ext cx="7098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9825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F964-1588-411F-850A-29675CAA1087}">
      <dsp:nvSpPr>
        <dsp:cNvPr id="0" name=""/>
        <dsp:cNvSpPr/>
      </dsp:nvSpPr>
      <dsp:spPr>
        <a:xfrm>
          <a:off x="7509289" y="4192314"/>
          <a:ext cx="2459795" cy="113076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Unsupervised learning</a:t>
          </a:r>
        </a:p>
      </dsp:txBody>
      <dsp:txXfrm>
        <a:off x="7564489" y="4247514"/>
        <a:ext cx="2349395" cy="1020368"/>
      </dsp:txXfrm>
    </dsp:sp>
    <dsp:sp modelId="{ACC2230C-BFE0-47EE-ABB7-9AF624405424}">
      <dsp:nvSpPr>
        <dsp:cNvPr id="0" name=""/>
        <dsp:cNvSpPr/>
      </dsp:nvSpPr>
      <dsp:spPr>
        <a:xfrm rot="9040164">
          <a:off x="3544373" y="4092332"/>
          <a:ext cx="7427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2708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B93E2-B660-41C1-948A-27D466884711}">
      <dsp:nvSpPr>
        <dsp:cNvPr id="0" name=""/>
        <dsp:cNvSpPr/>
      </dsp:nvSpPr>
      <dsp:spPr>
        <a:xfrm>
          <a:off x="1253103" y="4274239"/>
          <a:ext cx="2858278" cy="102231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Reinforcement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learning</a:t>
          </a:r>
        </a:p>
      </dsp:txBody>
      <dsp:txXfrm>
        <a:off x="1303008" y="4324144"/>
        <a:ext cx="2758468" cy="922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2C13D-2458-45AF-82FF-8F599069AE7C}">
      <dsp:nvSpPr>
        <dsp:cNvPr id="0" name=""/>
        <dsp:cNvSpPr/>
      </dsp:nvSpPr>
      <dsp:spPr>
        <a:xfrm>
          <a:off x="991" y="0"/>
          <a:ext cx="2579015" cy="5417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lgerian" panose="04020705040A02060702" pitchFamily="82" charset="0"/>
            </a:rPr>
            <a:t>Features</a:t>
          </a:r>
          <a:endParaRPr lang="en-IN" sz="3600" kern="1200" dirty="0">
            <a:latin typeface="Algerian" panose="04020705040A02060702" pitchFamily="82" charset="0"/>
          </a:endParaRPr>
        </a:p>
      </dsp:txBody>
      <dsp:txXfrm>
        <a:off x="991" y="0"/>
        <a:ext cx="2579015" cy="1625176"/>
      </dsp:txXfrm>
    </dsp:sp>
    <dsp:sp modelId="{23923C4D-9C23-4571-847A-E88ABF74C84C}">
      <dsp:nvSpPr>
        <dsp:cNvPr id="0" name=""/>
        <dsp:cNvSpPr/>
      </dsp:nvSpPr>
      <dsp:spPr>
        <a:xfrm>
          <a:off x="246514" y="1628521"/>
          <a:ext cx="2063212" cy="3521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Features are the inputs given in machine learning.</a:t>
          </a:r>
          <a:endParaRPr lang="en-IN" sz="2900" kern="1200" dirty="0"/>
        </a:p>
      </dsp:txBody>
      <dsp:txXfrm>
        <a:off x="306943" y="1688950"/>
        <a:ext cx="1942354" cy="3400358"/>
      </dsp:txXfrm>
    </dsp:sp>
    <dsp:sp modelId="{34EE3447-A3E8-4C77-B571-6880FA43F01F}">
      <dsp:nvSpPr>
        <dsp:cNvPr id="0" name=""/>
        <dsp:cNvSpPr/>
      </dsp:nvSpPr>
      <dsp:spPr>
        <a:xfrm>
          <a:off x="2773433" y="0"/>
          <a:ext cx="2579015" cy="5417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lgerian" panose="04020705040A02060702" pitchFamily="82" charset="0"/>
            </a:rPr>
            <a:t>labels</a:t>
          </a:r>
          <a:endParaRPr lang="en-IN" sz="3600" kern="1200" dirty="0">
            <a:latin typeface="Algerian" panose="04020705040A02060702" pitchFamily="82" charset="0"/>
          </a:endParaRPr>
        </a:p>
      </dsp:txBody>
      <dsp:txXfrm>
        <a:off x="2773433" y="0"/>
        <a:ext cx="2579015" cy="1625176"/>
      </dsp:txXfrm>
    </dsp:sp>
    <dsp:sp modelId="{EC9FCC28-EF2E-4D64-ACA9-48B65909ED24}">
      <dsp:nvSpPr>
        <dsp:cNvPr id="0" name=""/>
        <dsp:cNvSpPr/>
      </dsp:nvSpPr>
      <dsp:spPr>
        <a:xfrm>
          <a:off x="3031335" y="1625176"/>
          <a:ext cx="2063212" cy="3521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Labels are the output  of the machine learning algorithm.</a:t>
          </a:r>
          <a:endParaRPr lang="en-IN" sz="2900" kern="1200" dirty="0"/>
        </a:p>
      </dsp:txBody>
      <dsp:txXfrm>
        <a:off x="3091764" y="1685605"/>
        <a:ext cx="1942354" cy="3400358"/>
      </dsp:txXfrm>
    </dsp:sp>
    <dsp:sp modelId="{ABC5E026-5341-47CC-98E3-08156DB44401}">
      <dsp:nvSpPr>
        <dsp:cNvPr id="0" name=""/>
        <dsp:cNvSpPr/>
      </dsp:nvSpPr>
      <dsp:spPr>
        <a:xfrm>
          <a:off x="5545875" y="0"/>
          <a:ext cx="2579015" cy="5417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lgerian" panose="04020705040A02060702" pitchFamily="82" charset="0"/>
            </a:rPr>
            <a:t>Model</a:t>
          </a:r>
          <a:endParaRPr lang="en-IN" sz="3600" kern="1200" dirty="0">
            <a:latin typeface="Algerian" panose="04020705040A02060702" pitchFamily="82" charset="0"/>
          </a:endParaRPr>
        </a:p>
      </dsp:txBody>
      <dsp:txXfrm>
        <a:off x="5545875" y="0"/>
        <a:ext cx="2579015" cy="1625176"/>
      </dsp:txXfrm>
    </dsp:sp>
    <dsp:sp modelId="{32DD13C3-CC6F-46C0-B09C-01A426C00831}">
      <dsp:nvSpPr>
        <dsp:cNvPr id="0" name=""/>
        <dsp:cNvSpPr/>
      </dsp:nvSpPr>
      <dsp:spPr>
        <a:xfrm>
          <a:off x="5803777" y="1625176"/>
          <a:ext cx="2063212" cy="3521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 are the programs produced by the machine learning </a:t>
          </a:r>
          <a:r>
            <a:rPr lang="en-US" sz="2900" kern="1200" dirty="0" err="1"/>
            <a:t>agorithms</a:t>
          </a:r>
          <a:r>
            <a:rPr lang="en-US" sz="2900" kern="1200" dirty="0"/>
            <a:t>. </a:t>
          </a:r>
          <a:endParaRPr lang="en-IN" sz="2900" kern="1200" dirty="0"/>
        </a:p>
      </dsp:txBody>
      <dsp:txXfrm>
        <a:off x="5864206" y="1685605"/>
        <a:ext cx="1942354" cy="340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INTELLIGNCE AND MACHINE LEARNING.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2100" y="2996952"/>
            <a:ext cx="8735325" cy="1752600"/>
          </a:xfrm>
        </p:spPr>
        <p:txBody>
          <a:bodyPr/>
          <a:lstStyle/>
          <a:p>
            <a:r>
              <a:rPr lang="en-US" dirty="0"/>
              <a:t>Vandana m</a:t>
            </a:r>
          </a:p>
          <a:p>
            <a:r>
              <a:rPr lang="en-US" dirty="0"/>
              <a:t>BSc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2A3A-9B9C-7705-593D-5440BEC5529A}"/>
              </a:ext>
            </a:extLst>
          </p:cNvPr>
          <p:cNvSpPr txBox="1"/>
          <p:nvPr/>
        </p:nvSpPr>
        <p:spPr>
          <a:xfrm>
            <a:off x="981844" y="1446786"/>
            <a:ext cx="56886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matplotlib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numpy as np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sklearn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from sklearn import linear_model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height=[[4.0],[5.0],[6.0],[7.0],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[8.0],[9.0],[10.0]]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weight=[  8, 10 , 12, 14, 16, 18, 20]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plt.scatter(height,weight,color='black')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plt.xlabel("height")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plt.ylabel("weight")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reg=linear_model.LinearRegression()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reg.fit(height,weight)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X_height=[[12.0]]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print(reg.predict(X_height))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FE4B3E-2413-0210-19C6-E5A29017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67" y="2445184"/>
            <a:ext cx="3888432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5DDC9C-F586-7C63-BE2B-46004B57E9B4}"/>
              </a:ext>
            </a:extLst>
          </p:cNvPr>
          <p:cNvSpPr/>
          <p:nvPr/>
        </p:nvSpPr>
        <p:spPr>
          <a:xfrm>
            <a:off x="6887835" y="1437423"/>
            <a:ext cx="21499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E05E-20BE-A4FA-44F9-C08A7E1FC49C}"/>
              </a:ext>
            </a:extLst>
          </p:cNvPr>
          <p:cNvSpPr txBox="1"/>
          <p:nvPr/>
        </p:nvSpPr>
        <p:spPr>
          <a:xfrm>
            <a:off x="784936" y="424592"/>
            <a:ext cx="876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Example  for linear regression: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2264D-6CD9-A637-9CDF-F5832D5EE5F7}"/>
              </a:ext>
            </a:extLst>
          </p:cNvPr>
          <p:cNvSpPr txBox="1"/>
          <p:nvPr/>
        </p:nvSpPr>
        <p:spPr>
          <a:xfrm>
            <a:off x="7102524" y="556382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effectLst/>
                <a:latin typeface="Courier New" panose="02070309020205020404" pitchFamily="49" charset="0"/>
              </a:rPr>
              <a:t>[24.]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427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61A2A1-3AC9-2AB0-54C2-900E6C92509C}"/>
              </a:ext>
            </a:extLst>
          </p:cNvPr>
          <p:cNvSpPr txBox="1"/>
          <p:nvPr/>
        </p:nvSpPr>
        <p:spPr>
          <a:xfrm>
            <a:off x="837828" y="1268760"/>
            <a:ext cx="10225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numpy as np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from sklearn.tree import DecisionTreeClassifier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X = [[30],[40],[50],[60],[20],[10],[70]]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y = [0,1,1,1,0,0,1]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from sklearn.neighbors import KNeighborsClassifier</a:t>
            </a:r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classifier= KNeighborsClassifier(n_neighbors=5, metric='</a:t>
            </a:r>
            <a:r>
              <a:rPr lang="en-IN" sz="1800" b="0" dirty="0" err="1">
                <a:effectLst/>
                <a:latin typeface="Courier New" panose="02070309020205020404" pitchFamily="49" charset="0"/>
              </a:rPr>
              <a:t>minkowski</a:t>
            </a:r>
            <a:r>
              <a:rPr lang="en-IN" sz="1800" b="0" dirty="0">
                <a:effectLst/>
                <a:latin typeface="Courier New" panose="02070309020205020404" pitchFamily="49" charset="0"/>
              </a:rPr>
              <a:t>', p=2 )classifier.fit(X,y) 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X_marks=[[50]]</a:t>
            </a:r>
          </a:p>
          <a:p>
            <a:r>
              <a:rPr lang="en-IN" sz="1800" b="0" dirty="0">
                <a:effectLst/>
                <a:latin typeface="Courier New" panose="02070309020205020404" pitchFamily="49" charset="0"/>
              </a:rPr>
              <a:t>print(classifier.predict(X_marks))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D2D4E-9B01-E1C4-AB90-AFEEDC5FF71F}"/>
              </a:ext>
            </a:extLst>
          </p:cNvPr>
          <p:cNvSpPr txBox="1"/>
          <p:nvPr/>
        </p:nvSpPr>
        <p:spPr>
          <a:xfrm>
            <a:off x="981844" y="421748"/>
            <a:ext cx="9559156" cy="59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Elephant" panose="02020904090505020303" pitchFamily="18" charset="0"/>
              </a:rPr>
              <a:t>Example for k nearest neighbors algorithm: </a:t>
            </a:r>
            <a:endParaRPr lang="en-IN" sz="3200" dirty="0">
              <a:solidFill>
                <a:srgbClr val="FFFF0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DF099-B05D-2FCE-BEAF-E85BF99EA831}"/>
              </a:ext>
            </a:extLst>
          </p:cNvPr>
          <p:cNvSpPr txBox="1"/>
          <p:nvPr/>
        </p:nvSpPr>
        <p:spPr>
          <a:xfrm>
            <a:off x="837828" y="4697314"/>
            <a:ext cx="2016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 put:</a:t>
            </a:r>
          </a:p>
          <a:p>
            <a:endParaRPr lang="en-US" sz="3200" b="1" dirty="0"/>
          </a:p>
          <a:p>
            <a:r>
              <a:rPr lang="en-IN" b="1" i="0" dirty="0">
                <a:effectLst/>
                <a:latin typeface="Courier New" panose="02070309020205020404" pitchFamily="49" charset="0"/>
              </a:rPr>
              <a:t>[1]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7813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84B9C5-B322-ABA8-511D-4FD46AE74182}"/>
              </a:ext>
            </a:extLst>
          </p:cNvPr>
          <p:cNvSpPr txBox="1"/>
          <p:nvPr/>
        </p:nvSpPr>
        <p:spPr>
          <a:xfrm>
            <a:off x="909836" y="1340768"/>
            <a:ext cx="936104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>
                <a:effectLst/>
                <a:latin typeface="Courier New" panose="02070309020205020404" pitchFamily="49" charset="0"/>
              </a:rPr>
              <a:t>import numpy as np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from sklearn.ensemble import RandomForestRegressor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X = [[30],[40],[50],[60],[20],[10],[70]]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y = [0,1,1,1,0,0,1]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RandomForestRegModel = RandomForestRegressor()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RandomForestRegModel.fit(X,y)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X_marks=[[70]]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print(RandomForestRegModel.predict(X_marks))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9F76-B62F-B105-9E10-3110A7747A3E}"/>
              </a:ext>
            </a:extLst>
          </p:cNvPr>
          <p:cNvSpPr txBox="1"/>
          <p:nvPr/>
        </p:nvSpPr>
        <p:spPr>
          <a:xfrm>
            <a:off x="954720" y="531263"/>
            <a:ext cx="92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Elephant" panose="02020904090505020303" pitchFamily="18" charset="0"/>
              </a:rPr>
              <a:t>Example for Random forest  algorithm:</a:t>
            </a:r>
            <a:endParaRPr lang="en-IN" sz="3200" b="1" dirty="0">
              <a:solidFill>
                <a:srgbClr val="FFFF0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36F2-FAA6-1804-677E-C7F50E9D2188}"/>
              </a:ext>
            </a:extLst>
          </p:cNvPr>
          <p:cNvSpPr txBox="1"/>
          <p:nvPr/>
        </p:nvSpPr>
        <p:spPr>
          <a:xfrm>
            <a:off x="1053852" y="479715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 put:</a:t>
            </a:r>
          </a:p>
          <a:p>
            <a:r>
              <a:rPr lang="en-IN" sz="2000" b="1" i="0" dirty="0">
                <a:effectLst/>
                <a:latin typeface="Courier New" panose="02070309020205020404" pitchFamily="49" charset="0"/>
              </a:rPr>
              <a:t>[1.]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490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78854B-FBF2-972A-7FF3-85F2FF922A4E}"/>
              </a:ext>
            </a:extLst>
          </p:cNvPr>
          <p:cNvSpPr txBox="1"/>
          <p:nvPr/>
        </p:nvSpPr>
        <p:spPr>
          <a:xfrm>
            <a:off x="837828" y="1196752"/>
            <a:ext cx="1015312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>
                <a:effectLst/>
                <a:latin typeface="Courier New" panose="02070309020205020404" pitchFamily="49" charset="0"/>
              </a:rPr>
              <a:t>import numpy as np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from sklearn.svm import SVC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X = [[30],[40],[50],[60],[20],[10],[70]]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y = [0,1,1,1,0,0,1]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classifier = SVC(kernel = 'linear', random_state = 0)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classifier.fit(X,y)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X_marks=[[55]]</a:t>
            </a:r>
          </a:p>
          <a:p>
            <a:r>
              <a:rPr lang="en-IN" sz="2000" b="0" dirty="0">
                <a:effectLst/>
                <a:latin typeface="Courier New" panose="02070309020205020404" pitchFamily="49" charset="0"/>
              </a:rPr>
              <a:t>print(classifier.predict(X_marks))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8FF90-441B-AE3A-94E5-2ABCAB7AABB8}"/>
              </a:ext>
            </a:extLst>
          </p:cNvPr>
          <p:cNvSpPr txBox="1"/>
          <p:nvPr/>
        </p:nvSpPr>
        <p:spPr>
          <a:xfrm>
            <a:off x="981844" y="40466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Elephant" panose="02020904090505020303" pitchFamily="18" charset="0"/>
              </a:rPr>
              <a:t>Example for SVM algorithm:</a:t>
            </a:r>
            <a:endParaRPr lang="en-IN" sz="3600" b="1" dirty="0">
              <a:solidFill>
                <a:srgbClr val="FFFF00"/>
              </a:solidFill>
              <a:latin typeface="Elephant" panose="020209040905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4F627-0D46-ADCB-11B4-083CCD22C2DD}"/>
              </a:ext>
            </a:extLst>
          </p:cNvPr>
          <p:cNvSpPr txBox="1"/>
          <p:nvPr/>
        </p:nvSpPr>
        <p:spPr>
          <a:xfrm>
            <a:off x="837828" y="4604623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 put:</a:t>
            </a:r>
          </a:p>
          <a:p>
            <a:r>
              <a:rPr lang="en-IN" sz="2800" b="1" i="0" dirty="0">
                <a:effectLst/>
                <a:latin typeface="Courier New" panose="02070309020205020404" pitchFamily="49" charset="0"/>
              </a:rPr>
              <a:t>[1]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956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81834-1BCB-DBEB-81D3-CE5D754F0E4F}"/>
              </a:ext>
            </a:extLst>
          </p:cNvPr>
          <p:cNvSpPr txBox="1"/>
          <p:nvPr/>
        </p:nvSpPr>
        <p:spPr>
          <a:xfrm>
            <a:off x="837828" y="692696"/>
            <a:ext cx="1116124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from sklearn.model_selection import train_test_split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from sklearn.linear_model import LogisticRegression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from sklearn import metrics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import seaborn as sn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candidates = {'</a:t>
            </a:r>
            <a:r>
              <a:rPr lang="en-IN" sz="1200" b="0" dirty="0" err="1">
                <a:effectLst/>
                <a:latin typeface="Courier New" panose="02070309020205020404" pitchFamily="49" charset="0"/>
              </a:rPr>
              <a:t>gmat</a:t>
            </a:r>
            <a:r>
              <a:rPr lang="en-IN" sz="1200" b="0" dirty="0">
                <a:effectLst/>
                <a:latin typeface="Courier New" panose="02070309020205020404" pitchFamily="49" charset="0"/>
              </a:rPr>
              <a:t>': [780,750,690,710,680,730,690,720,740,690,610,690,710,680,770,610,580,650,540,590,620,600,550,550,570,670,660,580,650,660,640,620,660,660,680,650,670,580,590,690],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              '</a:t>
            </a:r>
            <a:r>
              <a:rPr lang="en-IN" sz="1200" b="0" dirty="0" err="1">
                <a:effectLst/>
                <a:latin typeface="Courier New" panose="02070309020205020404" pitchFamily="49" charset="0"/>
              </a:rPr>
              <a:t>gpa</a:t>
            </a:r>
            <a:r>
              <a:rPr lang="en-IN" sz="1200" b="0" dirty="0">
                <a:effectLst/>
                <a:latin typeface="Courier New" panose="02070309020205020404" pitchFamily="49" charset="0"/>
              </a:rPr>
              <a:t>': [4,3.9,3.3,3.7,3.9,3.7,2.3,3.3,3.3,1.7,2.7,3.7,3.7,3.3,3.3,3,2.7,3.7,2.7,2.3,3.3,2,2.3,2.7,3,3.3,3.7,2.3,3.7,3.3,3,2.7,4,3.3,3.3,2.3,2.7,3.3,1.7,3.7],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              'work_experience': [3,4,3,5,4,6,1,4,5,1,3,5,6,4,3,1,4,6,2,3,2,1,4,1,2,6,4,2,6,5,1,2,4,6,5,1,2,1,4,5],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              'admitted': [1,1,0,1,0,1,0,1,1,0,0,1,1,0,1,0,0,1,0,0,1,0,0,0,0,1,1,0,1,1,0,0,1,1,1,0,0,0,0,1]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              }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df = pd.DataFrame(candidates,columns= [‘</a:t>
            </a:r>
            <a:r>
              <a:rPr lang="en-IN" sz="1200" b="0" dirty="0" err="1">
                <a:effectLst/>
                <a:latin typeface="Courier New" panose="02070309020205020404" pitchFamily="49" charset="0"/>
              </a:rPr>
              <a:t>gmat</a:t>
            </a:r>
            <a:r>
              <a:rPr lang="en-IN" sz="1200" b="0" dirty="0">
                <a:effectLst/>
                <a:latin typeface="Courier New" panose="02070309020205020404" pitchFamily="49" charset="0"/>
              </a:rPr>
              <a:t>', ’</a:t>
            </a:r>
            <a:r>
              <a:rPr lang="en-IN" sz="1200" b="0" dirty="0" err="1">
                <a:effectLst/>
                <a:latin typeface="Courier New" panose="02070309020205020404" pitchFamily="49" charset="0"/>
              </a:rPr>
              <a:t>gpa</a:t>
            </a:r>
            <a:r>
              <a:rPr lang="en-IN" sz="1200" b="0" dirty="0">
                <a:effectLst/>
                <a:latin typeface="Courier New" panose="02070309020205020404" pitchFamily="49" charset="0"/>
              </a:rPr>
              <a:t>','work_experience','admitted'])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#print (df)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X = df[['</a:t>
            </a:r>
            <a:r>
              <a:rPr lang="en-IN" sz="1200" b="0" dirty="0" err="1">
                <a:effectLst/>
                <a:latin typeface="Courier New" panose="02070309020205020404" pitchFamily="49" charset="0"/>
              </a:rPr>
              <a:t>gmat</a:t>
            </a:r>
            <a:r>
              <a:rPr lang="en-IN" sz="1200" b="0" dirty="0">
                <a:effectLst/>
                <a:latin typeface="Courier New" panose="02070309020205020404" pitchFamily="49" charset="0"/>
              </a:rPr>
              <a:t>', '</a:t>
            </a:r>
            <a:r>
              <a:rPr lang="en-IN" sz="1200" b="0" dirty="0" err="1">
                <a:effectLst/>
                <a:latin typeface="Courier New" panose="02070309020205020404" pitchFamily="49" charset="0"/>
              </a:rPr>
              <a:t>gpa</a:t>
            </a:r>
            <a:r>
              <a:rPr lang="en-IN" sz="1200" b="0" dirty="0">
                <a:effectLst/>
                <a:latin typeface="Courier New" panose="02070309020205020404" pitchFamily="49" charset="0"/>
              </a:rPr>
              <a:t>','work_experience']]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y = df['admitted']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X_train,X_test,y_train,y_test = train_test_split(X,y,test_size=0.25,random_state=0)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logistic_regression= LogisticRegression()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logistic_regression.fit(X_train,y_train)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y_pred=logistic_regression.predict(</a:t>
            </a:r>
            <a:r>
              <a:rPr lang="en-IN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IN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confusion_matrix = pd.crosstab(y_test, y_pred, rownames=['Actual'], colnames=['Predicted'])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sn.heatmap(confusion_matrix, annot=True)</a:t>
            </a:r>
          </a:p>
          <a:p>
            <a:br>
              <a:rPr lang="en-IN" sz="1200" b="0" dirty="0">
                <a:effectLst/>
                <a:latin typeface="Courier New" panose="02070309020205020404" pitchFamily="49" charset="0"/>
              </a:rPr>
            </a:br>
            <a:r>
              <a:rPr lang="en-IN" sz="1200" b="0" dirty="0">
                <a:effectLst/>
                <a:latin typeface="Courier New" panose="02070309020205020404" pitchFamily="49" charset="0"/>
              </a:rPr>
              <a:t>print('Accuracy: ',metrics.accuracy_score(y_test, y_pred))</a:t>
            </a:r>
          </a:p>
          <a:p>
            <a:r>
              <a:rPr lang="en-IN" sz="1200" b="0" dirty="0">
                <a:effectLst/>
                <a:latin typeface="Courier New" panose="02070309020205020404" pitchFamily="49" charset="0"/>
              </a:rPr>
              <a:t>plt.show()</a:t>
            </a:r>
          </a:p>
          <a:p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82F15-2176-3AA7-DC95-B518A1AFBF7A}"/>
              </a:ext>
            </a:extLst>
          </p:cNvPr>
          <p:cNvSpPr txBox="1"/>
          <p:nvPr/>
        </p:nvSpPr>
        <p:spPr>
          <a:xfrm>
            <a:off x="1053852" y="159108"/>
            <a:ext cx="914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Elephant" panose="02020904090505020303" pitchFamily="18" charset="0"/>
              </a:rPr>
              <a:t>Example for logistic regression algorithm: </a:t>
            </a:r>
            <a:endParaRPr lang="en-IN" sz="3200" b="1" dirty="0">
              <a:solidFill>
                <a:srgbClr val="FFFF0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484DE80-52EB-7C18-7CFA-E5F1D481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2204864"/>
            <a:ext cx="4935031" cy="3816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11241-38FD-1E02-483D-E17DE1E48C24}"/>
              </a:ext>
            </a:extLst>
          </p:cNvPr>
          <p:cNvSpPr txBox="1"/>
          <p:nvPr/>
        </p:nvSpPr>
        <p:spPr>
          <a:xfrm>
            <a:off x="1701924" y="148478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Courier New" panose="02070309020205020404" pitchFamily="49" charset="0"/>
              </a:rPr>
              <a:t>Accuracy: 0.8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4A1B-10E6-1C69-FDB8-A75F30291CA5}"/>
              </a:ext>
            </a:extLst>
          </p:cNvPr>
          <p:cNvSpPr txBox="1"/>
          <p:nvPr/>
        </p:nvSpPr>
        <p:spPr>
          <a:xfrm>
            <a:off x="1701924" y="33265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Elephant" panose="02020904090505020303" pitchFamily="18" charset="0"/>
              </a:rPr>
              <a:t>Out put:</a:t>
            </a:r>
            <a:endParaRPr lang="en-IN" sz="3600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68557-373C-09C1-1632-7306C77CA55E}"/>
              </a:ext>
            </a:extLst>
          </p:cNvPr>
          <p:cNvSpPr txBox="1"/>
          <p:nvPr/>
        </p:nvSpPr>
        <p:spPr>
          <a:xfrm>
            <a:off x="765820" y="1484784"/>
            <a:ext cx="1142300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b="0" dirty="0">
                <a:effectLst/>
                <a:latin typeface="Courier New" panose="02070309020205020404" pitchFamily="49" charset="0"/>
              </a:rPr>
              <a:t>import numpy as np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from sklearn.tree import DecisionTreeClassifier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X = [[30],[40],[50],[60],[20],[10],[70]]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y = [0,1,1,1,0,0,1]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classifier = DecisionTreeClassifier(criterion = 'entropy', random_state = 0)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classifier.fit(X,y)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X_marks=[[20]]</a:t>
            </a:r>
          </a:p>
          <a:p>
            <a:r>
              <a:rPr lang="en-IN" sz="1900" b="0" dirty="0">
                <a:effectLst/>
                <a:latin typeface="Courier New" panose="02070309020205020404" pitchFamily="49" charset="0"/>
              </a:rPr>
              <a:t>print(classifier.predict(X_marks))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8951-A7A1-9295-09BE-BFD5B7F57BF9}"/>
              </a:ext>
            </a:extLst>
          </p:cNvPr>
          <p:cNvSpPr txBox="1"/>
          <p:nvPr/>
        </p:nvSpPr>
        <p:spPr>
          <a:xfrm>
            <a:off x="780008" y="599603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Elephant" panose="02020904090505020303" pitchFamily="18" charset="0"/>
              </a:rPr>
              <a:t>Example for decision tree algorithm: </a:t>
            </a:r>
            <a:endParaRPr lang="en-IN" sz="3200" dirty="0">
              <a:solidFill>
                <a:srgbClr val="FFFF0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E9B5E-771C-A84D-102A-17DE2D5C1766}"/>
              </a:ext>
            </a:extLst>
          </p:cNvPr>
          <p:cNvSpPr txBox="1"/>
          <p:nvPr/>
        </p:nvSpPr>
        <p:spPr>
          <a:xfrm>
            <a:off x="780008" y="4801400"/>
            <a:ext cx="28803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 put:</a:t>
            </a:r>
          </a:p>
          <a:p>
            <a:endParaRPr lang="en-US" sz="2800" b="1" dirty="0"/>
          </a:p>
          <a:p>
            <a:r>
              <a:rPr lang="en-IN" sz="2000" b="1" i="0" dirty="0">
                <a:effectLst/>
                <a:latin typeface="Courier New" panose="02070309020205020404" pitchFamily="49" charset="0"/>
              </a:rPr>
              <a:t>[0]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081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63342E-34E0-FD67-FA01-4E6484E30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056298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4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824E9F-4449-AB9D-1FB7-1C2F4293D896}"/>
              </a:ext>
            </a:extLst>
          </p:cNvPr>
          <p:cNvSpPr txBox="1"/>
          <p:nvPr/>
        </p:nvSpPr>
        <p:spPr>
          <a:xfrm>
            <a:off x="261764" y="682818"/>
            <a:ext cx="1166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>
                  <a:solidFill>
                    <a:srgbClr val="FFFF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What is </a:t>
            </a:r>
            <a:r>
              <a:rPr lang="en-US" sz="4000" b="0" cap="none" spc="0" dirty="0">
                <a:ln w="0">
                  <a:solidFill>
                    <a:srgbClr val="FFFF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artificial</a:t>
            </a:r>
            <a:r>
              <a:rPr lang="en-US" sz="3600" b="0" cap="none" spc="0" dirty="0">
                <a:ln w="0">
                  <a:solidFill>
                    <a:srgbClr val="FFFF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intelligence[AI]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A5CC9-6697-2CDD-1350-4AC9FBBCFF2C}"/>
              </a:ext>
            </a:extLst>
          </p:cNvPr>
          <p:cNvSpPr txBox="1"/>
          <p:nvPr/>
        </p:nvSpPr>
        <p:spPr>
          <a:xfrm>
            <a:off x="2196667" y="2204864"/>
            <a:ext cx="77954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n>
                  <a:solidFill>
                    <a:schemeClr val="bg1"/>
                  </a:solidFill>
                </a:ln>
                <a:latin typeface="Britannic Bold" panose="020B0903060703020204" pitchFamily="34" charset="0"/>
              </a:rPr>
              <a:t>Artificial intelligence is shown by machines ,</a:t>
            </a:r>
          </a:p>
          <a:p>
            <a:pPr algn="ctr"/>
            <a:r>
              <a:rPr lang="en-IN" sz="3200" dirty="0">
                <a:ln>
                  <a:solidFill>
                    <a:schemeClr val="bg1"/>
                  </a:solidFill>
                </a:ln>
                <a:latin typeface="Britannic Bold" panose="020B0903060703020204" pitchFamily="34" charset="0"/>
              </a:rPr>
              <a:t> where the intelligence of human is put into </a:t>
            </a:r>
          </a:p>
          <a:p>
            <a:pPr algn="ctr"/>
            <a:r>
              <a:rPr lang="en-IN" sz="3200" dirty="0">
                <a:ln>
                  <a:solidFill>
                    <a:schemeClr val="bg1"/>
                  </a:solidFill>
                </a:ln>
                <a:latin typeface="Britannic Bold" panose="020B0903060703020204" pitchFamily="34" charset="0"/>
              </a:rPr>
              <a:t>Machines such as computers , cars etc… </a:t>
            </a:r>
          </a:p>
          <a:p>
            <a:pPr algn="ctr"/>
            <a:r>
              <a:rPr lang="en-IN" sz="3200" dirty="0">
                <a:ln>
                  <a:solidFill>
                    <a:schemeClr val="bg1"/>
                  </a:solidFill>
                </a:ln>
                <a:latin typeface="Britannic Bold" panose="020B0903060703020204" pitchFamily="34" charset="0"/>
              </a:rPr>
              <a:t>This enables the machines to mimic like </a:t>
            </a:r>
          </a:p>
          <a:p>
            <a:pPr algn="ctr"/>
            <a:r>
              <a:rPr lang="en-IN" sz="3200" dirty="0">
                <a:ln>
                  <a:solidFill>
                    <a:schemeClr val="bg1"/>
                  </a:solidFill>
                </a:ln>
                <a:latin typeface="Britannic Bold" panose="020B0903060703020204" pitchFamily="34" charset="0"/>
              </a:rPr>
              <a:t>human and work like human.</a:t>
            </a:r>
          </a:p>
          <a:p>
            <a:pPr algn="ctr"/>
            <a:endParaRPr lang="en-IN" sz="2800" dirty="0">
              <a:ln>
                <a:solidFill>
                  <a:schemeClr val="bg1"/>
                </a:solidFill>
              </a:ln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4EA98-5479-4F6B-9E18-CCA1CB584012}"/>
              </a:ext>
            </a:extLst>
          </p:cNvPr>
          <p:cNvSpPr txBox="1"/>
          <p:nvPr/>
        </p:nvSpPr>
        <p:spPr>
          <a:xfrm>
            <a:off x="1989956" y="692696"/>
            <a:ext cx="892899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What at is MACHINE LEARNING[ML]?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59210-DAB5-EBEB-13C8-F7CD3B45A8BB}"/>
              </a:ext>
            </a:extLst>
          </p:cNvPr>
          <p:cNvSpPr txBox="1"/>
          <p:nvPr/>
        </p:nvSpPr>
        <p:spPr>
          <a:xfrm>
            <a:off x="1017848" y="1772816"/>
            <a:ext cx="101531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Machine learning is a field of artificial </a:t>
            </a:r>
          </a:p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intelligence which is</a:t>
            </a:r>
          </a:p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 devoted in making machine understand ,</a:t>
            </a:r>
          </a:p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 learn and adapt to the data</a:t>
            </a:r>
          </a:p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 then, solve problems like human brain does.</a:t>
            </a:r>
          </a:p>
          <a:p>
            <a:pPr algn="ctr"/>
            <a:endParaRPr lang="en-IN" sz="2800" b="1" dirty="0">
              <a:ln>
                <a:solidFill>
                  <a:schemeClr val="bg1"/>
                </a:solidFill>
              </a:ln>
              <a:latin typeface="Bahnschrift SemiCondensed" panose="020B0502040204020203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Simply saying making machines to</a:t>
            </a:r>
          </a:p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 learn is called machine learning,</a:t>
            </a:r>
          </a:p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latin typeface="Bahnschrift SemiCondensed" panose="020B0502040204020203" pitchFamily="34" charset="0"/>
                <a:cs typeface="Calibri" panose="020F0502020204030204" pitchFamily="34" charset="0"/>
              </a:rPr>
              <a:t>Which makes things self automated.</a:t>
            </a:r>
          </a:p>
          <a:p>
            <a:pPr algn="ctr"/>
            <a:endParaRPr lang="en-IN" sz="3200" b="1" dirty="0">
              <a:ln>
                <a:solidFill>
                  <a:schemeClr val="bg1"/>
                </a:solidFill>
              </a:ln>
              <a:latin typeface="Bahnschrift SemiCondensed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44A98-BA3C-A995-4281-22C4F0913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94364"/>
              </p:ext>
            </p:extLst>
          </p:nvPr>
        </p:nvGraphicFramePr>
        <p:xfrm>
          <a:off x="96982" y="0"/>
          <a:ext cx="11901054" cy="676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7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9D24C73-29C5-E47E-BAA2-628E0EC3D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337899"/>
              </p:ext>
            </p:extLst>
          </p:nvPr>
        </p:nvGraphicFramePr>
        <p:xfrm>
          <a:off x="581891" y="540753"/>
          <a:ext cx="10958945" cy="562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30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8BFB42-CAFF-41DD-4B5D-622482D0B846}"/>
              </a:ext>
            </a:extLst>
          </p:cNvPr>
          <p:cNvSpPr txBox="1"/>
          <p:nvPr/>
        </p:nvSpPr>
        <p:spPr>
          <a:xfrm>
            <a:off x="2566020" y="692696"/>
            <a:ext cx="8341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n w="3175" cmpd="sng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Supervised learning</a:t>
            </a:r>
            <a:endParaRPr lang="en-IN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35A35-F962-BBC8-B834-9FC1544EE01C}"/>
              </a:ext>
            </a:extLst>
          </p:cNvPr>
          <p:cNvSpPr txBox="1"/>
          <p:nvPr/>
        </p:nvSpPr>
        <p:spPr>
          <a:xfrm>
            <a:off x="1629916" y="2132856"/>
            <a:ext cx="61092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Supervised learning is</a:t>
            </a:r>
            <a:r>
              <a:rPr lang="en-US" sz="2400" b="1" i="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machine learns</a:t>
            </a:r>
          </a:p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</a:t>
            </a:r>
            <a:r>
              <a:rPr lang="en-US" sz="2400" b="1" i="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by the input given by oth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ers..</a:t>
            </a:r>
          </a:p>
          <a:p>
            <a:endParaRPr lang="en-US" sz="24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This contains mains features and labels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There are 2 types if algorithms in SL: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Regression algorithm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Classification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5CA57-33AE-CECC-04F4-A9E9F79DC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3" y="2308191"/>
            <a:ext cx="3153451" cy="28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A3ED1-CF96-04D2-0D59-4DFB0088D0BA}"/>
              </a:ext>
            </a:extLst>
          </p:cNvPr>
          <p:cNvSpPr txBox="1"/>
          <p:nvPr/>
        </p:nvSpPr>
        <p:spPr>
          <a:xfrm>
            <a:off x="2463722" y="548680"/>
            <a:ext cx="7261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oper Black" panose="0208090404030B020404" pitchFamily="18" charset="0"/>
              </a:rPr>
              <a:t>Unsupervised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9EF45-B9EF-0499-66F3-3BC290BA1BC9}"/>
              </a:ext>
            </a:extLst>
          </p:cNvPr>
          <p:cNvSpPr txBox="1"/>
          <p:nvPr/>
        </p:nvSpPr>
        <p:spPr>
          <a:xfrm>
            <a:off x="1917948" y="2060848"/>
            <a:ext cx="61092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Here the machines learns on its own</a:t>
            </a:r>
          </a:p>
          <a:p>
            <a:r>
              <a:rPr lang="en-IN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by seeing the similarities between data</a:t>
            </a:r>
          </a:p>
          <a:p>
            <a:endParaRPr lang="en-IN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Here only features are in prominence </a:t>
            </a:r>
          </a:p>
          <a:p>
            <a:endParaRPr lang="en-IN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By seeing the pattern the</a:t>
            </a:r>
          </a:p>
          <a:p>
            <a:r>
              <a:rPr lang="en-IN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   machine under goes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Clustering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association</a:t>
            </a:r>
            <a:endParaRPr lang="en-IN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0DA1-104E-672C-9316-566CA23DB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9"/>
          <a:stretch/>
        </p:blipFill>
        <p:spPr>
          <a:xfrm>
            <a:off x="7606579" y="2204864"/>
            <a:ext cx="403244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F974D3-3A43-61E6-9A4B-589924E73FEA}"/>
              </a:ext>
            </a:extLst>
          </p:cNvPr>
          <p:cNvSpPr txBox="1"/>
          <p:nvPr/>
        </p:nvSpPr>
        <p:spPr>
          <a:xfrm>
            <a:off x="1917948" y="692696"/>
            <a:ext cx="8203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</a:rPr>
              <a:t>Reinforcement</a:t>
            </a:r>
            <a:r>
              <a:rPr lang="en-US" sz="4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4800" b="0" u="sng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</a:rPr>
              <a:t>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DF7E1-D859-4317-FF57-6F8D5AD4ADC2}"/>
              </a:ext>
            </a:extLst>
          </p:cNvPr>
          <p:cNvSpPr txBox="1"/>
          <p:nvPr/>
        </p:nvSpPr>
        <p:spPr>
          <a:xfrm>
            <a:off x="981844" y="2780928"/>
            <a:ext cx="5904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Bahnschrift Light" panose="020B0502040204020203" pitchFamily="34" charset="0"/>
              </a:rPr>
              <a:t>It is the ability of an agent to interact with the environment and find out what </a:t>
            </a:r>
          </a:p>
          <a:p>
            <a:r>
              <a:rPr lang="en-US" sz="2400" b="1" dirty="0">
                <a:latin typeface="Bahnschrift Light" panose="020B0502040204020203" pitchFamily="34" charset="0"/>
              </a:rPr>
              <a:t>    is the best outcome.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Bahnschrift Light" panose="020B0502040204020203" pitchFamily="34" charset="0"/>
              </a:rPr>
              <a:t>It follows the concept of hit and trial method or also called reward and penalty method</a:t>
            </a:r>
            <a:r>
              <a:rPr lang="en-US" sz="2400" dirty="0"/>
              <a:t>.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24900-982C-1E7D-60E5-6481EE80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2943757"/>
            <a:ext cx="2979415" cy="19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96E7B6-98D0-339C-65AF-BD6CBA7AFE80}"/>
              </a:ext>
            </a:extLst>
          </p:cNvPr>
          <p:cNvSpPr/>
          <p:nvPr/>
        </p:nvSpPr>
        <p:spPr>
          <a:xfrm>
            <a:off x="1197868" y="620688"/>
            <a:ext cx="7649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cloud computing?</a:t>
            </a:r>
            <a:endParaRPr lang="en-US" sz="5400" b="1" cap="none" spc="0" dirty="0">
              <a:ln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3DDB-0AAE-1319-045B-3D2C0C5E59CD}"/>
              </a:ext>
            </a:extLst>
          </p:cNvPr>
          <p:cNvSpPr txBox="1"/>
          <p:nvPr/>
        </p:nvSpPr>
        <p:spPr>
          <a:xfrm>
            <a:off x="1413892" y="1806835"/>
            <a:ext cx="53896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SemiCondensed" panose="020B0502040204020203" pitchFamily="34" charset="0"/>
              </a:rPr>
              <a:t>Paying for usage of remote computer</a:t>
            </a:r>
          </a:p>
          <a:p>
            <a:r>
              <a:rPr lang="en-US" sz="2800" b="1" dirty="0">
                <a:latin typeface="Bahnschrift SemiCondensed" panose="020B0502040204020203" pitchFamily="34" charset="0"/>
              </a:rPr>
              <a:t> resources is called cloud computing.</a:t>
            </a:r>
          </a:p>
          <a:p>
            <a:endParaRPr lang="en-IN" sz="2800" b="1" dirty="0">
              <a:latin typeface="Bahnschrif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6F928-26CE-B9B6-E28F-B485134F9ED0}"/>
              </a:ext>
            </a:extLst>
          </p:cNvPr>
          <p:cNvSpPr txBox="1"/>
          <p:nvPr/>
        </p:nvSpPr>
        <p:spPr>
          <a:xfrm>
            <a:off x="1197868" y="3429000"/>
            <a:ext cx="9361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What is google colab:</a:t>
            </a:r>
          </a:p>
          <a:p>
            <a:endParaRPr lang="en-US" sz="2800" b="1" dirty="0">
              <a:latin typeface="Algerian" panose="04020705040A02060702" pitchFamily="82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Google c</a:t>
            </a:r>
            <a:r>
              <a:rPr lang="en-US" b="0" i="0" dirty="0">
                <a:effectLst/>
                <a:latin typeface="arial" panose="020B0604020202020204" pitchFamily="34" charset="0"/>
              </a:rPr>
              <a:t>olab is a platform where</a:t>
            </a:r>
            <a:r>
              <a:rPr lang="en-US" b="1" i="0" dirty="0">
                <a:effectLst/>
                <a:latin typeface="arial" panose="020B0604020202020204" pitchFamily="34" charset="0"/>
              </a:rPr>
              <a:t> anybody to write and execute arbitrary python code through the browser, and is especially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well suited to machine learning, data analysis and education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78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1005</TotalTime>
  <Words>1098</Words>
  <Application>Microsoft Office PowerPoint</Application>
  <PresentationFormat>Custom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Algerian</vt:lpstr>
      <vt:lpstr>Arial</vt:lpstr>
      <vt:lpstr>Arial</vt:lpstr>
      <vt:lpstr>Arial Black</vt:lpstr>
      <vt:lpstr>Bahnschrift</vt:lpstr>
      <vt:lpstr>Bahnschrift Light</vt:lpstr>
      <vt:lpstr>Bahnschrift SemiCondensed</vt:lpstr>
      <vt:lpstr>Britannic Bold</vt:lpstr>
      <vt:lpstr>Calibri</vt:lpstr>
      <vt:lpstr>Cooper Black</vt:lpstr>
      <vt:lpstr>Courier New</vt:lpstr>
      <vt:lpstr>Elephant</vt:lpstr>
      <vt:lpstr>Gill Sans Ultra Bold</vt:lpstr>
      <vt:lpstr>Segoe UI Emoji</vt:lpstr>
      <vt:lpstr>Segoe UI Symbol</vt:lpstr>
      <vt:lpstr>Wingdings</vt:lpstr>
      <vt:lpstr>Tech 16x9</vt:lpstr>
      <vt:lpstr>ARTIFICIAL INTELLIGNCE AND MACHINE LEARNING.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INTELLIGNCE AND MACHINE LEARNING.</dc:title>
  <dc:creator>vandana m</dc:creator>
  <cp:lastModifiedBy>vandana m</cp:lastModifiedBy>
  <cp:revision>10</cp:revision>
  <dcterms:created xsi:type="dcterms:W3CDTF">2022-10-07T11:43:00Z</dcterms:created>
  <dcterms:modified xsi:type="dcterms:W3CDTF">2023-06-10T06:36:27Z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