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CE703-4EEF-4109-B4A4-B0EE4BE4E59F}">
  <a:tblStyle styleId="{6B7CE703-4EEF-4109-B4A4-B0EE4BE4E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6beced33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6beced3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6beced33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6beced3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6beced33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6beced3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beced33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6beced33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6beced33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6beced33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6beced33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6beced33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6beced3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6beced3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6beced33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6beced33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6beced3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6beced3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6beced33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6beced33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71d698b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71d698b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5bf2b4f4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5bf2b4f4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71d69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71d69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71d69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71d69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71d698b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71d698b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bf2b51b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bf2b51b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bf2b4f4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bf2b4f4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bf2b51b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bf2b51b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6beced33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6beced33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beced3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6beced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6beced3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6beced3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mitabhajoy/bengaluru-house-price-data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5800" y="1370950"/>
            <a:ext cx="4958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House Price    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Prediction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48950" y="3340650"/>
            <a:ext cx="224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Jofia Joe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Vandana Vijayan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Gana Shankarappa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Sanjo Antony M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2.  DATA CLEANING</a:t>
            </a:r>
            <a:endParaRPr b="1" sz="2200"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1159250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Drop features that are not required to build our model.</a:t>
            </a:r>
            <a:endParaRPr sz="1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714550"/>
            <a:ext cx="74292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Area_type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Society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Balcony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Availability</a:t>
            </a:r>
            <a:endParaRPr sz="1400"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1345700" y="306772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b)     Handle NA values.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18575" y="384575"/>
            <a:ext cx="7722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3</a:t>
            </a:r>
            <a:r>
              <a:rPr b="1" lang="en" sz="2650"/>
              <a:t>.  FEATURE ENGINEERING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0" name="Google Shape;200;p23"/>
          <p:cNvSpPr txBox="1"/>
          <p:nvPr/>
        </p:nvSpPr>
        <p:spPr>
          <a:xfrm>
            <a:off x="1218575" y="11336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Add new feature (integer) for bhk (bedroom hall kitchen)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803275"/>
            <a:ext cx="7434549" cy="24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b)	Explore and transform total_sqft feature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00" y="738600"/>
            <a:ext cx="7321325" cy="2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301" y="2932825"/>
            <a:ext cx="7321326" cy="2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c)	</a:t>
            </a:r>
            <a:r>
              <a:rPr lang="en">
                <a:solidFill>
                  <a:schemeClr val="lt1"/>
                </a:solidFill>
              </a:rPr>
              <a:t>Add new feature price_per_sqft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848075"/>
            <a:ext cx="7682549" cy="29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DIMENSIONALITY REDUCTION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452225" y="1151150"/>
            <a:ext cx="751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Dimensionality reduction is a machine learning (ML) or statistical technique of reducing the amount of random variables in a problem by obtaining a set of principal variables.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452225" y="1919400"/>
            <a:ext cx="688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Changed the name of the  locations having less than 10  apartments in that area into “other” category.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25" y="2571750"/>
            <a:ext cx="7219299" cy="23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299825" y="9225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An outlier is an value that lies far away from all other values in a given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332575" y="1322750"/>
            <a:ext cx="747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Presence of outliers can lead to inconsistencies and further errors in results obtained so it is necessary to remove outliers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408800" y="2164925"/>
            <a:ext cx="7735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By keeping minimum threshold per bhk to be 300 sqft.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Based on price per sqft.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Removed properties where for same location, the price of (for example) 3 bedroom apartment is less than 2 bedroom apartment (with same square ft area).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sing bathroom feature.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Here I am considering, if you have 4 bedroom home and even if you have bathroom in all 4 rooms plus one guest bathroom, you will have total bath = total bed + 1 max. Anything above that is an outlier or a data error and can be removed.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260725" y="7259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Columns  - “size” and “price_per_sqft” are dropped and the dataset is ready to be trained.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removing all outlier dataset has 7251 rows and 5 columns.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687875"/>
            <a:ext cx="8238776" cy="29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1242350" y="496275"/>
            <a:ext cx="75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ONE HOT ENCODING FOR LOCATION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50" y="1393975"/>
            <a:ext cx="7247327" cy="3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7. </a:t>
            </a:r>
            <a:r>
              <a:rPr b="1" lang="en" sz="2200"/>
              <a:t>MODEL BUILDING</a:t>
            </a:r>
            <a:endParaRPr b="1" sz="2200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977000"/>
            <a:ext cx="703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used 3 machine learning algorithms to predict the prices of houses namely Linear Regression,Decision Tree and Lasso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However Linear Regression gave the best results. Hence it is used.</a:t>
            </a:r>
            <a:endParaRPr sz="110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38" y="2256200"/>
            <a:ext cx="7865919" cy="2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8. TEST THE MODEL</a:t>
            </a:r>
            <a:endParaRPr b="1" sz="2200"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352600" y="1019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 is used to predict prices for few properties.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predict_price(location, sqft, bath, bhk)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933275"/>
            <a:ext cx="7342563" cy="2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23625" y="1343725"/>
            <a:ext cx="7669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Demonstrates the usage of machine learning algorithms in the prediction of Real estate/House prices in Bangalore.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Literature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research on machine learning prediction of house prices in India is extremely limited.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machine learning algorithms to implement this prediction engine for real-life usage by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Findings: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algorithms can drastically change accuracy.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poor dataset can negatively affect the predictions.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Sufficient proof of what algorithm is best suitable for this task.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63775" y="422300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186550"/>
            <a:ext cx="70389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Although we used different algorithms for house price prediction Linear Regression was found to be the best algorithm as linear regression was able to give the best model score of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84.5% 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1461700" y="28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{6B7CE703-4EEF-4109-B4A4-B0EE4BE4E59F}</a:tableStyleId>
              </a:tblPr>
              <a:tblGrid>
                <a:gridCol w="3681750"/>
                <a:gridCol w="2350000"/>
              </a:tblGrid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72.3%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430650"/>
            <a:ext cx="313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APPLICATIONS</a:t>
            </a:r>
            <a:endParaRPr b="1" sz="2500"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052550" y="1061050"/>
            <a:ext cx="70389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this proposed model, we want people to buy houses and real estate at their rightful prices.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Ensure that they don't get tricked by sketchy agents who just are after their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Help Big companies by giving accurate predictions for them to set the pricing.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Save them from a lot of hassle and save a lot of precious time and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Correct real estate prices are the essence of the market and we want to ensure that by using this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Likewise, house price predictions are also beneficial for property investors to know the pattern of lodging costs in a specific area.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675" y="3261150"/>
            <a:ext cx="3514975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ctrTitle"/>
          </p:nvPr>
        </p:nvSpPr>
        <p:spPr>
          <a:xfrm>
            <a:off x="2455100" y="2152325"/>
            <a:ext cx="54999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5811">
                <a:latin typeface="Comic Sans MS"/>
                <a:ea typeface="Comic Sans MS"/>
                <a:cs typeface="Comic Sans MS"/>
                <a:sym typeface="Comic Sans MS"/>
              </a:rPr>
              <a:t> THANK YOU</a:t>
            </a:r>
            <a:endParaRPr sz="581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24325" y="494375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 sz="2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76325" y="911675"/>
            <a:ext cx="7779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People and real estate agencies buy or sell houses, people buy to live in or as an investment and the agencies buy to run a business.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Everyone should get exactly what they pay for.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Over-valuation/Under-valuation in housing markets has always been an issue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Lack of proper detection measures.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Primary aim - use Machine Learning Techniques and curate them into ML models which can then serve the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8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57723" l="33388" r="5144" t="6418"/>
          <a:stretch/>
        </p:blipFill>
        <p:spPr>
          <a:xfrm>
            <a:off x="7020448" y="3836050"/>
            <a:ext cx="2240892" cy="1307448"/>
          </a:xfrm>
          <a:prstGeom prst="clou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4450" y="33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GAPS IN EXISTING SYSTEM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4450" y="1009800"/>
            <a:ext cx="7737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The present method is that the customer approaches a real estate agent to manage his/her investments and suggest suitable estates for his investments.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need to be paid a fraction of the amount just for searching a house and setting a price tag for you.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and sellers may have a secret dealing and the customer might be sold an overpriced house without his/her knowledge.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people first think of buying a house/Real estate they tend to go online and try to study trends and other related stuff.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doesn’t have detailed knowledge </a:t>
            </a: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accurate information about what the actual price should be.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misinformation about the prices in the internet.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comparing it with multiple estates is highly time-consuming and has a potential risk of incorrect pricing.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3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516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22500" y="1229425"/>
            <a:ext cx="743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aim of this project is to foresee house costs in Bengaluru city in view of certain elements like area, size/region, number of rooms, and number of washrooms.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Bengaluru house price dataset is utilized to create the model.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have  tried using a few machine learning algorithms in order to find out the best one which can give us the most accurate results 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3175175"/>
            <a:ext cx="4629150" cy="1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AND TECHNOLOGIES USED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Python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Numpy and Pandas for Data Cleaning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Matplotlib for Data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Sklearn for 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Jupyter Notebook as IDE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STEPS</a:t>
            </a:r>
            <a:endParaRPr b="1" sz="275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Dimensionality Reduction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Outlier Detection and Removal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Testing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75375"/>
            <a:ext cx="7038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IMPORTING DATASET</a:t>
            </a:r>
            <a:endParaRPr b="1" sz="22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927375"/>
            <a:ext cx="74292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was downloaded from here :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50" u="sng">
                <a:solidFill>
                  <a:srgbClr val="1A46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https://www.kaggle.com/amitabhajoy/bengaluru-house-price-data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5" y="1420275"/>
            <a:ext cx="8519101" cy="36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ATTRIBUTES IN DATASET</a:t>
            </a:r>
            <a:endParaRPr b="1" sz="22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82500"/>
            <a:ext cx="74292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</a:t>
            </a:r>
            <a:r>
              <a:rPr lang="en" sz="1700"/>
              <a:t>rea_type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Availability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Location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Size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Society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Total_sqft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Bath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Balcony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Price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