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9" r:id="rId3"/>
    <p:sldId id="274" r:id="rId4"/>
    <p:sldId id="257" r:id="rId5"/>
    <p:sldId id="261" r:id="rId6"/>
    <p:sldId id="262" r:id="rId7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Ebrima" panose="02000000000000000000" pitchFamily="2" charset="0"/>
      <p:regular r:id="rId15"/>
      <p:bold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Script MT Bold" panose="03040602040607080904" pitchFamily="66" charset="0"/>
      <p:bold r:id="rId27"/>
    </p:embeddedFont>
    <p:embeddedFont>
      <p:font typeface="Wide Latin" panose="020A0A07050505020404" pitchFamily="18" charset="0"/>
      <p:regular r:id="rId28"/>
    </p:embeddedFont>
    <p:embeddedFont>
      <p:font typeface="Zen Dot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877D4-2909-4B4C-9513-2B5479E20DC3}">
  <a:tblStyle styleId="{91C877D4-2909-4B4C-9513-2B5479E20D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0956FF-CB3B-43A4-8AAD-C82D7F6900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25" name="Google Shape;25;p4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26" name="Google Shape;26;p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28;p4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29" name="Google Shape;29;p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420950" y="1595075"/>
            <a:ext cx="6302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57" name="Google Shape;57;p7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58" name="Google Shape;58;p7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60;p7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61" name="Google Shape;61;p7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7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10750" y="1672600"/>
            <a:ext cx="45201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910750" y="2799800"/>
            <a:ext cx="45201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689905"/>
            <a:ext cx="34329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648395"/>
            <a:ext cx="3432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-155500" y="752145"/>
            <a:ext cx="9389014" cy="3644629"/>
            <a:chOff x="-155500" y="752145"/>
            <a:chExt cx="9389014" cy="3644629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-155500" y="752145"/>
              <a:ext cx="2721825" cy="165350"/>
              <a:chOff x="-155500" y="301425"/>
              <a:chExt cx="2721825" cy="165350"/>
            </a:xfrm>
          </p:grpSpPr>
          <p:cxnSp>
            <p:nvCxnSpPr>
              <p:cNvPr id="168" name="Google Shape;168;p19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0" name="Google Shape;170;p19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171" name="Google Shape;171;p19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9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4985239" y="15152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2"/>
          </p:nvPr>
        </p:nvSpPr>
        <p:spPr>
          <a:xfrm>
            <a:off x="1211050" y="15152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211" name="Google Shape;211;p23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212" name="Google Shape;212;p2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2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3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215" name="Google Shape;215;p2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2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5" r:id="rId6"/>
    <p:sldLayoutId id="2147483669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crypt-generat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682983" y="1150264"/>
            <a:ext cx="5171050" cy="2073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 Black" panose="02000000000000000000" pitchFamily="2" charset="0"/>
                <a:ea typeface="Roboto Black" panose="02000000000000000000" pitchFamily="2" charset="0"/>
              </a:rPr>
              <a:t>Spring Security with DB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57" name="Google Shape;457;p38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11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</a:rPr>
              <a:t>Team members: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 err="1">
                <a:latin typeface="Corbel" panose="020B0503020204020204" pitchFamily="34" charset="0"/>
              </a:rPr>
              <a:t>Alla-Anastasiia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err="1">
                <a:latin typeface="Corbel" panose="020B0503020204020204" pitchFamily="34" charset="0"/>
              </a:rPr>
              <a:t>Gnatkiv</a:t>
            </a:r>
            <a:endParaRPr lang="en-IN" dirty="0">
              <a:latin typeface="Corbel" panose="020B05030202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 err="1">
                <a:latin typeface="Corbel" panose="020B0503020204020204" pitchFamily="34" charset="0"/>
              </a:rPr>
              <a:t>Hanish</a:t>
            </a:r>
            <a:r>
              <a:rPr lang="en-IN" dirty="0">
                <a:latin typeface="Corbel" panose="020B0503020204020204" pitchFamily="34" charset="0"/>
              </a:rPr>
              <a:t> Dilip </a:t>
            </a:r>
            <a:r>
              <a:rPr lang="en-IN" dirty="0" err="1">
                <a:latin typeface="Corbel" panose="020B0503020204020204" pitchFamily="34" charset="0"/>
              </a:rPr>
              <a:t>Kaprani</a:t>
            </a:r>
            <a:endParaRPr lang="en-IN" dirty="0">
              <a:latin typeface="Corbel" panose="020B05030202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orbel" panose="020B0503020204020204" pitchFamily="34" charset="0"/>
              </a:rPr>
              <a:t>Vandana</a:t>
            </a:r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943600" y="893772"/>
            <a:ext cx="3289914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797929" y="1100339"/>
            <a:ext cx="5135497" cy="619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Amasis MT Pro Black" panose="020F0502020204030204" pitchFamily="18" charset="0"/>
              </a:rPr>
              <a:t>W</a:t>
            </a:r>
            <a:r>
              <a:rPr lang="en" sz="2800" dirty="0">
                <a:latin typeface="Amasis MT Pro Black" panose="020F0502020204030204" pitchFamily="18" charset="0"/>
              </a:rPr>
              <a:t>hat is </a:t>
            </a:r>
            <a:r>
              <a:rPr lang="en-IN" sz="2800" b="1" i="0" dirty="0">
                <a:effectLst/>
                <a:latin typeface="Amasis MT Pro Black" panose="020F0502020204030204" pitchFamily="18" charset="0"/>
              </a:rPr>
              <a:t>Spring Security?</a:t>
            </a:r>
            <a:endParaRPr sz="2800" dirty="0">
              <a:latin typeface="Amasis MT Pro Black" panose="020F0502020204030204" pitchFamily="18" charset="0"/>
            </a:endParaRPr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1"/>
          </p:nvPr>
        </p:nvSpPr>
        <p:spPr>
          <a:xfrm>
            <a:off x="3878089" y="2000091"/>
            <a:ext cx="4548675" cy="206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Spring Security is a powerful and highly customizable authentication and access-control framework for Java applications, particularly for Spring-based applications."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"It is a standard for securing Spring-based applications, focusing on providing both authentication and authorization to Java applications.</a:t>
            </a:r>
          </a:p>
        </p:txBody>
      </p:sp>
      <p:grpSp>
        <p:nvGrpSpPr>
          <p:cNvPr id="593" name="Google Shape;593;p41"/>
          <p:cNvGrpSpPr/>
          <p:nvPr/>
        </p:nvGrpSpPr>
        <p:grpSpPr>
          <a:xfrm>
            <a:off x="0" y="1180413"/>
            <a:ext cx="3706425" cy="2961301"/>
            <a:chOff x="0" y="1180413"/>
            <a:chExt cx="3706425" cy="2961301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713214" y="1180413"/>
              <a:ext cx="2582427" cy="2782667"/>
              <a:chOff x="713214" y="1180413"/>
              <a:chExt cx="2582427" cy="2782667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2478589" y="1342508"/>
                <a:ext cx="817052" cy="762158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7383" extrusionOk="0">
                    <a:moveTo>
                      <a:pt x="0" y="0"/>
                    </a:moveTo>
                    <a:lnTo>
                      <a:pt x="0" y="17382"/>
                    </a:lnTo>
                    <a:lnTo>
                      <a:pt x="18635" y="17382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2478589" y="1342508"/>
                <a:ext cx="817052" cy="80412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834" extrusionOk="0">
                    <a:moveTo>
                      <a:pt x="0" y="0"/>
                    </a:moveTo>
                    <a:lnTo>
                      <a:pt x="0" y="1833"/>
                    </a:lnTo>
                    <a:lnTo>
                      <a:pt x="18635" y="1833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3089350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6" y="1"/>
                    </a:moveTo>
                    <a:cubicBezTo>
                      <a:pt x="153" y="1"/>
                      <a:pt x="0" y="154"/>
                      <a:pt x="0" y="352"/>
                    </a:cubicBezTo>
                    <a:cubicBezTo>
                      <a:pt x="0" y="536"/>
                      <a:pt x="153" y="688"/>
                      <a:pt x="336" y="688"/>
                    </a:cubicBezTo>
                    <a:cubicBezTo>
                      <a:pt x="520" y="688"/>
                      <a:pt x="672" y="536"/>
                      <a:pt x="672" y="352"/>
                    </a:cubicBezTo>
                    <a:cubicBezTo>
                      <a:pt x="672" y="154"/>
                      <a:pt x="520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3150952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7" y="1"/>
                    </a:moveTo>
                    <a:cubicBezTo>
                      <a:pt x="153" y="1"/>
                      <a:pt x="1" y="154"/>
                      <a:pt x="1" y="352"/>
                    </a:cubicBezTo>
                    <a:cubicBezTo>
                      <a:pt x="1" y="536"/>
                      <a:pt x="153" y="688"/>
                      <a:pt x="337" y="688"/>
                    </a:cubicBezTo>
                    <a:cubicBezTo>
                      <a:pt x="520" y="688"/>
                      <a:pt x="673" y="536"/>
                      <a:pt x="673" y="352"/>
                    </a:cubicBezTo>
                    <a:cubicBezTo>
                      <a:pt x="673" y="154"/>
                      <a:pt x="520" y="16"/>
                      <a:pt x="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3208564" y="1370613"/>
                <a:ext cx="29508" cy="2950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336" y="1"/>
                    </a:moveTo>
                    <a:cubicBezTo>
                      <a:pt x="138" y="1"/>
                      <a:pt x="0" y="153"/>
                      <a:pt x="0" y="337"/>
                    </a:cubicBezTo>
                    <a:cubicBezTo>
                      <a:pt x="0" y="520"/>
                      <a:pt x="138" y="673"/>
                      <a:pt x="336" y="673"/>
                    </a:cubicBezTo>
                    <a:cubicBezTo>
                      <a:pt x="519" y="673"/>
                      <a:pt x="672" y="520"/>
                      <a:pt x="672" y="337"/>
                    </a:cubicBezTo>
                    <a:cubicBezTo>
                      <a:pt x="672" y="153"/>
                      <a:pt x="519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2623891" y="1497851"/>
                <a:ext cx="115926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2759854" y="1497851"/>
                <a:ext cx="115882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2659406" y="1550772"/>
                <a:ext cx="179501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4094" y="214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2869029" y="1550772"/>
                <a:ext cx="9111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2077" y="214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2721665" y="1602991"/>
                <a:ext cx="7909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803" y="215"/>
                    </a:lnTo>
                    <a:lnTo>
                      <a:pt x="18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2846229" y="1602991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5958" y="215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1"/>
              <p:cNvSpPr/>
              <p:nvPr/>
            </p:nvSpPr>
            <p:spPr>
              <a:xfrm>
                <a:off x="2783268" y="1655255"/>
                <a:ext cx="29876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215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6813" y="214"/>
                    </a:lnTo>
                    <a:lnTo>
                      <a:pt x="6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1"/>
              <p:cNvSpPr/>
              <p:nvPr/>
            </p:nvSpPr>
            <p:spPr>
              <a:xfrm>
                <a:off x="2708293" y="1707474"/>
                <a:ext cx="92469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108" y="230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2839565" y="1707474"/>
                <a:ext cx="9176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093" y="230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2623891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6" y="215"/>
                    </a:lnTo>
                    <a:lnTo>
                      <a:pt x="30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2804708" y="1979357"/>
                <a:ext cx="133333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40" y="215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2980176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5" y="215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2659406" y="1927138"/>
                <a:ext cx="26188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72" y="214"/>
                    </a:lnTo>
                    <a:lnTo>
                      <a:pt x="59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2962111" y="1927138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57" y="214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2721665" y="1874217"/>
                <a:ext cx="259913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5927" y="23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3003633" y="1874217"/>
                <a:ext cx="72344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1650" y="230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270491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285429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230" y="230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3014989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2818124" y="1769778"/>
                <a:ext cx="137323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31" y="229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>
                <a:off x="2629942" y="1769778"/>
                <a:ext cx="136665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16" y="229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2548215" y="1488468"/>
                <a:ext cx="12759" cy="1280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2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2548215" y="1539372"/>
                <a:ext cx="12759" cy="40587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9257" extrusionOk="0">
                    <a:moveTo>
                      <a:pt x="1" y="1"/>
                    </a:moveTo>
                    <a:lnTo>
                      <a:pt x="1" y="581"/>
                    </a:lnTo>
                    <a:lnTo>
                      <a:pt x="291" y="581"/>
                    </a:lnTo>
                    <a:lnTo>
                      <a:pt x="291" y="1"/>
                    </a:lnTo>
                    <a:close/>
                    <a:moveTo>
                      <a:pt x="1" y="1452"/>
                    </a:moveTo>
                    <a:lnTo>
                      <a:pt x="1" y="2017"/>
                    </a:lnTo>
                    <a:lnTo>
                      <a:pt x="291" y="2017"/>
                    </a:lnTo>
                    <a:lnTo>
                      <a:pt x="291" y="1452"/>
                    </a:lnTo>
                    <a:close/>
                    <a:moveTo>
                      <a:pt x="1" y="2888"/>
                    </a:moveTo>
                    <a:lnTo>
                      <a:pt x="1" y="3468"/>
                    </a:lnTo>
                    <a:lnTo>
                      <a:pt x="291" y="3468"/>
                    </a:lnTo>
                    <a:lnTo>
                      <a:pt x="291" y="2888"/>
                    </a:lnTo>
                    <a:close/>
                    <a:moveTo>
                      <a:pt x="1" y="4339"/>
                    </a:moveTo>
                    <a:lnTo>
                      <a:pt x="1" y="4919"/>
                    </a:lnTo>
                    <a:lnTo>
                      <a:pt x="291" y="4919"/>
                    </a:lnTo>
                    <a:lnTo>
                      <a:pt x="291" y="4339"/>
                    </a:lnTo>
                    <a:close/>
                    <a:moveTo>
                      <a:pt x="1" y="5790"/>
                    </a:moveTo>
                    <a:lnTo>
                      <a:pt x="1" y="6370"/>
                    </a:lnTo>
                    <a:lnTo>
                      <a:pt x="291" y="6370"/>
                    </a:lnTo>
                    <a:lnTo>
                      <a:pt x="291" y="5790"/>
                    </a:lnTo>
                    <a:close/>
                    <a:moveTo>
                      <a:pt x="1" y="7241"/>
                    </a:moveTo>
                    <a:lnTo>
                      <a:pt x="1" y="7806"/>
                    </a:lnTo>
                    <a:lnTo>
                      <a:pt x="291" y="7806"/>
                    </a:lnTo>
                    <a:lnTo>
                      <a:pt x="291" y="7241"/>
                    </a:lnTo>
                    <a:close/>
                    <a:moveTo>
                      <a:pt x="1" y="8677"/>
                    </a:moveTo>
                    <a:lnTo>
                      <a:pt x="1" y="9257"/>
                    </a:lnTo>
                    <a:lnTo>
                      <a:pt x="291" y="9257"/>
                    </a:lnTo>
                    <a:lnTo>
                      <a:pt x="291" y="86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2548215" y="1983391"/>
                <a:ext cx="12759" cy="1275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1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1370889" y="1180413"/>
                <a:ext cx="672407" cy="414598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9456" extrusionOk="0">
                    <a:moveTo>
                      <a:pt x="1" y="1"/>
                    </a:moveTo>
                    <a:lnTo>
                      <a:pt x="1" y="9456"/>
                    </a:lnTo>
                    <a:lnTo>
                      <a:pt x="15336" y="9456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1525574" y="1323743"/>
                <a:ext cx="106543" cy="115882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643" extrusionOk="0">
                    <a:moveTo>
                      <a:pt x="2185" y="1"/>
                    </a:moveTo>
                    <a:lnTo>
                      <a:pt x="1" y="978"/>
                    </a:lnTo>
                    <a:lnTo>
                      <a:pt x="1" y="1665"/>
                    </a:lnTo>
                    <a:lnTo>
                      <a:pt x="2185" y="2643"/>
                    </a:lnTo>
                    <a:lnTo>
                      <a:pt x="2430" y="2078"/>
                    </a:lnTo>
                    <a:lnTo>
                      <a:pt x="597" y="1314"/>
                    </a:lnTo>
                    <a:lnTo>
                      <a:pt x="2430" y="535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1664212" y="1262140"/>
                <a:ext cx="85761" cy="22909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225" extrusionOk="0">
                    <a:moveTo>
                      <a:pt x="1330" y="0"/>
                    </a:moveTo>
                    <a:lnTo>
                      <a:pt x="1" y="5087"/>
                    </a:lnTo>
                    <a:lnTo>
                      <a:pt x="627" y="5224"/>
                    </a:lnTo>
                    <a:lnTo>
                      <a:pt x="1956" y="138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1782769" y="1323743"/>
                <a:ext cx="105842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628" extrusionOk="0">
                    <a:moveTo>
                      <a:pt x="229" y="1"/>
                    </a:moveTo>
                    <a:lnTo>
                      <a:pt x="0" y="535"/>
                    </a:lnTo>
                    <a:lnTo>
                      <a:pt x="1818" y="1314"/>
                    </a:lnTo>
                    <a:lnTo>
                      <a:pt x="0" y="2078"/>
                    </a:lnTo>
                    <a:lnTo>
                      <a:pt x="229" y="2628"/>
                    </a:lnTo>
                    <a:lnTo>
                      <a:pt x="2414" y="1650"/>
                    </a:lnTo>
                    <a:lnTo>
                      <a:pt x="2414" y="978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 flipH="1">
                <a:off x="1010571" y="1983391"/>
                <a:ext cx="383118" cy="273286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6233" extrusionOk="0">
                    <a:moveTo>
                      <a:pt x="1" y="1"/>
                    </a:moveTo>
                    <a:lnTo>
                      <a:pt x="1" y="6232"/>
                    </a:lnTo>
                    <a:lnTo>
                      <a:pt x="8737" y="6232"/>
                    </a:lnTo>
                    <a:lnTo>
                      <a:pt x="87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 flipH="1">
                <a:off x="1233566" y="2024912"/>
                <a:ext cx="52965" cy="190901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4354" extrusionOk="0">
                    <a:moveTo>
                      <a:pt x="1207" y="1"/>
                    </a:moveTo>
                    <a:cubicBezTo>
                      <a:pt x="489" y="1"/>
                      <a:pt x="291" y="214"/>
                      <a:pt x="291" y="688"/>
                    </a:cubicBezTo>
                    <a:lnTo>
                      <a:pt x="291" y="1589"/>
                    </a:lnTo>
                    <a:cubicBezTo>
                      <a:pt x="291" y="1834"/>
                      <a:pt x="230" y="1940"/>
                      <a:pt x="0" y="1940"/>
                    </a:cubicBezTo>
                    <a:lnTo>
                      <a:pt x="0" y="2414"/>
                    </a:lnTo>
                    <a:cubicBezTo>
                      <a:pt x="230" y="2414"/>
                      <a:pt x="291" y="2506"/>
                      <a:pt x="291" y="2765"/>
                    </a:cubicBezTo>
                    <a:lnTo>
                      <a:pt x="291" y="3651"/>
                    </a:lnTo>
                    <a:cubicBezTo>
                      <a:pt x="291" y="4125"/>
                      <a:pt x="505" y="4354"/>
                      <a:pt x="1207" y="4354"/>
                    </a:cubicBezTo>
                    <a:lnTo>
                      <a:pt x="1207" y="3941"/>
                    </a:lnTo>
                    <a:cubicBezTo>
                      <a:pt x="932" y="3941"/>
                      <a:pt x="825" y="3865"/>
                      <a:pt x="825" y="3651"/>
                    </a:cubicBezTo>
                    <a:lnTo>
                      <a:pt x="825" y="2719"/>
                    </a:lnTo>
                    <a:cubicBezTo>
                      <a:pt x="825" y="2353"/>
                      <a:pt x="673" y="2246"/>
                      <a:pt x="428" y="2170"/>
                    </a:cubicBezTo>
                    <a:cubicBezTo>
                      <a:pt x="688" y="2108"/>
                      <a:pt x="825" y="1986"/>
                      <a:pt x="825" y="1620"/>
                    </a:cubicBezTo>
                    <a:lnTo>
                      <a:pt x="825" y="688"/>
                    </a:lnTo>
                    <a:cubicBezTo>
                      <a:pt x="825" y="474"/>
                      <a:pt x="932" y="398"/>
                      <a:pt x="1207" y="398"/>
                    </a:cubicBez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 flipH="1">
                <a:off x="1117728" y="2024254"/>
                <a:ext cx="53622" cy="19155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369" extrusionOk="0">
                    <a:moveTo>
                      <a:pt x="1" y="0"/>
                    </a:moveTo>
                    <a:lnTo>
                      <a:pt x="1" y="413"/>
                    </a:lnTo>
                    <a:cubicBezTo>
                      <a:pt x="291" y="413"/>
                      <a:pt x="382" y="489"/>
                      <a:pt x="382" y="703"/>
                    </a:cubicBezTo>
                    <a:lnTo>
                      <a:pt x="382" y="1635"/>
                    </a:lnTo>
                    <a:cubicBezTo>
                      <a:pt x="382" y="2001"/>
                      <a:pt x="535" y="2123"/>
                      <a:pt x="795" y="2185"/>
                    </a:cubicBezTo>
                    <a:cubicBezTo>
                      <a:pt x="535" y="2261"/>
                      <a:pt x="382" y="2368"/>
                      <a:pt x="382" y="2734"/>
                    </a:cubicBezTo>
                    <a:lnTo>
                      <a:pt x="382" y="3666"/>
                    </a:lnTo>
                    <a:cubicBezTo>
                      <a:pt x="382" y="3880"/>
                      <a:pt x="291" y="3956"/>
                      <a:pt x="1" y="3956"/>
                    </a:cubicBezTo>
                    <a:lnTo>
                      <a:pt x="1" y="4369"/>
                    </a:lnTo>
                    <a:cubicBezTo>
                      <a:pt x="719" y="4369"/>
                      <a:pt x="917" y="4140"/>
                      <a:pt x="917" y="3666"/>
                    </a:cubicBezTo>
                    <a:lnTo>
                      <a:pt x="917" y="2780"/>
                    </a:lnTo>
                    <a:cubicBezTo>
                      <a:pt x="917" y="2521"/>
                      <a:pt x="978" y="2414"/>
                      <a:pt x="1223" y="2414"/>
                    </a:cubicBezTo>
                    <a:lnTo>
                      <a:pt x="1223" y="1955"/>
                    </a:lnTo>
                    <a:cubicBezTo>
                      <a:pt x="978" y="1955"/>
                      <a:pt x="917" y="1849"/>
                      <a:pt x="917" y="1589"/>
                    </a:cubicBezTo>
                    <a:lnTo>
                      <a:pt x="917" y="703"/>
                    </a:lnTo>
                    <a:cubicBezTo>
                      <a:pt x="917" y="229"/>
                      <a:pt x="719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2218719" y="1240043"/>
                <a:ext cx="429988" cy="287316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6553" extrusionOk="0">
                    <a:moveTo>
                      <a:pt x="1" y="0"/>
                    </a:moveTo>
                    <a:lnTo>
                      <a:pt x="1" y="6553"/>
                    </a:lnTo>
                    <a:lnTo>
                      <a:pt x="9807" y="6553"/>
                    </a:lnTo>
                    <a:lnTo>
                      <a:pt x="98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2340609" y="1295682"/>
                <a:ext cx="181562" cy="176257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020" extrusionOk="0">
                    <a:moveTo>
                      <a:pt x="1719" y="476"/>
                    </a:moveTo>
                    <a:cubicBezTo>
                      <a:pt x="2009" y="476"/>
                      <a:pt x="2299" y="587"/>
                      <a:pt x="2521" y="809"/>
                    </a:cubicBezTo>
                    <a:cubicBezTo>
                      <a:pt x="2979" y="1252"/>
                      <a:pt x="2979" y="1969"/>
                      <a:pt x="2536" y="2412"/>
                    </a:cubicBezTo>
                    <a:cubicBezTo>
                      <a:pt x="2315" y="2634"/>
                      <a:pt x="2021" y="2745"/>
                      <a:pt x="1727" y="2745"/>
                    </a:cubicBezTo>
                    <a:cubicBezTo>
                      <a:pt x="1433" y="2745"/>
                      <a:pt x="1139" y="2634"/>
                      <a:pt x="917" y="2412"/>
                    </a:cubicBezTo>
                    <a:cubicBezTo>
                      <a:pt x="474" y="1969"/>
                      <a:pt x="474" y="1252"/>
                      <a:pt x="917" y="809"/>
                    </a:cubicBezTo>
                    <a:cubicBezTo>
                      <a:pt x="1139" y="587"/>
                      <a:pt x="1429" y="476"/>
                      <a:pt x="1719" y="476"/>
                    </a:cubicBezTo>
                    <a:close/>
                    <a:moveTo>
                      <a:pt x="1727" y="1"/>
                    </a:moveTo>
                    <a:cubicBezTo>
                      <a:pt x="1259" y="1"/>
                      <a:pt x="791" y="204"/>
                      <a:pt x="474" y="610"/>
                    </a:cubicBezTo>
                    <a:cubicBezTo>
                      <a:pt x="1" y="1206"/>
                      <a:pt x="1" y="2061"/>
                      <a:pt x="490" y="2626"/>
                    </a:cubicBezTo>
                    <a:cubicBezTo>
                      <a:pt x="809" y="3018"/>
                      <a:pt x="1270" y="3215"/>
                      <a:pt x="1729" y="3215"/>
                    </a:cubicBezTo>
                    <a:cubicBezTo>
                      <a:pt x="2039" y="3215"/>
                      <a:pt x="2348" y="3125"/>
                      <a:pt x="2613" y="2947"/>
                    </a:cubicBezTo>
                    <a:lnTo>
                      <a:pt x="3651" y="3986"/>
                    </a:lnTo>
                    <a:cubicBezTo>
                      <a:pt x="3674" y="4009"/>
                      <a:pt x="3701" y="4020"/>
                      <a:pt x="3728" y="4020"/>
                    </a:cubicBezTo>
                    <a:cubicBezTo>
                      <a:pt x="3754" y="4020"/>
                      <a:pt x="3781" y="4009"/>
                      <a:pt x="3804" y="3986"/>
                    </a:cubicBezTo>
                    <a:lnTo>
                      <a:pt x="4094" y="3695"/>
                    </a:lnTo>
                    <a:cubicBezTo>
                      <a:pt x="4140" y="3650"/>
                      <a:pt x="4140" y="3573"/>
                      <a:pt x="4094" y="3543"/>
                    </a:cubicBezTo>
                    <a:lnTo>
                      <a:pt x="3056" y="2504"/>
                    </a:lnTo>
                    <a:cubicBezTo>
                      <a:pt x="3483" y="1878"/>
                      <a:pt x="3407" y="1022"/>
                      <a:pt x="2857" y="473"/>
                    </a:cubicBezTo>
                    <a:cubicBezTo>
                      <a:pt x="2550" y="158"/>
                      <a:pt x="2138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 flipH="1">
                <a:off x="1615982" y="2010180"/>
                <a:ext cx="223040" cy="226416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5164" extrusionOk="0">
                    <a:moveTo>
                      <a:pt x="5087" y="2689"/>
                    </a:moveTo>
                    <a:cubicBezTo>
                      <a:pt x="5071" y="2903"/>
                      <a:pt x="4766" y="5163"/>
                      <a:pt x="2444" y="5163"/>
                    </a:cubicBezTo>
                    <a:cubicBezTo>
                      <a:pt x="0" y="5163"/>
                      <a:pt x="413" y="2750"/>
                      <a:pt x="413" y="2750"/>
                    </a:cubicBezTo>
                    <a:lnTo>
                      <a:pt x="413" y="2735"/>
                    </a:lnTo>
                    <a:cubicBezTo>
                      <a:pt x="657" y="2674"/>
                      <a:pt x="901" y="2658"/>
                      <a:pt x="1176" y="2689"/>
                    </a:cubicBezTo>
                    <a:lnTo>
                      <a:pt x="1176" y="1543"/>
                    </a:lnTo>
                    <a:lnTo>
                      <a:pt x="3941" y="1"/>
                    </a:lnTo>
                    <a:lnTo>
                      <a:pt x="4048" y="1"/>
                    </a:lnTo>
                    <a:lnTo>
                      <a:pt x="4048" y="2674"/>
                    </a:lnTo>
                    <a:cubicBezTo>
                      <a:pt x="4048" y="2674"/>
                      <a:pt x="4491" y="2612"/>
                      <a:pt x="5087" y="2689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 flipH="1">
                <a:off x="1626680" y="1702783"/>
                <a:ext cx="315465" cy="423981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9670" extrusionOk="0">
                    <a:moveTo>
                      <a:pt x="6094" y="1910"/>
                    </a:moveTo>
                    <a:cubicBezTo>
                      <a:pt x="6492" y="2307"/>
                      <a:pt x="6782" y="2811"/>
                      <a:pt x="6935" y="3453"/>
                    </a:cubicBezTo>
                    <a:cubicBezTo>
                      <a:pt x="7194" y="4614"/>
                      <a:pt x="6950" y="5866"/>
                      <a:pt x="6598" y="6996"/>
                    </a:cubicBezTo>
                    <a:cubicBezTo>
                      <a:pt x="6553" y="7180"/>
                      <a:pt x="6476" y="7378"/>
                      <a:pt x="6354" y="7546"/>
                    </a:cubicBezTo>
                    <a:cubicBezTo>
                      <a:pt x="6278" y="7653"/>
                      <a:pt x="6171" y="7760"/>
                      <a:pt x="6064" y="7852"/>
                    </a:cubicBezTo>
                    <a:lnTo>
                      <a:pt x="4582" y="9135"/>
                    </a:lnTo>
                    <a:cubicBezTo>
                      <a:pt x="4246" y="9425"/>
                      <a:pt x="2199" y="9669"/>
                      <a:pt x="1802" y="9394"/>
                    </a:cubicBezTo>
                    <a:cubicBezTo>
                      <a:pt x="290" y="8310"/>
                      <a:pt x="0" y="5194"/>
                      <a:pt x="305" y="3590"/>
                    </a:cubicBezTo>
                    <a:cubicBezTo>
                      <a:pt x="810" y="948"/>
                      <a:pt x="4216" y="1"/>
                      <a:pt x="6094" y="191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 flipH="1">
                <a:off x="1676269" y="1916527"/>
                <a:ext cx="40864" cy="53798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27" extrusionOk="0">
                    <a:moveTo>
                      <a:pt x="504" y="0"/>
                    </a:moveTo>
                    <a:cubicBezTo>
                      <a:pt x="333" y="0"/>
                      <a:pt x="185" y="159"/>
                      <a:pt x="137" y="334"/>
                    </a:cubicBezTo>
                    <a:lnTo>
                      <a:pt x="137" y="334"/>
                    </a:lnTo>
                    <a:cubicBezTo>
                      <a:pt x="31" y="472"/>
                      <a:pt x="275" y="548"/>
                      <a:pt x="275" y="686"/>
                    </a:cubicBezTo>
                    <a:cubicBezTo>
                      <a:pt x="260" y="823"/>
                      <a:pt x="0" y="1006"/>
                      <a:pt x="168" y="1159"/>
                    </a:cubicBezTo>
                    <a:cubicBezTo>
                      <a:pt x="220" y="1207"/>
                      <a:pt x="279" y="1226"/>
                      <a:pt x="339" y="1226"/>
                    </a:cubicBezTo>
                    <a:cubicBezTo>
                      <a:pt x="511" y="1226"/>
                      <a:pt x="696" y="1066"/>
                      <a:pt x="764" y="930"/>
                    </a:cubicBezTo>
                    <a:cubicBezTo>
                      <a:pt x="871" y="670"/>
                      <a:pt x="932" y="227"/>
                      <a:pt x="657" y="44"/>
                    </a:cubicBezTo>
                    <a:cubicBezTo>
                      <a:pt x="605" y="14"/>
                      <a:pt x="554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 flipH="1">
                <a:off x="1661537" y="1928497"/>
                <a:ext cx="52921" cy="87778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002" extrusionOk="0">
                    <a:moveTo>
                      <a:pt x="1069" y="0"/>
                    </a:moveTo>
                    <a:cubicBezTo>
                      <a:pt x="1069" y="0"/>
                      <a:pt x="1085" y="428"/>
                      <a:pt x="963" y="810"/>
                    </a:cubicBezTo>
                    <a:cubicBezTo>
                      <a:pt x="857" y="1140"/>
                      <a:pt x="500" y="1344"/>
                      <a:pt x="228" y="1344"/>
                    </a:cubicBezTo>
                    <a:cubicBezTo>
                      <a:pt x="185" y="1344"/>
                      <a:pt x="144" y="1339"/>
                      <a:pt x="107" y="1329"/>
                    </a:cubicBezTo>
                    <a:lnTo>
                      <a:pt x="107" y="1329"/>
                    </a:lnTo>
                    <a:cubicBezTo>
                      <a:pt x="107" y="1329"/>
                      <a:pt x="0" y="2001"/>
                      <a:pt x="428" y="2001"/>
                    </a:cubicBezTo>
                    <a:cubicBezTo>
                      <a:pt x="871" y="1986"/>
                      <a:pt x="1069" y="1451"/>
                      <a:pt x="1131" y="901"/>
                    </a:cubicBezTo>
                    <a:cubicBezTo>
                      <a:pt x="1207" y="336"/>
                      <a:pt x="1069" y="0"/>
                      <a:pt x="10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 flipH="1">
                <a:off x="1605284" y="1686692"/>
                <a:ext cx="412538" cy="357205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47" extrusionOk="0">
                    <a:moveTo>
                      <a:pt x="1809" y="1"/>
                    </a:moveTo>
                    <a:cubicBezTo>
                      <a:pt x="1797" y="1"/>
                      <a:pt x="1784" y="1"/>
                      <a:pt x="1772" y="1"/>
                    </a:cubicBezTo>
                    <a:cubicBezTo>
                      <a:pt x="1314" y="16"/>
                      <a:pt x="779" y="215"/>
                      <a:pt x="504" y="597"/>
                    </a:cubicBezTo>
                    <a:cubicBezTo>
                      <a:pt x="0" y="1284"/>
                      <a:pt x="275" y="2567"/>
                      <a:pt x="962" y="3056"/>
                    </a:cubicBezTo>
                    <a:cubicBezTo>
                      <a:pt x="1283" y="3281"/>
                      <a:pt x="1687" y="3349"/>
                      <a:pt x="2090" y="3349"/>
                    </a:cubicBezTo>
                    <a:cubicBezTo>
                      <a:pt x="2399" y="3349"/>
                      <a:pt x="2707" y="3310"/>
                      <a:pt x="2978" y="3270"/>
                    </a:cubicBezTo>
                    <a:cubicBezTo>
                      <a:pt x="3589" y="3178"/>
                      <a:pt x="4185" y="3056"/>
                      <a:pt x="4811" y="3056"/>
                    </a:cubicBezTo>
                    <a:cubicBezTo>
                      <a:pt x="4836" y="3055"/>
                      <a:pt x="4861" y="3055"/>
                      <a:pt x="4886" y="3055"/>
                    </a:cubicBezTo>
                    <a:cubicBezTo>
                      <a:pt x="5289" y="3055"/>
                      <a:pt x="5798" y="3174"/>
                      <a:pt x="5942" y="3591"/>
                    </a:cubicBezTo>
                    <a:cubicBezTo>
                      <a:pt x="6049" y="3881"/>
                      <a:pt x="5789" y="4140"/>
                      <a:pt x="5881" y="4400"/>
                    </a:cubicBezTo>
                    <a:cubicBezTo>
                      <a:pt x="5957" y="4629"/>
                      <a:pt x="6217" y="4767"/>
                      <a:pt x="6308" y="4996"/>
                    </a:cubicBezTo>
                    <a:cubicBezTo>
                      <a:pt x="6339" y="5057"/>
                      <a:pt x="6324" y="5149"/>
                      <a:pt x="6324" y="5225"/>
                    </a:cubicBezTo>
                    <a:cubicBezTo>
                      <a:pt x="6339" y="5530"/>
                      <a:pt x="6339" y="5836"/>
                      <a:pt x="6385" y="6141"/>
                    </a:cubicBezTo>
                    <a:cubicBezTo>
                      <a:pt x="6413" y="6269"/>
                      <a:pt x="6481" y="6450"/>
                      <a:pt x="6626" y="6450"/>
                    </a:cubicBezTo>
                    <a:cubicBezTo>
                      <a:pt x="6637" y="6450"/>
                      <a:pt x="6648" y="6449"/>
                      <a:pt x="6660" y="6447"/>
                    </a:cubicBezTo>
                    <a:lnTo>
                      <a:pt x="6690" y="6447"/>
                    </a:lnTo>
                    <a:cubicBezTo>
                      <a:pt x="6736" y="6416"/>
                      <a:pt x="6736" y="6370"/>
                      <a:pt x="6751" y="6325"/>
                    </a:cubicBezTo>
                    <a:cubicBezTo>
                      <a:pt x="6751" y="6279"/>
                      <a:pt x="6751" y="6248"/>
                      <a:pt x="6751" y="6202"/>
                    </a:cubicBezTo>
                    <a:cubicBezTo>
                      <a:pt x="6736" y="5928"/>
                      <a:pt x="6736" y="5668"/>
                      <a:pt x="6843" y="5408"/>
                    </a:cubicBezTo>
                    <a:cubicBezTo>
                      <a:pt x="6919" y="5194"/>
                      <a:pt x="7072" y="5011"/>
                      <a:pt x="7301" y="4935"/>
                    </a:cubicBezTo>
                    <a:cubicBezTo>
                      <a:pt x="7361" y="4916"/>
                      <a:pt x="7416" y="4907"/>
                      <a:pt x="7468" y="4907"/>
                    </a:cubicBezTo>
                    <a:cubicBezTo>
                      <a:pt x="8341" y="4907"/>
                      <a:pt x="7971" y="7479"/>
                      <a:pt x="7943" y="7898"/>
                    </a:cubicBezTo>
                    <a:cubicBezTo>
                      <a:pt x="7943" y="7944"/>
                      <a:pt x="7927" y="8005"/>
                      <a:pt x="7958" y="8066"/>
                    </a:cubicBezTo>
                    <a:cubicBezTo>
                      <a:pt x="7985" y="8124"/>
                      <a:pt x="8023" y="8147"/>
                      <a:pt x="8065" y="8147"/>
                    </a:cubicBezTo>
                    <a:cubicBezTo>
                      <a:pt x="8190" y="8147"/>
                      <a:pt x="8355" y="7947"/>
                      <a:pt x="8401" y="7867"/>
                    </a:cubicBezTo>
                    <a:cubicBezTo>
                      <a:pt x="8630" y="7455"/>
                      <a:pt x="8691" y="7012"/>
                      <a:pt x="8844" y="6584"/>
                    </a:cubicBezTo>
                    <a:cubicBezTo>
                      <a:pt x="9073" y="5928"/>
                      <a:pt x="9302" y="5225"/>
                      <a:pt x="9363" y="4522"/>
                    </a:cubicBezTo>
                    <a:cubicBezTo>
                      <a:pt x="9409" y="4110"/>
                      <a:pt x="9378" y="3667"/>
                      <a:pt x="9241" y="3270"/>
                    </a:cubicBezTo>
                    <a:cubicBezTo>
                      <a:pt x="9180" y="3087"/>
                      <a:pt x="9103" y="2919"/>
                      <a:pt x="8981" y="2781"/>
                    </a:cubicBezTo>
                    <a:cubicBezTo>
                      <a:pt x="8874" y="2644"/>
                      <a:pt x="8722" y="2537"/>
                      <a:pt x="8676" y="2369"/>
                    </a:cubicBezTo>
                    <a:cubicBezTo>
                      <a:pt x="8599" y="2185"/>
                      <a:pt x="8599" y="1956"/>
                      <a:pt x="8554" y="1758"/>
                    </a:cubicBezTo>
                    <a:cubicBezTo>
                      <a:pt x="8508" y="1529"/>
                      <a:pt x="8477" y="1330"/>
                      <a:pt x="8263" y="1208"/>
                    </a:cubicBezTo>
                    <a:cubicBezTo>
                      <a:pt x="7958" y="1055"/>
                      <a:pt x="7591" y="1147"/>
                      <a:pt x="7301" y="1009"/>
                    </a:cubicBezTo>
                    <a:cubicBezTo>
                      <a:pt x="6865" y="784"/>
                      <a:pt x="6869" y="170"/>
                      <a:pt x="6324" y="170"/>
                    </a:cubicBezTo>
                    <a:cubicBezTo>
                      <a:pt x="6277" y="170"/>
                      <a:pt x="6226" y="175"/>
                      <a:pt x="6171" y="184"/>
                    </a:cubicBezTo>
                    <a:cubicBezTo>
                      <a:pt x="5829" y="259"/>
                      <a:pt x="5487" y="521"/>
                      <a:pt x="5145" y="521"/>
                    </a:cubicBezTo>
                    <a:cubicBezTo>
                      <a:pt x="5136" y="521"/>
                      <a:pt x="5126" y="521"/>
                      <a:pt x="5117" y="520"/>
                    </a:cubicBezTo>
                    <a:cubicBezTo>
                      <a:pt x="4784" y="507"/>
                      <a:pt x="4602" y="127"/>
                      <a:pt x="4250" y="127"/>
                    </a:cubicBezTo>
                    <a:cubicBezTo>
                      <a:pt x="4215" y="127"/>
                      <a:pt x="4178" y="130"/>
                      <a:pt x="4139" y="139"/>
                    </a:cubicBezTo>
                    <a:cubicBezTo>
                      <a:pt x="3865" y="191"/>
                      <a:pt x="3569" y="454"/>
                      <a:pt x="3270" y="454"/>
                    </a:cubicBezTo>
                    <a:cubicBezTo>
                      <a:pt x="3219" y="454"/>
                      <a:pt x="3167" y="447"/>
                      <a:pt x="3116" y="429"/>
                    </a:cubicBezTo>
                    <a:cubicBezTo>
                      <a:pt x="2684" y="280"/>
                      <a:pt x="2282" y="1"/>
                      <a:pt x="1809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 flipH="1">
                <a:off x="1697665" y="2065118"/>
                <a:ext cx="93171" cy="7572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727" extrusionOk="0">
                    <a:moveTo>
                      <a:pt x="2124" y="0"/>
                    </a:moveTo>
                    <a:cubicBezTo>
                      <a:pt x="2124" y="0"/>
                      <a:pt x="1314" y="978"/>
                      <a:pt x="77" y="1176"/>
                    </a:cubicBezTo>
                    <a:lnTo>
                      <a:pt x="1" y="1726"/>
                    </a:lnTo>
                    <a:cubicBezTo>
                      <a:pt x="1788" y="1650"/>
                      <a:pt x="2124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 flipH="1">
                <a:off x="1621331" y="3095782"/>
                <a:ext cx="77737" cy="75479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215" extrusionOk="0">
                    <a:moveTo>
                      <a:pt x="1" y="0"/>
                    </a:moveTo>
                    <a:lnTo>
                      <a:pt x="1" y="16909"/>
                    </a:lnTo>
                    <a:cubicBezTo>
                      <a:pt x="1" y="17077"/>
                      <a:pt x="153" y="17214"/>
                      <a:pt x="321" y="17214"/>
                    </a:cubicBezTo>
                    <a:lnTo>
                      <a:pt x="1452" y="17214"/>
                    </a:lnTo>
                    <a:cubicBezTo>
                      <a:pt x="1635" y="17214"/>
                      <a:pt x="1772" y="17077"/>
                      <a:pt x="1772" y="16909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 flipH="1">
                <a:off x="1447881" y="3106480"/>
                <a:ext cx="424639" cy="64321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467" extrusionOk="0">
                    <a:moveTo>
                      <a:pt x="1" y="0"/>
                    </a:moveTo>
                    <a:lnTo>
                      <a:pt x="1" y="260"/>
                    </a:lnTo>
                    <a:cubicBezTo>
                      <a:pt x="1" y="932"/>
                      <a:pt x="535" y="1467"/>
                      <a:pt x="1207" y="1467"/>
                    </a:cubicBezTo>
                    <a:lnTo>
                      <a:pt x="8478" y="1467"/>
                    </a:lnTo>
                    <a:cubicBezTo>
                      <a:pt x="9150" y="1467"/>
                      <a:pt x="9684" y="932"/>
                      <a:pt x="9684" y="260"/>
                    </a:cubicBez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 flipH="1">
                <a:off x="1621331" y="3762796"/>
                <a:ext cx="77737" cy="18555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4232" extrusionOk="0">
                    <a:moveTo>
                      <a:pt x="1" y="0"/>
                    </a:moveTo>
                    <a:lnTo>
                      <a:pt x="1" y="3910"/>
                    </a:lnTo>
                    <a:cubicBezTo>
                      <a:pt x="1" y="4094"/>
                      <a:pt x="153" y="4231"/>
                      <a:pt x="321" y="4231"/>
                    </a:cubicBezTo>
                    <a:lnTo>
                      <a:pt x="1452" y="4231"/>
                    </a:lnTo>
                    <a:cubicBezTo>
                      <a:pt x="1635" y="4231"/>
                      <a:pt x="1772" y="4094"/>
                      <a:pt x="1772" y="3910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 flipH="1">
                <a:off x="197025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0" y="458"/>
                      <a:pt x="0" y="1023"/>
                    </a:cubicBezTo>
                    <a:cubicBezTo>
                      <a:pt x="0" y="1589"/>
                      <a:pt x="459" y="2062"/>
                      <a:pt x="1024" y="2062"/>
                    </a:cubicBezTo>
                    <a:cubicBezTo>
                      <a:pt x="1589" y="2062"/>
                      <a:pt x="2062" y="1589"/>
                      <a:pt x="2062" y="1023"/>
                    </a:cubicBezTo>
                    <a:cubicBezTo>
                      <a:pt x="2062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 flipH="1">
                <a:off x="125904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1" y="458"/>
                      <a:pt x="1" y="1023"/>
                    </a:cubicBezTo>
                    <a:cubicBezTo>
                      <a:pt x="1" y="1589"/>
                      <a:pt x="459" y="2062"/>
                      <a:pt x="1024" y="2062"/>
                    </a:cubicBezTo>
                    <a:cubicBezTo>
                      <a:pt x="1589" y="2062"/>
                      <a:pt x="2063" y="1589"/>
                      <a:pt x="2063" y="1023"/>
                    </a:cubicBezTo>
                    <a:cubicBezTo>
                      <a:pt x="2063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 flipH="1">
                <a:off x="1582485" y="3705184"/>
                <a:ext cx="155431" cy="136007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102" extrusionOk="0">
                    <a:moveTo>
                      <a:pt x="1" y="1"/>
                    </a:moveTo>
                    <a:lnTo>
                      <a:pt x="1" y="3101"/>
                    </a:lnTo>
                    <a:lnTo>
                      <a:pt x="3544" y="3101"/>
                    </a:lnTo>
                    <a:lnTo>
                      <a:pt x="35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 flipH="1">
                <a:off x="1259040" y="3809009"/>
                <a:ext cx="801662" cy="63663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452" extrusionOk="0">
                    <a:moveTo>
                      <a:pt x="1085" y="0"/>
                    </a:moveTo>
                    <a:cubicBezTo>
                      <a:pt x="489" y="0"/>
                      <a:pt x="0" y="489"/>
                      <a:pt x="0" y="1100"/>
                    </a:cubicBezTo>
                    <a:lnTo>
                      <a:pt x="0" y="1451"/>
                    </a:lnTo>
                    <a:lnTo>
                      <a:pt x="18284" y="1451"/>
                    </a:lnTo>
                    <a:lnTo>
                      <a:pt x="18284" y="1100"/>
                    </a:lnTo>
                    <a:cubicBezTo>
                      <a:pt x="18284" y="489"/>
                      <a:pt x="17780" y="0"/>
                      <a:pt x="17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 flipH="1">
                <a:off x="1660178" y="3186191"/>
                <a:ext cx="26833" cy="50698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1563" extrusionOk="0">
                    <a:moveTo>
                      <a:pt x="0" y="0"/>
                    </a:moveTo>
                    <a:lnTo>
                      <a:pt x="0" y="11563"/>
                    </a:lnTo>
                    <a:lnTo>
                      <a:pt x="611" y="11563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 flipH="1">
                <a:off x="1297185" y="2558637"/>
                <a:ext cx="642987" cy="586120"/>
              </a:xfrm>
              <a:custGeom>
                <a:avLst/>
                <a:gdLst/>
                <a:ahLst/>
                <a:cxnLst/>
                <a:rect l="l" t="t" r="r" b="b"/>
                <a:pathLst>
                  <a:path w="14665" h="13368" extrusionOk="0">
                    <a:moveTo>
                      <a:pt x="13279" y="1"/>
                    </a:moveTo>
                    <a:cubicBezTo>
                      <a:pt x="12878" y="1"/>
                      <a:pt x="12542" y="346"/>
                      <a:pt x="12572" y="765"/>
                    </a:cubicBezTo>
                    <a:cubicBezTo>
                      <a:pt x="12678" y="2857"/>
                      <a:pt x="12235" y="7974"/>
                      <a:pt x="10280" y="9731"/>
                    </a:cubicBezTo>
                    <a:cubicBezTo>
                      <a:pt x="8409" y="11398"/>
                      <a:pt x="3825" y="11577"/>
                      <a:pt x="1943" y="11577"/>
                    </a:cubicBezTo>
                    <a:cubicBezTo>
                      <a:pt x="1428" y="11577"/>
                      <a:pt x="1116" y="11564"/>
                      <a:pt x="1116" y="11564"/>
                    </a:cubicBezTo>
                    <a:lnTo>
                      <a:pt x="1116" y="11564"/>
                    </a:lnTo>
                    <a:cubicBezTo>
                      <a:pt x="1116" y="11564"/>
                      <a:pt x="1" y="12938"/>
                      <a:pt x="2246" y="13244"/>
                    </a:cubicBezTo>
                    <a:cubicBezTo>
                      <a:pt x="2818" y="13322"/>
                      <a:pt x="3657" y="13367"/>
                      <a:pt x="4615" y="13367"/>
                    </a:cubicBezTo>
                    <a:cubicBezTo>
                      <a:pt x="7395" y="13367"/>
                      <a:pt x="11176" y="12987"/>
                      <a:pt x="12312" y="11930"/>
                    </a:cubicBezTo>
                    <a:cubicBezTo>
                      <a:pt x="13778" y="10540"/>
                      <a:pt x="14664" y="6936"/>
                      <a:pt x="14007" y="658"/>
                    </a:cubicBezTo>
                    <a:cubicBezTo>
                      <a:pt x="13961" y="291"/>
                      <a:pt x="13671" y="16"/>
                      <a:pt x="13305" y="1"/>
                    </a:cubicBezTo>
                    <a:cubicBezTo>
                      <a:pt x="13296" y="1"/>
                      <a:pt x="13287" y="1"/>
                      <a:pt x="13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 flipH="1">
                <a:off x="1877825" y="3693126"/>
                <a:ext cx="143373" cy="1279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918" extrusionOk="0">
                    <a:moveTo>
                      <a:pt x="2460" y="1"/>
                    </a:moveTo>
                    <a:lnTo>
                      <a:pt x="3269" y="1833"/>
                    </a:lnTo>
                    <a:lnTo>
                      <a:pt x="810" y="2918"/>
                    </a:lnTo>
                    <a:lnTo>
                      <a:pt x="1" y="107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1"/>
              <p:cNvSpPr/>
              <p:nvPr/>
            </p:nvSpPr>
            <p:spPr>
              <a:xfrm flipH="1">
                <a:off x="1356157" y="2798425"/>
                <a:ext cx="921534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21812" extrusionOk="0">
                    <a:moveTo>
                      <a:pt x="19949" y="0"/>
                    </a:moveTo>
                    <a:cubicBezTo>
                      <a:pt x="19895" y="108"/>
                      <a:pt x="18497" y="140"/>
                      <a:pt x="16665" y="140"/>
                    </a:cubicBezTo>
                    <a:cubicBezTo>
                      <a:pt x="14029" y="140"/>
                      <a:pt x="10495" y="74"/>
                      <a:pt x="8767" y="74"/>
                    </a:cubicBezTo>
                    <a:cubicBezTo>
                      <a:pt x="8289" y="74"/>
                      <a:pt x="7949" y="79"/>
                      <a:pt x="7806" y="92"/>
                    </a:cubicBezTo>
                    <a:cubicBezTo>
                      <a:pt x="7806" y="92"/>
                      <a:pt x="1085" y="3300"/>
                      <a:pt x="123" y="6293"/>
                    </a:cubicBezTo>
                    <a:cubicBezTo>
                      <a:pt x="31" y="6599"/>
                      <a:pt x="1" y="6996"/>
                      <a:pt x="31" y="7469"/>
                    </a:cubicBezTo>
                    <a:cubicBezTo>
                      <a:pt x="306" y="11700"/>
                      <a:pt x="5102" y="21812"/>
                      <a:pt x="5102" y="21812"/>
                    </a:cubicBezTo>
                    <a:lnTo>
                      <a:pt x="5851" y="21476"/>
                    </a:lnTo>
                    <a:lnTo>
                      <a:pt x="8325" y="20407"/>
                    </a:lnTo>
                    <a:lnTo>
                      <a:pt x="8661" y="20254"/>
                    </a:lnTo>
                    <a:cubicBezTo>
                      <a:pt x="8661" y="20254"/>
                      <a:pt x="4858" y="8890"/>
                      <a:pt x="5622" y="8279"/>
                    </a:cubicBezTo>
                    <a:cubicBezTo>
                      <a:pt x="6385" y="7668"/>
                      <a:pt x="15015" y="6141"/>
                      <a:pt x="18024" y="5331"/>
                    </a:cubicBezTo>
                    <a:cubicBezTo>
                      <a:pt x="21018" y="4521"/>
                      <a:pt x="19949" y="1"/>
                      <a:pt x="19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1"/>
              <p:cNvSpPr/>
              <p:nvPr/>
            </p:nvSpPr>
            <p:spPr>
              <a:xfrm flipH="1">
                <a:off x="2317152" y="3713207"/>
                <a:ext cx="126624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66" extrusionOk="0">
                    <a:moveTo>
                      <a:pt x="2704" y="16"/>
                    </a:moveTo>
                    <a:lnTo>
                      <a:pt x="2887" y="2765"/>
                    </a:lnTo>
                    <a:lnTo>
                      <a:pt x="199" y="2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 flipH="1">
                <a:off x="1935437" y="2798425"/>
                <a:ext cx="632245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1812" extrusionOk="0">
                    <a:moveTo>
                      <a:pt x="14359" y="0"/>
                    </a:moveTo>
                    <a:lnTo>
                      <a:pt x="14267" y="46"/>
                    </a:lnTo>
                    <a:cubicBezTo>
                      <a:pt x="14267" y="46"/>
                      <a:pt x="3025" y="1619"/>
                      <a:pt x="1192" y="4766"/>
                    </a:cubicBezTo>
                    <a:cubicBezTo>
                      <a:pt x="1" y="6813"/>
                      <a:pt x="2307" y="21797"/>
                      <a:pt x="2307" y="21797"/>
                    </a:cubicBezTo>
                    <a:lnTo>
                      <a:pt x="6279" y="21812"/>
                    </a:lnTo>
                    <a:cubicBezTo>
                      <a:pt x="6279" y="21812"/>
                      <a:pt x="5698" y="9333"/>
                      <a:pt x="5881" y="8630"/>
                    </a:cubicBezTo>
                    <a:cubicBezTo>
                      <a:pt x="6111" y="7836"/>
                      <a:pt x="6492" y="7561"/>
                      <a:pt x="6645" y="7469"/>
                    </a:cubicBezTo>
                    <a:cubicBezTo>
                      <a:pt x="6615" y="6996"/>
                      <a:pt x="6645" y="6599"/>
                      <a:pt x="6737" y="6293"/>
                    </a:cubicBezTo>
                    <a:cubicBezTo>
                      <a:pt x="7699" y="3300"/>
                      <a:pt x="14420" y="92"/>
                      <a:pt x="14420" y="92"/>
                    </a:cubicBezTo>
                    <a:cubicBezTo>
                      <a:pt x="14389" y="77"/>
                      <a:pt x="14374" y="46"/>
                      <a:pt x="143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1"/>
              <p:cNvSpPr/>
              <p:nvPr/>
            </p:nvSpPr>
            <p:spPr>
              <a:xfrm flipH="1">
                <a:off x="1362164" y="2343007"/>
                <a:ext cx="583358" cy="606815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840" extrusionOk="0">
                    <a:moveTo>
                      <a:pt x="11029" y="1"/>
                    </a:moveTo>
                    <a:lnTo>
                      <a:pt x="10265" y="108"/>
                    </a:lnTo>
                    <a:cubicBezTo>
                      <a:pt x="10265" y="108"/>
                      <a:pt x="10082" y="2139"/>
                      <a:pt x="9639" y="4171"/>
                    </a:cubicBezTo>
                    <a:lnTo>
                      <a:pt x="245" y="7730"/>
                    </a:lnTo>
                    <a:lnTo>
                      <a:pt x="123" y="8417"/>
                    </a:lnTo>
                    <a:cubicBezTo>
                      <a:pt x="77" y="8402"/>
                      <a:pt x="46" y="8402"/>
                      <a:pt x="1" y="8402"/>
                    </a:cubicBezTo>
                    <a:cubicBezTo>
                      <a:pt x="16" y="8539"/>
                      <a:pt x="16" y="8677"/>
                      <a:pt x="16" y="8814"/>
                    </a:cubicBezTo>
                    <a:cubicBezTo>
                      <a:pt x="31" y="9593"/>
                      <a:pt x="92" y="10158"/>
                      <a:pt x="169" y="10387"/>
                    </a:cubicBezTo>
                    <a:cubicBezTo>
                      <a:pt x="184" y="10433"/>
                      <a:pt x="199" y="10464"/>
                      <a:pt x="230" y="10479"/>
                    </a:cubicBezTo>
                    <a:cubicBezTo>
                      <a:pt x="474" y="10693"/>
                      <a:pt x="3804" y="10280"/>
                      <a:pt x="7393" y="11594"/>
                    </a:cubicBezTo>
                    <a:cubicBezTo>
                      <a:pt x="10304" y="12669"/>
                      <a:pt x="12031" y="13839"/>
                      <a:pt x="12294" y="13839"/>
                    </a:cubicBezTo>
                    <a:cubicBezTo>
                      <a:pt x="12311" y="13839"/>
                      <a:pt x="12322" y="13834"/>
                      <a:pt x="12327" y="13824"/>
                    </a:cubicBezTo>
                    <a:cubicBezTo>
                      <a:pt x="13304" y="11793"/>
                      <a:pt x="11533" y="3819"/>
                      <a:pt x="1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1"/>
              <p:cNvSpPr/>
              <p:nvPr/>
            </p:nvSpPr>
            <p:spPr>
              <a:xfrm flipH="1">
                <a:off x="1488744" y="2347699"/>
                <a:ext cx="456777" cy="38631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8811" extrusionOk="0">
                    <a:moveTo>
                      <a:pt x="10265" y="1"/>
                    </a:moveTo>
                    <a:cubicBezTo>
                      <a:pt x="10265" y="1"/>
                      <a:pt x="10082" y="2032"/>
                      <a:pt x="9639" y="4064"/>
                    </a:cubicBezTo>
                    <a:lnTo>
                      <a:pt x="245" y="7638"/>
                    </a:lnTo>
                    <a:lnTo>
                      <a:pt x="123" y="8310"/>
                    </a:lnTo>
                    <a:cubicBezTo>
                      <a:pt x="77" y="8310"/>
                      <a:pt x="46" y="8310"/>
                      <a:pt x="1" y="8295"/>
                    </a:cubicBezTo>
                    <a:lnTo>
                      <a:pt x="1" y="8295"/>
                    </a:lnTo>
                    <a:cubicBezTo>
                      <a:pt x="16" y="8447"/>
                      <a:pt x="16" y="8585"/>
                      <a:pt x="16" y="8707"/>
                    </a:cubicBezTo>
                    <a:cubicBezTo>
                      <a:pt x="1227" y="8769"/>
                      <a:pt x="2467" y="8810"/>
                      <a:pt x="3626" y="8810"/>
                    </a:cubicBezTo>
                    <a:cubicBezTo>
                      <a:pt x="5347" y="8810"/>
                      <a:pt x="6887" y="8718"/>
                      <a:pt x="7882" y="8463"/>
                    </a:cubicBezTo>
                    <a:cubicBezTo>
                      <a:pt x="9150" y="8142"/>
                      <a:pt x="9791" y="5759"/>
                      <a:pt x="10036" y="4552"/>
                    </a:cubicBezTo>
                    <a:cubicBezTo>
                      <a:pt x="10418" y="2781"/>
                      <a:pt x="10295" y="352"/>
                      <a:pt x="10280" y="47"/>
                    </a:cubicBezTo>
                    <a:cubicBezTo>
                      <a:pt x="10265" y="16"/>
                      <a:pt x="10265" y="1"/>
                      <a:pt x="10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 flipH="1">
                <a:off x="1918030" y="2211779"/>
                <a:ext cx="107859" cy="298716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6813" extrusionOk="0">
                    <a:moveTo>
                      <a:pt x="2460" y="0"/>
                    </a:moveTo>
                    <a:lnTo>
                      <a:pt x="2460" y="0"/>
                    </a:lnTo>
                    <a:cubicBezTo>
                      <a:pt x="2457" y="5"/>
                      <a:pt x="2454" y="11"/>
                      <a:pt x="2451" y="18"/>
                    </a:cubicBezTo>
                    <a:lnTo>
                      <a:pt x="2451" y="18"/>
                    </a:lnTo>
                    <a:cubicBezTo>
                      <a:pt x="2457" y="6"/>
                      <a:pt x="2460" y="0"/>
                      <a:pt x="2460" y="0"/>
                    </a:cubicBezTo>
                    <a:close/>
                    <a:moveTo>
                      <a:pt x="2451" y="18"/>
                    </a:moveTo>
                    <a:cubicBezTo>
                      <a:pt x="2323" y="287"/>
                      <a:pt x="791" y="3504"/>
                      <a:pt x="1" y="5025"/>
                    </a:cubicBezTo>
                    <a:lnTo>
                      <a:pt x="1925" y="6812"/>
                    </a:lnTo>
                    <a:cubicBezTo>
                      <a:pt x="2060" y="3629"/>
                      <a:pt x="2284" y="416"/>
                      <a:pt x="2451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 flipH="1">
                <a:off x="1941444" y="2343665"/>
                <a:ext cx="362379" cy="296743"/>
              </a:xfrm>
              <a:custGeom>
                <a:avLst/>
                <a:gdLst/>
                <a:ahLst/>
                <a:cxnLst/>
                <a:rect l="l" t="t" r="r" b="b"/>
                <a:pathLst>
                  <a:path w="8265" h="6768" extrusionOk="0">
                    <a:moveTo>
                      <a:pt x="1025" y="1"/>
                    </a:moveTo>
                    <a:cubicBezTo>
                      <a:pt x="1025" y="1"/>
                      <a:pt x="1024" y="1"/>
                      <a:pt x="1024" y="1"/>
                    </a:cubicBezTo>
                    <a:cubicBezTo>
                      <a:pt x="826" y="261"/>
                      <a:pt x="1" y="1254"/>
                      <a:pt x="1" y="1254"/>
                    </a:cubicBezTo>
                    <a:cubicBezTo>
                      <a:pt x="1" y="1254"/>
                      <a:pt x="2735" y="5332"/>
                      <a:pt x="4537" y="6768"/>
                    </a:cubicBezTo>
                    <a:lnTo>
                      <a:pt x="4553" y="6691"/>
                    </a:lnTo>
                    <a:cubicBezTo>
                      <a:pt x="4553" y="6691"/>
                      <a:pt x="6034" y="6447"/>
                      <a:pt x="7653" y="6172"/>
                    </a:cubicBezTo>
                    <a:cubicBezTo>
                      <a:pt x="7837" y="6141"/>
                      <a:pt x="8020" y="6111"/>
                      <a:pt x="8188" y="6080"/>
                    </a:cubicBezTo>
                    <a:cubicBezTo>
                      <a:pt x="8203" y="5347"/>
                      <a:pt x="8234" y="4568"/>
                      <a:pt x="8264" y="3804"/>
                    </a:cubicBezTo>
                    <a:lnTo>
                      <a:pt x="6340" y="2017"/>
                    </a:lnTo>
                    <a:cubicBezTo>
                      <a:pt x="6034" y="2613"/>
                      <a:pt x="5805" y="3010"/>
                      <a:pt x="5759" y="3025"/>
                    </a:cubicBezTo>
                    <a:cubicBezTo>
                      <a:pt x="5759" y="3025"/>
                      <a:pt x="5758" y="3025"/>
                      <a:pt x="5758" y="3025"/>
                    </a:cubicBezTo>
                    <a:cubicBezTo>
                      <a:pt x="5509" y="3025"/>
                      <a:pt x="1099" y="1"/>
                      <a:pt x="1025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 flipH="1">
                <a:off x="2104196" y="2612259"/>
                <a:ext cx="216331" cy="83086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895" extrusionOk="0">
                    <a:moveTo>
                      <a:pt x="4934" y="565"/>
                    </a:moveTo>
                    <a:lnTo>
                      <a:pt x="4888" y="1894"/>
                    </a:lnTo>
                    <a:lnTo>
                      <a:pt x="0" y="1894"/>
                    </a:lnTo>
                    <a:cubicBezTo>
                      <a:pt x="0" y="1894"/>
                      <a:pt x="489" y="0"/>
                      <a:pt x="1818" y="0"/>
                    </a:cubicBezTo>
                    <a:cubicBezTo>
                      <a:pt x="3131" y="0"/>
                      <a:pt x="3651" y="687"/>
                      <a:pt x="3651" y="687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 flipH="1">
                <a:off x="2258882" y="2282326"/>
                <a:ext cx="187569" cy="116321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653" extrusionOk="0">
                    <a:moveTo>
                      <a:pt x="1729" y="1"/>
                    </a:moveTo>
                    <a:cubicBezTo>
                      <a:pt x="1454" y="1"/>
                      <a:pt x="1171" y="92"/>
                      <a:pt x="917" y="346"/>
                    </a:cubicBezTo>
                    <a:cubicBezTo>
                      <a:pt x="1" y="1247"/>
                      <a:pt x="92" y="1476"/>
                      <a:pt x="230" y="1538"/>
                    </a:cubicBezTo>
                    <a:cubicBezTo>
                      <a:pt x="236" y="1542"/>
                      <a:pt x="245" y="1544"/>
                      <a:pt x="256" y="1544"/>
                    </a:cubicBezTo>
                    <a:cubicBezTo>
                      <a:pt x="440" y="1544"/>
                      <a:pt x="1183" y="955"/>
                      <a:pt x="1299" y="911"/>
                    </a:cubicBezTo>
                    <a:lnTo>
                      <a:pt x="1299" y="911"/>
                    </a:lnTo>
                    <a:cubicBezTo>
                      <a:pt x="1268" y="1018"/>
                      <a:pt x="841" y="1904"/>
                      <a:pt x="1528" y="2271"/>
                    </a:cubicBezTo>
                    <a:cubicBezTo>
                      <a:pt x="1753" y="2391"/>
                      <a:pt x="1966" y="2431"/>
                      <a:pt x="2149" y="2431"/>
                    </a:cubicBezTo>
                    <a:cubicBezTo>
                      <a:pt x="2497" y="2431"/>
                      <a:pt x="2735" y="2286"/>
                      <a:pt x="2735" y="2286"/>
                    </a:cubicBezTo>
                    <a:lnTo>
                      <a:pt x="3254" y="2653"/>
                    </a:lnTo>
                    <a:cubicBezTo>
                      <a:pt x="3254" y="2653"/>
                      <a:pt x="4079" y="1660"/>
                      <a:pt x="4277" y="1400"/>
                    </a:cubicBezTo>
                    <a:lnTo>
                      <a:pt x="4247" y="1370"/>
                    </a:lnTo>
                    <a:lnTo>
                      <a:pt x="3101" y="591"/>
                    </a:lnTo>
                    <a:cubicBezTo>
                      <a:pt x="3079" y="591"/>
                      <a:pt x="2428" y="1"/>
                      <a:pt x="1729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 flipH="1">
                <a:off x="2287030" y="2353749"/>
                <a:ext cx="96459" cy="5581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273" extrusionOk="0">
                    <a:moveTo>
                      <a:pt x="611" y="0"/>
                    </a:moveTo>
                    <a:lnTo>
                      <a:pt x="199" y="489"/>
                    </a:lnTo>
                    <a:cubicBezTo>
                      <a:pt x="199" y="489"/>
                      <a:pt x="0" y="856"/>
                      <a:pt x="352" y="1024"/>
                    </a:cubicBezTo>
                    <a:cubicBezTo>
                      <a:pt x="666" y="1160"/>
                      <a:pt x="1238" y="1273"/>
                      <a:pt x="1574" y="1273"/>
                    </a:cubicBezTo>
                    <a:cubicBezTo>
                      <a:pt x="1613" y="1273"/>
                      <a:pt x="1649" y="1271"/>
                      <a:pt x="1680" y="1268"/>
                    </a:cubicBezTo>
                    <a:cubicBezTo>
                      <a:pt x="1971" y="1237"/>
                      <a:pt x="2200" y="840"/>
                      <a:pt x="2200" y="840"/>
                    </a:cubicBez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 flipH="1">
                <a:off x="2317590" y="2352960"/>
                <a:ext cx="67916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1198" y="1"/>
                    </a:moveTo>
                    <a:cubicBezTo>
                      <a:pt x="1182" y="1"/>
                      <a:pt x="1169" y="6"/>
                      <a:pt x="1161" y="18"/>
                    </a:cubicBezTo>
                    <a:cubicBezTo>
                      <a:pt x="1085" y="110"/>
                      <a:pt x="1268" y="232"/>
                      <a:pt x="1284" y="339"/>
                    </a:cubicBezTo>
                    <a:cubicBezTo>
                      <a:pt x="1284" y="461"/>
                      <a:pt x="947" y="507"/>
                      <a:pt x="703" y="507"/>
                    </a:cubicBezTo>
                    <a:cubicBezTo>
                      <a:pt x="443" y="507"/>
                      <a:pt x="0" y="568"/>
                      <a:pt x="0" y="568"/>
                    </a:cubicBezTo>
                    <a:lnTo>
                      <a:pt x="199" y="690"/>
                    </a:lnTo>
                    <a:cubicBezTo>
                      <a:pt x="221" y="602"/>
                      <a:pt x="349" y="578"/>
                      <a:pt x="511" y="578"/>
                    </a:cubicBezTo>
                    <a:cubicBezTo>
                      <a:pt x="684" y="578"/>
                      <a:pt x="896" y="606"/>
                      <a:pt x="1054" y="614"/>
                    </a:cubicBezTo>
                    <a:cubicBezTo>
                      <a:pt x="1284" y="614"/>
                      <a:pt x="1421" y="553"/>
                      <a:pt x="1482" y="385"/>
                    </a:cubicBezTo>
                    <a:cubicBezTo>
                      <a:pt x="1548" y="239"/>
                      <a:pt x="1304" y="1"/>
                      <a:pt x="1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 flipH="1">
                <a:off x="1542980" y="2527858"/>
                <a:ext cx="563277" cy="198267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4522" extrusionOk="0">
                    <a:moveTo>
                      <a:pt x="12831" y="1696"/>
                    </a:moveTo>
                    <a:lnTo>
                      <a:pt x="8050" y="1"/>
                    </a:lnTo>
                    <a:cubicBezTo>
                      <a:pt x="7699" y="642"/>
                      <a:pt x="7332" y="1131"/>
                      <a:pt x="6951" y="1238"/>
                    </a:cubicBezTo>
                    <a:cubicBezTo>
                      <a:pt x="6401" y="1375"/>
                      <a:pt x="5057" y="1635"/>
                      <a:pt x="3697" y="1864"/>
                    </a:cubicBezTo>
                    <a:cubicBezTo>
                      <a:pt x="3514" y="1910"/>
                      <a:pt x="3331" y="1940"/>
                      <a:pt x="3147" y="1971"/>
                    </a:cubicBezTo>
                    <a:cubicBezTo>
                      <a:pt x="1528" y="2246"/>
                      <a:pt x="47" y="2490"/>
                      <a:pt x="47" y="2490"/>
                    </a:cubicBezTo>
                    <a:lnTo>
                      <a:pt x="31" y="2567"/>
                    </a:lnTo>
                    <a:lnTo>
                      <a:pt x="31" y="2612"/>
                    </a:lnTo>
                    <a:lnTo>
                      <a:pt x="1" y="3819"/>
                    </a:lnTo>
                    <a:lnTo>
                      <a:pt x="1" y="4125"/>
                    </a:lnTo>
                    <a:cubicBezTo>
                      <a:pt x="1" y="4125"/>
                      <a:pt x="1620" y="4048"/>
                      <a:pt x="3667" y="4186"/>
                    </a:cubicBezTo>
                    <a:cubicBezTo>
                      <a:pt x="6538" y="4399"/>
                      <a:pt x="10235" y="4522"/>
                      <a:pt x="11456" y="3941"/>
                    </a:cubicBezTo>
                    <a:cubicBezTo>
                      <a:pt x="12022" y="3666"/>
                      <a:pt x="12480" y="2780"/>
                      <a:pt x="12846" y="1681"/>
                    </a:cubicBezTo>
                    <a:cubicBezTo>
                      <a:pt x="12831" y="1681"/>
                      <a:pt x="12831" y="1681"/>
                      <a:pt x="12831" y="1696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 flipH="1">
                <a:off x="1543638" y="2527858"/>
                <a:ext cx="217033" cy="101852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323" extrusionOk="0">
                    <a:moveTo>
                      <a:pt x="168" y="1"/>
                    </a:moveTo>
                    <a:lnTo>
                      <a:pt x="0" y="306"/>
                    </a:lnTo>
                    <a:lnTo>
                      <a:pt x="4735" y="2322"/>
                    </a:lnTo>
                    <a:lnTo>
                      <a:pt x="4949" y="169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 flipH="1">
                <a:off x="1461955" y="2128035"/>
                <a:ext cx="482207" cy="481550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10983" extrusionOk="0">
                    <a:moveTo>
                      <a:pt x="7485" y="1"/>
                    </a:moveTo>
                    <a:cubicBezTo>
                      <a:pt x="7469" y="215"/>
                      <a:pt x="7164" y="2475"/>
                      <a:pt x="4842" y="2475"/>
                    </a:cubicBezTo>
                    <a:cubicBezTo>
                      <a:pt x="2414" y="2475"/>
                      <a:pt x="2811" y="62"/>
                      <a:pt x="2811" y="62"/>
                    </a:cubicBezTo>
                    <a:lnTo>
                      <a:pt x="2811" y="47"/>
                    </a:lnTo>
                    <a:cubicBezTo>
                      <a:pt x="1635" y="291"/>
                      <a:pt x="886" y="1406"/>
                      <a:pt x="611" y="1910"/>
                    </a:cubicBezTo>
                    <a:cubicBezTo>
                      <a:pt x="443" y="2216"/>
                      <a:pt x="199" y="5484"/>
                      <a:pt x="61" y="8722"/>
                    </a:cubicBezTo>
                    <a:cubicBezTo>
                      <a:pt x="31" y="9486"/>
                      <a:pt x="15" y="10265"/>
                      <a:pt x="0" y="10983"/>
                    </a:cubicBezTo>
                    <a:cubicBezTo>
                      <a:pt x="1360" y="10754"/>
                      <a:pt x="2704" y="10494"/>
                      <a:pt x="3254" y="10357"/>
                    </a:cubicBezTo>
                    <a:cubicBezTo>
                      <a:pt x="3635" y="10250"/>
                      <a:pt x="4002" y="9761"/>
                      <a:pt x="4353" y="9120"/>
                    </a:cubicBezTo>
                    <a:lnTo>
                      <a:pt x="9134" y="10800"/>
                    </a:lnTo>
                    <a:lnTo>
                      <a:pt x="9149" y="10800"/>
                    </a:lnTo>
                    <a:cubicBezTo>
                      <a:pt x="9928" y="8402"/>
                      <a:pt x="10234" y="5011"/>
                      <a:pt x="10234" y="5011"/>
                    </a:cubicBezTo>
                    <a:lnTo>
                      <a:pt x="10998" y="4904"/>
                    </a:lnTo>
                    <a:cubicBezTo>
                      <a:pt x="10891" y="4217"/>
                      <a:pt x="10830" y="3606"/>
                      <a:pt x="10769" y="3132"/>
                    </a:cubicBezTo>
                    <a:cubicBezTo>
                      <a:pt x="10524" y="734"/>
                      <a:pt x="8691" y="123"/>
                      <a:pt x="7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 flipH="1">
                <a:off x="1672235" y="2305520"/>
                <a:ext cx="83744" cy="21098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4812" extrusionOk="0">
                    <a:moveTo>
                      <a:pt x="1910" y="0"/>
                    </a:moveTo>
                    <a:lnTo>
                      <a:pt x="0" y="4629"/>
                    </a:lnTo>
                    <a:lnTo>
                      <a:pt x="504" y="4812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 flipH="1">
                <a:off x="1598576" y="2128035"/>
                <a:ext cx="330197" cy="195593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4461" extrusionOk="0">
                    <a:moveTo>
                      <a:pt x="2765" y="1"/>
                    </a:moveTo>
                    <a:cubicBezTo>
                      <a:pt x="1421" y="1"/>
                      <a:pt x="306" y="1009"/>
                      <a:pt x="153" y="2323"/>
                    </a:cubicBezTo>
                    <a:cubicBezTo>
                      <a:pt x="138" y="2475"/>
                      <a:pt x="123" y="2628"/>
                      <a:pt x="107" y="2750"/>
                    </a:cubicBezTo>
                    <a:cubicBezTo>
                      <a:pt x="0" y="3743"/>
                      <a:pt x="3987" y="4461"/>
                      <a:pt x="3987" y="4461"/>
                    </a:cubicBezTo>
                    <a:lnTo>
                      <a:pt x="6034" y="4339"/>
                    </a:lnTo>
                    <a:lnTo>
                      <a:pt x="7286" y="1910"/>
                    </a:lnTo>
                    <a:lnTo>
                      <a:pt x="7531" y="917"/>
                    </a:lnTo>
                    <a:lnTo>
                      <a:pt x="7134" y="1"/>
                    </a:lnTo>
                    <a:lnTo>
                      <a:pt x="6095" y="1"/>
                    </a:lnTo>
                    <a:cubicBezTo>
                      <a:pt x="6095" y="1"/>
                      <a:pt x="4613" y="1620"/>
                      <a:pt x="3666" y="1620"/>
                    </a:cubicBezTo>
                    <a:cubicBezTo>
                      <a:pt x="2704" y="1620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 flipH="1">
                <a:off x="1822931" y="3851188"/>
                <a:ext cx="343569" cy="96459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2200" extrusionOk="0">
                    <a:moveTo>
                      <a:pt x="7698" y="0"/>
                    </a:moveTo>
                    <a:cubicBezTo>
                      <a:pt x="7698" y="0"/>
                      <a:pt x="733" y="1222"/>
                      <a:pt x="0" y="1421"/>
                    </a:cubicBezTo>
                    <a:cubicBezTo>
                      <a:pt x="96" y="1871"/>
                      <a:pt x="374" y="2199"/>
                      <a:pt x="780" y="2199"/>
                    </a:cubicBezTo>
                    <a:cubicBezTo>
                      <a:pt x="829" y="2199"/>
                      <a:pt x="879" y="2194"/>
                      <a:pt x="932" y="2184"/>
                    </a:cubicBezTo>
                    <a:lnTo>
                      <a:pt x="7561" y="947"/>
                    </a:lnTo>
                    <a:cubicBezTo>
                      <a:pt x="7729" y="917"/>
                      <a:pt x="7836" y="764"/>
                      <a:pt x="7805" y="596"/>
                    </a:cubicBez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 flipH="1">
                <a:off x="1828937" y="3766348"/>
                <a:ext cx="337563" cy="14714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3356" extrusionOk="0">
                    <a:moveTo>
                      <a:pt x="6611" y="0"/>
                    </a:moveTo>
                    <a:cubicBezTo>
                      <a:pt x="6582" y="0"/>
                      <a:pt x="6551" y="9"/>
                      <a:pt x="6522" y="26"/>
                    </a:cubicBezTo>
                    <a:cubicBezTo>
                      <a:pt x="5816" y="460"/>
                      <a:pt x="5249" y="599"/>
                      <a:pt x="4813" y="599"/>
                    </a:cubicBezTo>
                    <a:cubicBezTo>
                      <a:pt x="4267" y="599"/>
                      <a:pt x="3926" y="382"/>
                      <a:pt x="3773" y="255"/>
                    </a:cubicBezTo>
                    <a:cubicBezTo>
                      <a:pt x="3742" y="232"/>
                      <a:pt x="3708" y="221"/>
                      <a:pt x="3674" y="221"/>
                    </a:cubicBezTo>
                    <a:cubicBezTo>
                      <a:pt x="3639" y="221"/>
                      <a:pt x="3605" y="232"/>
                      <a:pt x="3574" y="255"/>
                    </a:cubicBezTo>
                    <a:cubicBezTo>
                      <a:pt x="3513" y="316"/>
                      <a:pt x="3422" y="408"/>
                      <a:pt x="3299" y="500"/>
                    </a:cubicBezTo>
                    <a:cubicBezTo>
                      <a:pt x="3238" y="561"/>
                      <a:pt x="3177" y="622"/>
                      <a:pt x="3101" y="683"/>
                    </a:cubicBezTo>
                    <a:cubicBezTo>
                      <a:pt x="2994" y="774"/>
                      <a:pt x="2887" y="881"/>
                      <a:pt x="2765" y="988"/>
                    </a:cubicBezTo>
                    <a:cubicBezTo>
                      <a:pt x="2704" y="1049"/>
                      <a:pt x="2643" y="1110"/>
                      <a:pt x="2566" y="1172"/>
                    </a:cubicBezTo>
                    <a:cubicBezTo>
                      <a:pt x="2444" y="1279"/>
                      <a:pt x="2322" y="1401"/>
                      <a:pt x="2184" y="1508"/>
                    </a:cubicBezTo>
                    <a:cubicBezTo>
                      <a:pt x="2108" y="1569"/>
                      <a:pt x="2047" y="1630"/>
                      <a:pt x="1971" y="1691"/>
                    </a:cubicBezTo>
                    <a:cubicBezTo>
                      <a:pt x="1130" y="2439"/>
                      <a:pt x="245" y="3203"/>
                      <a:pt x="0" y="3356"/>
                    </a:cubicBezTo>
                    <a:cubicBezTo>
                      <a:pt x="733" y="3157"/>
                      <a:pt x="7698" y="1935"/>
                      <a:pt x="7698" y="1935"/>
                    </a:cubicBezTo>
                    <a:lnTo>
                      <a:pt x="6736" y="72"/>
                    </a:lnTo>
                    <a:cubicBezTo>
                      <a:pt x="6707" y="24"/>
                      <a:pt x="6661" y="0"/>
                      <a:pt x="66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 flipH="1">
                <a:off x="2279664" y="3902749"/>
                <a:ext cx="344271" cy="47616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1086" extrusionOk="0">
                    <a:moveTo>
                      <a:pt x="7837" y="0"/>
                    </a:moveTo>
                    <a:cubicBezTo>
                      <a:pt x="7837" y="0"/>
                      <a:pt x="765" y="92"/>
                      <a:pt x="1" y="184"/>
                    </a:cubicBezTo>
                    <a:cubicBezTo>
                      <a:pt x="16" y="679"/>
                      <a:pt x="296" y="1085"/>
                      <a:pt x="783" y="1085"/>
                    </a:cubicBezTo>
                    <a:cubicBezTo>
                      <a:pt x="792" y="1085"/>
                      <a:pt x="801" y="1085"/>
                      <a:pt x="810" y="1085"/>
                    </a:cubicBezTo>
                    <a:lnTo>
                      <a:pt x="7546" y="917"/>
                    </a:lnTo>
                    <a:cubicBezTo>
                      <a:pt x="7714" y="917"/>
                      <a:pt x="7852" y="779"/>
                      <a:pt x="7852" y="596"/>
                    </a:cubicBez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 flipH="1">
                <a:off x="2280979" y="3800459"/>
                <a:ext cx="342956" cy="110358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17" extrusionOk="0">
                    <a:moveTo>
                      <a:pt x="4100" y="0"/>
                    </a:moveTo>
                    <a:cubicBezTo>
                      <a:pt x="4071" y="0"/>
                      <a:pt x="4042" y="9"/>
                      <a:pt x="4018" y="27"/>
                    </a:cubicBezTo>
                    <a:cubicBezTo>
                      <a:pt x="3957" y="73"/>
                      <a:pt x="3850" y="134"/>
                      <a:pt x="3712" y="226"/>
                    </a:cubicBezTo>
                    <a:cubicBezTo>
                      <a:pt x="3651" y="271"/>
                      <a:pt x="3575" y="317"/>
                      <a:pt x="3483" y="378"/>
                    </a:cubicBezTo>
                    <a:cubicBezTo>
                      <a:pt x="3376" y="455"/>
                      <a:pt x="3239" y="531"/>
                      <a:pt x="3102" y="623"/>
                    </a:cubicBezTo>
                    <a:cubicBezTo>
                      <a:pt x="3040" y="669"/>
                      <a:pt x="2964" y="714"/>
                      <a:pt x="2888" y="760"/>
                    </a:cubicBezTo>
                    <a:cubicBezTo>
                      <a:pt x="2750" y="852"/>
                      <a:pt x="2597" y="943"/>
                      <a:pt x="2445" y="1035"/>
                    </a:cubicBezTo>
                    <a:cubicBezTo>
                      <a:pt x="2368" y="1096"/>
                      <a:pt x="2292" y="1142"/>
                      <a:pt x="2216" y="1188"/>
                    </a:cubicBezTo>
                    <a:cubicBezTo>
                      <a:pt x="1269" y="1784"/>
                      <a:pt x="261" y="2410"/>
                      <a:pt x="1" y="2517"/>
                    </a:cubicBezTo>
                    <a:cubicBezTo>
                      <a:pt x="749" y="2425"/>
                      <a:pt x="7821" y="2333"/>
                      <a:pt x="7821" y="2333"/>
                    </a:cubicBezTo>
                    <a:lnTo>
                      <a:pt x="7164" y="348"/>
                    </a:lnTo>
                    <a:cubicBezTo>
                      <a:pt x="7152" y="288"/>
                      <a:pt x="7084" y="247"/>
                      <a:pt x="7018" y="247"/>
                    </a:cubicBezTo>
                    <a:cubicBezTo>
                      <a:pt x="7000" y="247"/>
                      <a:pt x="6982" y="250"/>
                      <a:pt x="6966" y="256"/>
                    </a:cubicBezTo>
                    <a:cubicBezTo>
                      <a:pt x="6392" y="495"/>
                      <a:pt x="5922" y="581"/>
                      <a:pt x="5541" y="581"/>
                    </a:cubicBezTo>
                    <a:cubicBezTo>
                      <a:pt x="4775" y="581"/>
                      <a:pt x="4370" y="231"/>
                      <a:pt x="4217" y="58"/>
                    </a:cubicBezTo>
                    <a:cubicBezTo>
                      <a:pt x="4189" y="21"/>
                      <a:pt x="4144" y="0"/>
                      <a:pt x="4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 flipH="1">
                <a:off x="2384804" y="2288113"/>
                <a:ext cx="606771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13839" h="9593" extrusionOk="0">
                    <a:moveTo>
                      <a:pt x="0" y="0"/>
                    </a:moveTo>
                    <a:lnTo>
                      <a:pt x="3605" y="9593"/>
                    </a:lnTo>
                    <a:lnTo>
                      <a:pt x="13839" y="9593"/>
                    </a:lnTo>
                    <a:lnTo>
                      <a:pt x="10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flipH="1">
                <a:off x="2356656" y="2288113"/>
                <a:ext cx="185552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9593" extrusionOk="0">
                    <a:moveTo>
                      <a:pt x="0" y="0"/>
                    </a:moveTo>
                    <a:lnTo>
                      <a:pt x="3590" y="9593"/>
                    </a:lnTo>
                    <a:lnTo>
                      <a:pt x="4231" y="9593"/>
                    </a:lnTo>
                    <a:lnTo>
                      <a:pt x="3895" y="8707"/>
                    </a:lnTo>
                    <a:lnTo>
                      <a:pt x="565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 flipH="1">
                <a:off x="2068682" y="2682543"/>
                <a:ext cx="303451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97" extrusionOk="0">
                    <a:moveTo>
                      <a:pt x="1" y="1"/>
                    </a:moveTo>
                    <a:lnTo>
                      <a:pt x="154" y="597"/>
                    </a:lnTo>
                    <a:lnTo>
                      <a:pt x="6920" y="597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 flipH="1">
                <a:off x="1100979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4" y="2677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 flipH="1">
                <a:off x="1489402" y="2789043"/>
                <a:ext cx="71029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19" y="26776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 flipH="1">
                <a:off x="2731706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 flipH="1">
                <a:off x="3119471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1" y="0"/>
                    </a:moveTo>
                    <a:lnTo>
                      <a:pt x="1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 flipH="1">
                <a:off x="995181" y="2708675"/>
                <a:ext cx="2299100" cy="85103"/>
              </a:xfrm>
              <a:custGeom>
                <a:avLst/>
                <a:gdLst/>
                <a:ahLst/>
                <a:cxnLst/>
                <a:rect l="l" t="t" r="r" b="b"/>
                <a:pathLst>
                  <a:path w="52437" h="1941" extrusionOk="0">
                    <a:moveTo>
                      <a:pt x="795" y="1"/>
                    </a:moveTo>
                    <a:cubicBezTo>
                      <a:pt x="352" y="1"/>
                      <a:pt x="0" y="367"/>
                      <a:pt x="0" y="795"/>
                    </a:cubicBezTo>
                    <a:lnTo>
                      <a:pt x="0" y="1146"/>
                    </a:lnTo>
                    <a:cubicBezTo>
                      <a:pt x="0" y="1589"/>
                      <a:pt x="352" y="1940"/>
                      <a:pt x="795" y="1940"/>
                    </a:cubicBezTo>
                    <a:lnTo>
                      <a:pt x="51642" y="1940"/>
                    </a:lnTo>
                    <a:cubicBezTo>
                      <a:pt x="52085" y="1940"/>
                      <a:pt x="52437" y="1589"/>
                      <a:pt x="52437" y="1146"/>
                    </a:cubicBezTo>
                    <a:lnTo>
                      <a:pt x="52437" y="795"/>
                    </a:lnTo>
                    <a:cubicBezTo>
                      <a:pt x="52437" y="367"/>
                      <a:pt x="52085" y="1"/>
                      <a:pt x="51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 flipH="1">
                <a:off x="2819440" y="2332309"/>
                <a:ext cx="97117" cy="2078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74" extrusionOk="0">
                    <a:moveTo>
                      <a:pt x="0" y="0"/>
                    </a:moveTo>
                    <a:lnTo>
                      <a:pt x="168" y="474"/>
                    </a:lnTo>
                    <a:lnTo>
                      <a:pt x="2215" y="474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 flipH="1">
                <a:off x="1941444" y="2432100"/>
                <a:ext cx="90452" cy="10584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414" extrusionOk="0">
                    <a:moveTo>
                      <a:pt x="153" y="0"/>
                    </a:moveTo>
                    <a:lnTo>
                      <a:pt x="0" y="275"/>
                    </a:lnTo>
                    <a:lnTo>
                      <a:pt x="2062" y="2414"/>
                    </a:lnTo>
                    <a:lnTo>
                      <a:pt x="2062" y="1787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 flipH="1">
                <a:off x="713214" y="3014055"/>
                <a:ext cx="226416" cy="53381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12175" extrusionOk="0">
                    <a:moveTo>
                      <a:pt x="4308" y="7332"/>
                    </a:moveTo>
                    <a:cubicBezTo>
                      <a:pt x="3987" y="8921"/>
                      <a:pt x="4079" y="11639"/>
                      <a:pt x="1986" y="12067"/>
                    </a:cubicBezTo>
                    <a:cubicBezTo>
                      <a:pt x="1406" y="12174"/>
                      <a:pt x="871" y="11792"/>
                      <a:pt x="535" y="11334"/>
                    </a:cubicBezTo>
                    <a:cubicBezTo>
                      <a:pt x="107" y="10754"/>
                      <a:pt x="1" y="9501"/>
                      <a:pt x="16" y="8783"/>
                    </a:cubicBezTo>
                    <a:cubicBezTo>
                      <a:pt x="16" y="8218"/>
                      <a:pt x="214" y="7592"/>
                      <a:pt x="275" y="7027"/>
                    </a:cubicBezTo>
                    <a:cubicBezTo>
                      <a:pt x="337" y="6416"/>
                      <a:pt x="398" y="5789"/>
                      <a:pt x="459" y="5179"/>
                    </a:cubicBezTo>
                    <a:cubicBezTo>
                      <a:pt x="718" y="2964"/>
                      <a:pt x="1879" y="1100"/>
                      <a:pt x="3834" y="1"/>
                    </a:cubicBezTo>
                    <a:cubicBezTo>
                      <a:pt x="3987" y="718"/>
                      <a:pt x="4338" y="1345"/>
                      <a:pt x="4644" y="2032"/>
                    </a:cubicBezTo>
                    <a:cubicBezTo>
                      <a:pt x="4781" y="2353"/>
                      <a:pt x="4904" y="2689"/>
                      <a:pt x="4995" y="3025"/>
                    </a:cubicBezTo>
                    <a:cubicBezTo>
                      <a:pt x="5163" y="3621"/>
                      <a:pt x="4965" y="4216"/>
                      <a:pt x="4812" y="4781"/>
                    </a:cubicBezTo>
                    <a:cubicBezTo>
                      <a:pt x="4598" y="5621"/>
                      <a:pt x="4491" y="6492"/>
                      <a:pt x="4308" y="7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 flipH="1">
                <a:off x="736846" y="3048561"/>
                <a:ext cx="186034" cy="567968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12954" extrusionOk="0">
                    <a:moveTo>
                      <a:pt x="3746" y="1299"/>
                    </a:moveTo>
                    <a:cubicBezTo>
                      <a:pt x="3744" y="1299"/>
                      <a:pt x="3743" y="1301"/>
                      <a:pt x="3743" y="1306"/>
                    </a:cubicBezTo>
                    <a:cubicBezTo>
                      <a:pt x="3753" y="1306"/>
                      <a:pt x="3749" y="1299"/>
                      <a:pt x="3746" y="1299"/>
                    </a:cubicBezTo>
                    <a:close/>
                    <a:moveTo>
                      <a:pt x="3168" y="0"/>
                    </a:moveTo>
                    <a:cubicBezTo>
                      <a:pt x="3154" y="0"/>
                      <a:pt x="3139" y="8"/>
                      <a:pt x="3132" y="23"/>
                    </a:cubicBezTo>
                    <a:cubicBezTo>
                      <a:pt x="3101" y="390"/>
                      <a:pt x="3055" y="741"/>
                      <a:pt x="2994" y="1108"/>
                    </a:cubicBezTo>
                    <a:cubicBezTo>
                      <a:pt x="2811" y="878"/>
                      <a:pt x="2628" y="649"/>
                      <a:pt x="2521" y="390"/>
                    </a:cubicBezTo>
                    <a:cubicBezTo>
                      <a:pt x="2521" y="382"/>
                      <a:pt x="2513" y="378"/>
                      <a:pt x="2505" y="378"/>
                    </a:cubicBezTo>
                    <a:cubicBezTo>
                      <a:pt x="2498" y="378"/>
                      <a:pt x="2490" y="382"/>
                      <a:pt x="2490" y="390"/>
                    </a:cubicBezTo>
                    <a:cubicBezTo>
                      <a:pt x="2551" y="558"/>
                      <a:pt x="2643" y="695"/>
                      <a:pt x="2719" y="833"/>
                    </a:cubicBezTo>
                    <a:cubicBezTo>
                      <a:pt x="2796" y="955"/>
                      <a:pt x="2872" y="1108"/>
                      <a:pt x="2964" y="1230"/>
                    </a:cubicBezTo>
                    <a:cubicBezTo>
                      <a:pt x="2933" y="1413"/>
                      <a:pt x="2887" y="1612"/>
                      <a:pt x="2857" y="1795"/>
                    </a:cubicBezTo>
                    <a:cubicBezTo>
                      <a:pt x="2643" y="1764"/>
                      <a:pt x="2460" y="1719"/>
                      <a:pt x="2276" y="1566"/>
                    </a:cubicBezTo>
                    <a:cubicBezTo>
                      <a:pt x="2062" y="1383"/>
                      <a:pt x="1955" y="1138"/>
                      <a:pt x="1925" y="848"/>
                    </a:cubicBezTo>
                    <a:cubicBezTo>
                      <a:pt x="1925" y="833"/>
                      <a:pt x="1910" y="825"/>
                      <a:pt x="1896" y="825"/>
                    </a:cubicBezTo>
                    <a:cubicBezTo>
                      <a:pt x="1883" y="825"/>
                      <a:pt x="1871" y="833"/>
                      <a:pt x="1879" y="848"/>
                    </a:cubicBezTo>
                    <a:cubicBezTo>
                      <a:pt x="1894" y="1108"/>
                      <a:pt x="2001" y="1352"/>
                      <a:pt x="2185" y="1551"/>
                    </a:cubicBezTo>
                    <a:cubicBezTo>
                      <a:pt x="2368" y="1749"/>
                      <a:pt x="2582" y="1825"/>
                      <a:pt x="2841" y="1871"/>
                    </a:cubicBezTo>
                    <a:cubicBezTo>
                      <a:pt x="2796" y="2085"/>
                      <a:pt x="2750" y="2314"/>
                      <a:pt x="2704" y="2528"/>
                    </a:cubicBezTo>
                    <a:cubicBezTo>
                      <a:pt x="2505" y="2406"/>
                      <a:pt x="2337" y="2268"/>
                      <a:pt x="2154" y="2131"/>
                    </a:cubicBezTo>
                    <a:cubicBezTo>
                      <a:pt x="1879" y="1902"/>
                      <a:pt x="1726" y="1642"/>
                      <a:pt x="1482" y="1398"/>
                    </a:cubicBezTo>
                    <a:cubicBezTo>
                      <a:pt x="1473" y="1389"/>
                      <a:pt x="1464" y="1385"/>
                      <a:pt x="1456" y="1385"/>
                    </a:cubicBezTo>
                    <a:cubicBezTo>
                      <a:pt x="1437" y="1385"/>
                      <a:pt x="1425" y="1407"/>
                      <a:pt x="1436" y="1428"/>
                    </a:cubicBezTo>
                    <a:cubicBezTo>
                      <a:pt x="1665" y="1673"/>
                      <a:pt x="1818" y="1932"/>
                      <a:pt x="2078" y="2146"/>
                    </a:cubicBezTo>
                    <a:cubicBezTo>
                      <a:pt x="2261" y="2299"/>
                      <a:pt x="2460" y="2498"/>
                      <a:pt x="2673" y="2604"/>
                    </a:cubicBezTo>
                    <a:cubicBezTo>
                      <a:pt x="2673" y="2620"/>
                      <a:pt x="2673" y="2635"/>
                      <a:pt x="2673" y="2635"/>
                    </a:cubicBezTo>
                    <a:cubicBezTo>
                      <a:pt x="2673" y="2635"/>
                      <a:pt x="2673" y="2635"/>
                      <a:pt x="2658" y="2650"/>
                    </a:cubicBezTo>
                    <a:cubicBezTo>
                      <a:pt x="2643" y="2666"/>
                      <a:pt x="2643" y="2681"/>
                      <a:pt x="2658" y="2696"/>
                    </a:cubicBezTo>
                    <a:lnTo>
                      <a:pt x="2521" y="3322"/>
                    </a:lnTo>
                    <a:cubicBezTo>
                      <a:pt x="2521" y="3338"/>
                      <a:pt x="2521" y="3353"/>
                      <a:pt x="2521" y="3368"/>
                    </a:cubicBezTo>
                    <a:cubicBezTo>
                      <a:pt x="2032" y="3139"/>
                      <a:pt x="1299" y="2757"/>
                      <a:pt x="1222" y="2177"/>
                    </a:cubicBezTo>
                    <a:cubicBezTo>
                      <a:pt x="1222" y="2159"/>
                      <a:pt x="1210" y="2150"/>
                      <a:pt x="1197" y="2150"/>
                    </a:cubicBezTo>
                    <a:cubicBezTo>
                      <a:pt x="1176" y="2150"/>
                      <a:pt x="1152" y="2170"/>
                      <a:pt x="1161" y="2207"/>
                    </a:cubicBezTo>
                    <a:cubicBezTo>
                      <a:pt x="1299" y="2849"/>
                      <a:pt x="2001" y="3124"/>
                      <a:pt x="2490" y="3475"/>
                    </a:cubicBezTo>
                    <a:cubicBezTo>
                      <a:pt x="2444" y="3719"/>
                      <a:pt x="2398" y="3949"/>
                      <a:pt x="2353" y="4193"/>
                    </a:cubicBezTo>
                    <a:cubicBezTo>
                      <a:pt x="2047" y="4086"/>
                      <a:pt x="1742" y="3949"/>
                      <a:pt x="1482" y="3735"/>
                    </a:cubicBezTo>
                    <a:cubicBezTo>
                      <a:pt x="1238" y="3551"/>
                      <a:pt x="902" y="3322"/>
                      <a:pt x="779" y="3017"/>
                    </a:cubicBezTo>
                    <a:cubicBezTo>
                      <a:pt x="779" y="3017"/>
                      <a:pt x="764" y="3017"/>
                      <a:pt x="779" y="3032"/>
                    </a:cubicBezTo>
                    <a:cubicBezTo>
                      <a:pt x="871" y="3322"/>
                      <a:pt x="1176" y="3521"/>
                      <a:pt x="1406" y="3719"/>
                    </a:cubicBezTo>
                    <a:cubicBezTo>
                      <a:pt x="1681" y="3979"/>
                      <a:pt x="1971" y="4193"/>
                      <a:pt x="2337" y="4300"/>
                    </a:cubicBezTo>
                    <a:cubicBezTo>
                      <a:pt x="2337" y="4315"/>
                      <a:pt x="2337" y="4315"/>
                      <a:pt x="2337" y="4330"/>
                    </a:cubicBezTo>
                    <a:cubicBezTo>
                      <a:pt x="2307" y="4483"/>
                      <a:pt x="2291" y="4636"/>
                      <a:pt x="2261" y="4789"/>
                    </a:cubicBezTo>
                    <a:cubicBezTo>
                      <a:pt x="1665" y="4743"/>
                      <a:pt x="840" y="4285"/>
                      <a:pt x="535" y="3842"/>
                    </a:cubicBezTo>
                    <a:lnTo>
                      <a:pt x="535" y="3842"/>
                    </a:lnTo>
                    <a:cubicBezTo>
                      <a:pt x="734" y="4193"/>
                      <a:pt x="1054" y="4392"/>
                      <a:pt x="1406" y="4560"/>
                    </a:cubicBezTo>
                    <a:cubicBezTo>
                      <a:pt x="1665" y="4697"/>
                      <a:pt x="1955" y="4850"/>
                      <a:pt x="2246" y="4865"/>
                    </a:cubicBezTo>
                    <a:cubicBezTo>
                      <a:pt x="2215" y="5140"/>
                      <a:pt x="2169" y="5430"/>
                      <a:pt x="2123" y="5705"/>
                    </a:cubicBezTo>
                    <a:cubicBezTo>
                      <a:pt x="1864" y="5613"/>
                      <a:pt x="1589" y="5568"/>
                      <a:pt x="1344" y="5461"/>
                    </a:cubicBezTo>
                    <a:cubicBezTo>
                      <a:pt x="963" y="5308"/>
                      <a:pt x="672" y="5048"/>
                      <a:pt x="443" y="4712"/>
                    </a:cubicBezTo>
                    <a:cubicBezTo>
                      <a:pt x="437" y="4701"/>
                      <a:pt x="429" y="4696"/>
                      <a:pt x="423" y="4696"/>
                    </a:cubicBezTo>
                    <a:cubicBezTo>
                      <a:pt x="411" y="4696"/>
                      <a:pt x="403" y="4709"/>
                      <a:pt x="413" y="4728"/>
                    </a:cubicBezTo>
                    <a:cubicBezTo>
                      <a:pt x="825" y="5369"/>
                      <a:pt x="1421" y="5568"/>
                      <a:pt x="2108" y="5812"/>
                    </a:cubicBezTo>
                    <a:cubicBezTo>
                      <a:pt x="2078" y="6041"/>
                      <a:pt x="2032" y="6270"/>
                      <a:pt x="2001" y="6499"/>
                    </a:cubicBezTo>
                    <a:cubicBezTo>
                      <a:pt x="1436" y="6392"/>
                      <a:pt x="703" y="6056"/>
                      <a:pt x="413" y="5552"/>
                    </a:cubicBezTo>
                    <a:cubicBezTo>
                      <a:pt x="408" y="5543"/>
                      <a:pt x="400" y="5540"/>
                      <a:pt x="391" y="5540"/>
                    </a:cubicBezTo>
                    <a:cubicBezTo>
                      <a:pt x="368" y="5540"/>
                      <a:pt x="341" y="5561"/>
                      <a:pt x="352" y="5583"/>
                    </a:cubicBezTo>
                    <a:cubicBezTo>
                      <a:pt x="535" y="5904"/>
                      <a:pt x="856" y="6102"/>
                      <a:pt x="1161" y="6270"/>
                    </a:cubicBezTo>
                    <a:cubicBezTo>
                      <a:pt x="1390" y="6377"/>
                      <a:pt x="1711" y="6576"/>
                      <a:pt x="1986" y="6591"/>
                    </a:cubicBezTo>
                    <a:cubicBezTo>
                      <a:pt x="1986" y="6606"/>
                      <a:pt x="1986" y="6606"/>
                      <a:pt x="1986" y="6622"/>
                    </a:cubicBezTo>
                    <a:cubicBezTo>
                      <a:pt x="1925" y="6942"/>
                      <a:pt x="1864" y="7278"/>
                      <a:pt x="1787" y="7599"/>
                    </a:cubicBezTo>
                    <a:cubicBezTo>
                      <a:pt x="1161" y="7446"/>
                      <a:pt x="749" y="6973"/>
                      <a:pt x="291" y="6530"/>
                    </a:cubicBezTo>
                    <a:cubicBezTo>
                      <a:pt x="280" y="6523"/>
                      <a:pt x="270" y="6520"/>
                      <a:pt x="260" y="6520"/>
                    </a:cubicBezTo>
                    <a:cubicBezTo>
                      <a:pt x="228" y="6520"/>
                      <a:pt x="206" y="6556"/>
                      <a:pt x="229" y="6591"/>
                    </a:cubicBezTo>
                    <a:cubicBezTo>
                      <a:pt x="703" y="7049"/>
                      <a:pt x="1115" y="7538"/>
                      <a:pt x="1772" y="7706"/>
                    </a:cubicBezTo>
                    <a:cubicBezTo>
                      <a:pt x="1711" y="7966"/>
                      <a:pt x="1650" y="8241"/>
                      <a:pt x="1589" y="8500"/>
                    </a:cubicBezTo>
                    <a:cubicBezTo>
                      <a:pt x="1039" y="8348"/>
                      <a:pt x="504" y="7966"/>
                      <a:pt x="153" y="7523"/>
                    </a:cubicBezTo>
                    <a:cubicBezTo>
                      <a:pt x="150" y="7516"/>
                      <a:pt x="144" y="7513"/>
                      <a:pt x="139" y="7513"/>
                    </a:cubicBezTo>
                    <a:cubicBezTo>
                      <a:pt x="121" y="7513"/>
                      <a:pt x="99" y="7545"/>
                      <a:pt x="123" y="7569"/>
                    </a:cubicBezTo>
                    <a:cubicBezTo>
                      <a:pt x="474" y="8042"/>
                      <a:pt x="1008" y="8409"/>
                      <a:pt x="1558" y="8607"/>
                    </a:cubicBezTo>
                    <a:cubicBezTo>
                      <a:pt x="1482" y="8882"/>
                      <a:pt x="1421" y="9172"/>
                      <a:pt x="1344" y="9463"/>
                    </a:cubicBezTo>
                    <a:cubicBezTo>
                      <a:pt x="795" y="9371"/>
                      <a:pt x="367" y="9035"/>
                      <a:pt x="16" y="8592"/>
                    </a:cubicBezTo>
                    <a:cubicBezTo>
                      <a:pt x="16" y="8587"/>
                      <a:pt x="14" y="8586"/>
                      <a:pt x="12" y="8586"/>
                    </a:cubicBezTo>
                    <a:cubicBezTo>
                      <a:pt x="8" y="8586"/>
                      <a:pt x="0" y="8596"/>
                      <a:pt x="0" y="8607"/>
                    </a:cubicBezTo>
                    <a:cubicBezTo>
                      <a:pt x="306" y="9020"/>
                      <a:pt x="764" y="9508"/>
                      <a:pt x="1314" y="9569"/>
                    </a:cubicBezTo>
                    <a:cubicBezTo>
                      <a:pt x="1299" y="9661"/>
                      <a:pt x="1268" y="9753"/>
                      <a:pt x="1238" y="9829"/>
                    </a:cubicBezTo>
                    <a:cubicBezTo>
                      <a:pt x="1238" y="9890"/>
                      <a:pt x="1222" y="9951"/>
                      <a:pt x="1207" y="9997"/>
                    </a:cubicBezTo>
                    <a:cubicBezTo>
                      <a:pt x="779" y="9875"/>
                      <a:pt x="397" y="9722"/>
                      <a:pt x="46" y="9447"/>
                    </a:cubicBezTo>
                    <a:cubicBezTo>
                      <a:pt x="46" y="9443"/>
                      <a:pt x="45" y="9441"/>
                      <a:pt x="43" y="9441"/>
                    </a:cubicBezTo>
                    <a:cubicBezTo>
                      <a:pt x="39" y="9441"/>
                      <a:pt x="31" y="9452"/>
                      <a:pt x="31" y="9463"/>
                    </a:cubicBezTo>
                    <a:cubicBezTo>
                      <a:pt x="367" y="9753"/>
                      <a:pt x="764" y="9951"/>
                      <a:pt x="1176" y="10089"/>
                    </a:cubicBezTo>
                    <a:cubicBezTo>
                      <a:pt x="1131" y="10257"/>
                      <a:pt x="1085" y="10440"/>
                      <a:pt x="1039" y="10608"/>
                    </a:cubicBezTo>
                    <a:cubicBezTo>
                      <a:pt x="932" y="10562"/>
                      <a:pt x="825" y="10516"/>
                      <a:pt x="718" y="10471"/>
                    </a:cubicBezTo>
                    <a:cubicBezTo>
                      <a:pt x="504" y="10410"/>
                      <a:pt x="367" y="10272"/>
                      <a:pt x="199" y="10165"/>
                    </a:cubicBezTo>
                    <a:cubicBezTo>
                      <a:pt x="168" y="10165"/>
                      <a:pt x="153" y="10180"/>
                      <a:pt x="168" y="10196"/>
                    </a:cubicBezTo>
                    <a:cubicBezTo>
                      <a:pt x="336" y="10303"/>
                      <a:pt x="443" y="10425"/>
                      <a:pt x="627" y="10501"/>
                    </a:cubicBezTo>
                    <a:cubicBezTo>
                      <a:pt x="764" y="10547"/>
                      <a:pt x="886" y="10608"/>
                      <a:pt x="1024" y="10669"/>
                    </a:cubicBezTo>
                    <a:cubicBezTo>
                      <a:pt x="825" y="11387"/>
                      <a:pt x="657" y="12136"/>
                      <a:pt x="749" y="12823"/>
                    </a:cubicBezTo>
                    <a:cubicBezTo>
                      <a:pt x="757" y="12907"/>
                      <a:pt x="839" y="12954"/>
                      <a:pt x="919" y="12954"/>
                    </a:cubicBezTo>
                    <a:cubicBezTo>
                      <a:pt x="985" y="12954"/>
                      <a:pt x="1049" y="12922"/>
                      <a:pt x="1070" y="12853"/>
                    </a:cubicBezTo>
                    <a:cubicBezTo>
                      <a:pt x="1192" y="12365"/>
                      <a:pt x="1192" y="11830"/>
                      <a:pt x="1238" y="11326"/>
                    </a:cubicBezTo>
                    <a:cubicBezTo>
                      <a:pt x="1253" y="11189"/>
                      <a:pt x="1268" y="11066"/>
                      <a:pt x="1283" y="10929"/>
                    </a:cubicBezTo>
                    <a:cubicBezTo>
                      <a:pt x="1543" y="10929"/>
                      <a:pt x="1803" y="10791"/>
                      <a:pt x="2017" y="10684"/>
                    </a:cubicBezTo>
                    <a:cubicBezTo>
                      <a:pt x="2383" y="10486"/>
                      <a:pt x="2673" y="10211"/>
                      <a:pt x="2964" y="9921"/>
                    </a:cubicBezTo>
                    <a:cubicBezTo>
                      <a:pt x="2979" y="9905"/>
                      <a:pt x="2948" y="9890"/>
                      <a:pt x="2933" y="9890"/>
                    </a:cubicBezTo>
                    <a:cubicBezTo>
                      <a:pt x="2643" y="10135"/>
                      <a:pt x="2353" y="10364"/>
                      <a:pt x="2017" y="10532"/>
                    </a:cubicBezTo>
                    <a:cubicBezTo>
                      <a:pt x="1818" y="10623"/>
                      <a:pt x="1543" y="10761"/>
                      <a:pt x="1314" y="10791"/>
                    </a:cubicBezTo>
                    <a:cubicBezTo>
                      <a:pt x="1329" y="10639"/>
                      <a:pt x="1360" y="10471"/>
                      <a:pt x="1375" y="10318"/>
                    </a:cubicBezTo>
                    <a:cubicBezTo>
                      <a:pt x="1650" y="10287"/>
                      <a:pt x="1879" y="10104"/>
                      <a:pt x="2108" y="9982"/>
                    </a:cubicBezTo>
                    <a:cubicBezTo>
                      <a:pt x="2475" y="9753"/>
                      <a:pt x="2811" y="9463"/>
                      <a:pt x="3147" y="9188"/>
                    </a:cubicBezTo>
                    <a:cubicBezTo>
                      <a:pt x="3147" y="9188"/>
                      <a:pt x="3147" y="9181"/>
                      <a:pt x="3142" y="9181"/>
                    </a:cubicBezTo>
                    <a:cubicBezTo>
                      <a:pt x="3140" y="9181"/>
                      <a:pt x="3137" y="9183"/>
                      <a:pt x="3132" y="9188"/>
                    </a:cubicBezTo>
                    <a:cubicBezTo>
                      <a:pt x="2628" y="9554"/>
                      <a:pt x="2047" y="10089"/>
                      <a:pt x="1406" y="10196"/>
                    </a:cubicBezTo>
                    <a:cubicBezTo>
                      <a:pt x="1436" y="9997"/>
                      <a:pt x="1467" y="9799"/>
                      <a:pt x="1513" y="9600"/>
                    </a:cubicBezTo>
                    <a:cubicBezTo>
                      <a:pt x="1513" y="9600"/>
                      <a:pt x="1513" y="9585"/>
                      <a:pt x="1528" y="9585"/>
                    </a:cubicBezTo>
                    <a:cubicBezTo>
                      <a:pt x="2276" y="9386"/>
                      <a:pt x="2780" y="8790"/>
                      <a:pt x="3361" y="8317"/>
                    </a:cubicBezTo>
                    <a:cubicBezTo>
                      <a:pt x="3361" y="8317"/>
                      <a:pt x="3361" y="8302"/>
                      <a:pt x="3345" y="8302"/>
                    </a:cubicBezTo>
                    <a:cubicBezTo>
                      <a:pt x="2780" y="8745"/>
                      <a:pt x="2246" y="9249"/>
                      <a:pt x="1543" y="9463"/>
                    </a:cubicBezTo>
                    <a:cubicBezTo>
                      <a:pt x="1604" y="9188"/>
                      <a:pt x="1665" y="8897"/>
                      <a:pt x="1726" y="8622"/>
                    </a:cubicBezTo>
                    <a:cubicBezTo>
                      <a:pt x="2414" y="8363"/>
                      <a:pt x="2964" y="7966"/>
                      <a:pt x="3437" y="7416"/>
                    </a:cubicBezTo>
                    <a:cubicBezTo>
                      <a:pt x="3437" y="7405"/>
                      <a:pt x="3429" y="7394"/>
                      <a:pt x="3425" y="7394"/>
                    </a:cubicBezTo>
                    <a:cubicBezTo>
                      <a:pt x="3423" y="7394"/>
                      <a:pt x="3422" y="7396"/>
                      <a:pt x="3422" y="7401"/>
                    </a:cubicBezTo>
                    <a:cubicBezTo>
                      <a:pt x="2933" y="7920"/>
                      <a:pt x="2383" y="8210"/>
                      <a:pt x="1757" y="8500"/>
                    </a:cubicBezTo>
                    <a:cubicBezTo>
                      <a:pt x="1818" y="8225"/>
                      <a:pt x="1894" y="7950"/>
                      <a:pt x="1940" y="7660"/>
                    </a:cubicBezTo>
                    <a:cubicBezTo>
                      <a:pt x="2246" y="7523"/>
                      <a:pt x="2551" y="7431"/>
                      <a:pt x="2826" y="7248"/>
                    </a:cubicBezTo>
                    <a:cubicBezTo>
                      <a:pt x="3086" y="7049"/>
                      <a:pt x="3330" y="6835"/>
                      <a:pt x="3498" y="6545"/>
                    </a:cubicBezTo>
                    <a:cubicBezTo>
                      <a:pt x="3513" y="6530"/>
                      <a:pt x="3498" y="6530"/>
                      <a:pt x="3483" y="6530"/>
                    </a:cubicBezTo>
                    <a:cubicBezTo>
                      <a:pt x="3101" y="7080"/>
                      <a:pt x="2521" y="7248"/>
                      <a:pt x="1971" y="7538"/>
                    </a:cubicBezTo>
                    <a:cubicBezTo>
                      <a:pt x="2032" y="7278"/>
                      <a:pt x="2078" y="7019"/>
                      <a:pt x="2123" y="6759"/>
                    </a:cubicBezTo>
                    <a:cubicBezTo>
                      <a:pt x="2734" y="6423"/>
                      <a:pt x="3407" y="6102"/>
                      <a:pt x="3758" y="5445"/>
                    </a:cubicBezTo>
                    <a:lnTo>
                      <a:pt x="3758" y="5445"/>
                    </a:lnTo>
                    <a:cubicBezTo>
                      <a:pt x="3376" y="6041"/>
                      <a:pt x="2734" y="6301"/>
                      <a:pt x="2139" y="6637"/>
                    </a:cubicBezTo>
                    <a:cubicBezTo>
                      <a:pt x="2154" y="6591"/>
                      <a:pt x="2154" y="6530"/>
                      <a:pt x="2169" y="6484"/>
                    </a:cubicBezTo>
                    <a:cubicBezTo>
                      <a:pt x="2200" y="6255"/>
                      <a:pt x="2246" y="6011"/>
                      <a:pt x="2276" y="5766"/>
                    </a:cubicBezTo>
                    <a:cubicBezTo>
                      <a:pt x="2628" y="5613"/>
                      <a:pt x="2964" y="5415"/>
                      <a:pt x="3284" y="5216"/>
                    </a:cubicBezTo>
                    <a:cubicBezTo>
                      <a:pt x="3513" y="5064"/>
                      <a:pt x="3758" y="4911"/>
                      <a:pt x="3911" y="4682"/>
                    </a:cubicBezTo>
                    <a:cubicBezTo>
                      <a:pt x="3911" y="4671"/>
                      <a:pt x="3903" y="4660"/>
                      <a:pt x="3893" y="4660"/>
                    </a:cubicBezTo>
                    <a:cubicBezTo>
                      <a:pt x="3889" y="4660"/>
                      <a:pt x="3884" y="4662"/>
                      <a:pt x="3880" y="4666"/>
                    </a:cubicBezTo>
                    <a:cubicBezTo>
                      <a:pt x="3559" y="5140"/>
                      <a:pt x="2826" y="5415"/>
                      <a:pt x="2291" y="5659"/>
                    </a:cubicBezTo>
                    <a:cubicBezTo>
                      <a:pt x="2322" y="5415"/>
                      <a:pt x="2353" y="5170"/>
                      <a:pt x="2398" y="4926"/>
                    </a:cubicBezTo>
                    <a:cubicBezTo>
                      <a:pt x="2994" y="4560"/>
                      <a:pt x="3681" y="4361"/>
                      <a:pt x="4063" y="3719"/>
                    </a:cubicBezTo>
                    <a:cubicBezTo>
                      <a:pt x="4063" y="3697"/>
                      <a:pt x="4047" y="3683"/>
                      <a:pt x="4038" y="3683"/>
                    </a:cubicBezTo>
                    <a:cubicBezTo>
                      <a:pt x="4035" y="3683"/>
                      <a:pt x="4033" y="3685"/>
                      <a:pt x="4033" y="3689"/>
                    </a:cubicBezTo>
                    <a:cubicBezTo>
                      <a:pt x="3651" y="4285"/>
                      <a:pt x="2979" y="4468"/>
                      <a:pt x="2414" y="4804"/>
                    </a:cubicBezTo>
                    <a:cubicBezTo>
                      <a:pt x="2429" y="4651"/>
                      <a:pt x="2460" y="4498"/>
                      <a:pt x="2475" y="4346"/>
                    </a:cubicBezTo>
                    <a:cubicBezTo>
                      <a:pt x="3116" y="4117"/>
                      <a:pt x="3865" y="3582"/>
                      <a:pt x="4201" y="3002"/>
                    </a:cubicBezTo>
                    <a:cubicBezTo>
                      <a:pt x="4220" y="2972"/>
                      <a:pt x="4208" y="2955"/>
                      <a:pt x="4189" y="2955"/>
                    </a:cubicBezTo>
                    <a:cubicBezTo>
                      <a:pt x="4179" y="2955"/>
                      <a:pt x="4166" y="2960"/>
                      <a:pt x="4155" y="2971"/>
                    </a:cubicBezTo>
                    <a:cubicBezTo>
                      <a:pt x="3819" y="3475"/>
                      <a:pt x="3116" y="4025"/>
                      <a:pt x="2505" y="4224"/>
                    </a:cubicBezTo>
                    <a:cubicBezTo>
                      <a:pt x="2536" y="3979"/>
                      <a:pt x="2582" y="3735"/>
                      <a:pt x="2628" y="3490"/>
                    </a:cubicBezTo>
                    <a:cubicBezTo>
                      <a:pt x="2628" y="3490"/>
                      <a:pt x="2628" y="3475"/>
                      <a:pt x="2628" y="3475"/>
                    </a:cubicBezTo>
                    <a:cubicBezTo>
                      <a:pt x="2918" y="3383"/>
                      <a:pt x="3208" y="3185"/>
                      <a:pt x="3452" y="3032"/>
                    </a:cubicBezTo>
                    <a:cubicBezTo>
                      <a:pt x="3758" y="2849"/>
                      <a:pt x="4033" y="2635"/>
                      <a:pt x="4231" y="2330"/>
                    </a:cubicBezTo>
                    <a:cubicBezTo>
                      <a:pt x="4242" y="2308"/>
                      <a:pt x="4215" y="2286"/>
                      <a:pt x="4192" y="2286"/>
                    </a:cubicBezTo>
                    <a:cubicBezTo>
                      <a:pt x="4183" y="2286"/>
                      <a:pt x="4175" y="2290"/>
                      <a:pt x="4170" y="2299"/>
                    </a:cubicBezTo>
                    <a:cubicBezTo>
                      <a:pt x="3895" y="2803"/>
                      <a:pt x="3208" y="3139"/>
                      <a:pt x="2643" y="3338"/>
                    </a:cubicBezTo>
                    <a:cubicBezTo>
                      <a:pt x="2673" y="3246"/>
                      <a:pt x="2689" y="3154"/>
                      <a:pt x="2704" y="3078"/>
                    </a:cubicBezTo>
                    <a:lnTo>
                      <a:pt x="2780" y="2666"/>
                    </a:lnTo>
                    <a:cubicBezTo>
                      <a:pt x="3009" y="2513"/>
                      <a:pt x="3300" y="2436"/>
                      <a:pt x="3529" y="2268"/>
                    </a:cubicBezTo>
                    <a:cubicBezTo>
                      <a:pt x="3727" y="2131"/>
                      <a:pt x="3911" y="1948"/>
                      <a:pt x="4079" y="1780"/>
                    </a:cubicBezTo>
                    <a:cubicBezTo>
                      <a:pt x="4090" y="1757"/>
                      <a:pt x="4076" y="1743"/>
                      <a:pt x="4062" y="1743"/>
                    </a:cubicBezTo>
                    <a:cubicBezTo>
                      <a:pt x="4057" y="1743"/>
                      <a:pt x="4052" y="1745"/>
                      <a:pt x="4048" y="1749"/>
                    </a:cubicBezTo>
                    <a:cubicBezTo>
                      <a:pt x="3819" y="1963"/>
                      <a:pt x="3575" y="2177"/>
                      <a:pt x="3300" y="2330"/>
                    </a:cubicBezTo>
                    <a:cubicBezTo>
                      <a:pt x="3132" y="2406"/>
                      <a:pt x="2964" y="2452"/>
                      <a:pt x="2811" y="2543"/>
                    </a:cubicBezTo>
                    <a:cubicBezTo>
                      <a:pt x="2841" y="2330"/>
                      <a:pt x="2887" y="2116"/>
                      <a:pt x="2933" y="1902"/>
                    </a:cubicBezTo>
                    <a:cubicBezTo>
                      <a:pt x="2933" y="1902"/>
                      <a:pt x="2948" y="1887"/>
                      <a:pt x="2948" y="1887"/>
                    </a:cubicBezTo>
                    <a:cubicBezTo>
                      <a:pt x="2948" y="1887"/>
                      <a:pt x="2948" y="1902"/>
                      <a:pt x="2948" y="1902"/>
                    </a:cubicBezTo>
                    <a:cubicBezTo>
                      <a:pt x="2964" y="1902"/>
                      <a:pt x="2979" y="1887"/>
                      <a:pt x="2994" y="1887"/>
                    </a:cubicBezTo>
                    <a:cubicBezTo>
                      <a:pt x="3300" y="1810"/>
                      <a:pt x="3544" y="1535"/>
                      <a:pt x="3743" y="1306"/>
                    </a:cubicBezTo>
                    <a:lnTo>
                      <a:pt x="3743" y="1306"/>
                    </a:lnTo>
                    <a:cubicBezTo>
                      <a:pt x="3529" y="1505"/>
                      <a:pt x="3269" y="1734"/>
                      <a:pt x="2979" y="1810"/>
                    </a:cubicBezTo>
                    <a:lnTo>
                      <a:pt x="2948" y="1810"/>
                    </a:lnTo>
                    <a:cubicBezTo>
                      <a:pt x="2979" y="1627"/>
                      <a:pt x="3009" y="1459"/>
                      <a:pt x="3040" y="1276"/>
                    </a:cubicBezTo>
                    <a:cubicBezTo>
                      <a:pt x="3070" y="1276"/>
                      <a:pt x="3086" y="1245"/>
                      <a:pt x="3086" y="1230"/>
                    </a:cubicBezTo>
                    <a:cubicBezTo>
                      <a:pt x="3254" y="1123"/>
                      <a:pt x="3391" y="970"/>
                      <a:pt x="3544" y="833"/>
                    </a:cubicBezTo>
                    <a:cubicBezTo>
                      <a:pt x="3544" y="833"/>
                      <a:pt x="3529" y="817"/>
                      <a:pt x="3529" y="817"/>
                    </a:cubicBezTo>
                    <a:cubicBezTo>
                      <a:pt x="3376" y="940"/>
                      <a:pt x="3223" y="1046"/>
                      <a:pt x="3070" y="1138"/>
                    </a:cubicBezTo>
                    <a:cubicBezTo>
                      <a:pt x="3132" y="772"/>
                      <a:pt x="3162" y="405"/>
                      <a:pt x="3193" y="23"/>
                    </a:cubicBezTo>
                    <a:cubicBezTo>
                      <a:pt x="3193" y="8"/>
                      <a:pt x="3181" y="0"/>
                      <a:pt x="3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 flipH="1">
                <a:off x="971724" y="3032821"/>
                <a:ext cx="294068" cy="529078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2067" extrusionOk="0">
                    <a:moveTo>
                      <a:pt x="5103" y="6446"/>
                    </a:moveTo>
                    <a:cubicBezTo>
                      <a:pt x="5469" y="8034"/>
                      <a:pt x="6706" y="10448"/>
                      <a:pt x="4980" y="11716"/>
                    </a:cubicBezTo>
                    <a:cubicBezTo>
                      <a:pt x="4507" y="12067"/>
                      <a:pt x="3850" y="11945"/>
                      <a:pt x="3361" y="11670"/>
                    </a:cubicBezTo>
                    <a:cubicBezTo>
                      <a:pt x="2720" y="11318"/>
                      <a:pt x="2109" y="10234"/>
                      <a:pt x="1803" y="9577"/>
                    </a:cubicBezTo>
                    <a:cubicBezTo>
                      <a:pt x="1574" y="9073"/>
                      <a:pt x="1483" y="8416"/>
                      <a:pt x="1299" y="7882"/>
                    </a:cubicBezTo>
                    <a:cubicBezTo>
                      <a:pt x="1101" y="7286"/>
                      <a:pt x="887" y="6706"/>
                      <a:pt x="704" y="6125"/>
                    </a:cubicBezTo>
                    <a:cubicBezTo>
                      <a:pt x="1" y="4002"/>
                      <a:pt x="261" y="1833"/>
                      <a:pt x="1574" y="0"/>
                    </a:cubicBezTo>
                    <a:cubicBezTo>
                      <a:pt x="2017" y="596"/>
                      <a:pt x="2582" y="1008"/>
                      <a:pt x="3163" y="1512"/>
                    </a:cubicBezTo>
                    <a:cubicBezTo>
                      <a:pt x="3422" y="1742"/>
                      <a:pt x="3667" y="1986"/>
                      <a:pt x="3896" y="2261"/>
                    </a:cubicBezTo>
                    <a:cubicBezTo>
                      <a:pt x="4293" y="2719"/>
                      <a:pt x="4369" y="3345"/>
                      <a:pt x="4476" y="3926"/>
                    </a:cubicBezTo>
                    <a:cubicBezTo>
                      <a:pt x="4644" y="4766"/>
                      <a:pt x="4889" y="5606"/>
                      <a:pt x="5103" y="6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 flipH="1">
                <a:off x="1017936" y="3069300"/>
                <a:ext cx="219532" cy="557533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12716" extrusionOk="0">
                    <a:moveTo>
                      <a:pt x="100" y="3744"/>
                    </a:moveTo>
                    <a:cubicBezTo>
                      <a:pt x="97" y="3744"/>
                      <a:pt x="93" y="3751"/>
                      <a:pt x="103" y="3751"/>
                    </a:cubicBezTo>
                    <a:cubicBezTo>
                      <a:pt x="103" y="3745"/>
                      <a:pt x="102" y="3744"/>
                      <a:pt x="100" y="3744"/>
                    </a:cubicBezTo>
                    <a:close/>
                    <a:moveTo>
                      <a:pt x="995" y="0"/>
                    </a:moveTo>
                    <a:cubicBezTo>
                      <a:pt x="979" y="0"/>
                      <a:pt x="964" y="20"/>
                      <a:pt x="974" y="39"/>
                    </a:cubicBezTo>
                    <a:cubicBezTo>
                      <a:pt x="1096" y="375"/>
                      <a:pt x="1203" y="726"/>
                      <a:pt x="1295" y="1078"/>
                    </a:cubicBezTo>
                    <a:cubicBezTo>
                      <a:pt x="1035" y="940"/>
                      <a:pt x="775" y="818"/>
                      <a:pt x="562" y="619"/>
                    </a:cubicBezTo>
                    <a:cubicBezTo>
                      <a:pt x="562" y="615"/>
                      <a:pt x="560" y="613"/>
                      <a:pt x="558" y="613"/>
                    </a:cubicBezTo>
                    <a:cubicBezTo>
                      <a:pt x="554" y="613"/>
                      <a:pt x="546" y="624"/>
                      <a:pt x="546" y="635"/>
                    </a:cubicBezTo>
                    <a:cubicBezTo>
                      <a:pt x="669" y="757"/>
                      <a:pt x="806" y="848"/>
                      <a:pt x="943" y="940"/>
                    </a:cubicBezTo>
                    <a:cubicBezTo>
                      <a:pt x="1066" y="1016"/>
                      <a:pt x="1188" y="1139"/>
                      <a:pt x="1325" y="1200"/>
                    </a:cubicBezTo>
                    <a:cubicBezTo>
                      <a:pt x="1371" y="1383"/>
                      <a:pt x="1417" y="1566"/>
                      <a:pt x="1463" y="1765"/>
                    </a:cubicBezTo>
                    <a:cubicBezTo>
                      <a:pt x="1333" y="1795"/>
                      <a:pt x="1203" y="1825"/>
                      <a:pt x="1069" y="1825"/>
                    </a:cubicBezTo>
                    <a:cubicBezTo>
                      <a:pt x="998" y="1825"/>
                      <a:pt x="926" y="1817"/>
                      <a:pt x="852" y="1795"/>
                    </a:cubicBezTo>
                    <a:cubicBezTo>
                      <a:pt x="577" y="1719"/>
                      <a:pt x="363" y="1536"/>
                      <a:pt x="226" y="1291"/>
                    </a:cubicBezTo>
                    <a:cubicBezTo>
                      <a:pt x="221" y="1282"/>
                      <a:pt x="214" y="1279"/>
                      <a:pt x="207" y="1279"/>
                    </a:cubicBezTo>
                    <a:cubicBezTo>
                      <a:pt x="189" y="1279"/>
                      <a:pt x="169" y="1300"/>
                      <a:pt x="180" y="1322"/>
                    </a:cubicBezTo>
                    <a:cubicBezTo>
                      <a:pt x="317" y="1536"/>
                      <a:pt x="516" y="1719"/>
                      <a:pt x="745" y="1826"/>
                    </a:cubicBezTo>
                    <a:cubicBezTo>
                      <a:pt x="862" y="1874"/>
                      <a:pt x="974" y="1891"/>
                      <a:pt x="1083" y="1891"/>
                    </a:cubicBezTo>
                    <a:cubicBezTo>
                      <a:pt x="1215" y="1891"/>
                      <a:pt x="1344" y="1866"/>
                      <a:pt x="1478" y="1841"/>
                    </a:cubicBezTo>
                    <a:cubicBezTo>
                      <a:pt x="1539" y="2055"/>
                      <a:pt x="1585" y="2269"/>
                      <a:pt x="1631" y="2483"/>
                    </a:cubicBezTo>
                    <a:cubicBezTo>
                      <a:pt x="1417" y="2467"/>
                      <a:pt x="1188" y="2406"/>
                      <a:pt x="974" y="2361"/>
                    </a:cubicBezTo>
                    <a:cubicBezTo>
                      <a:pt x="638" y="2269"/>
                      <a:pt x="378" y="2101"/>
                      <a:pt x="58" y="1979"/>
                    </a:cubicBezTo>
                    <a:cubicBezTo>
                      <a:pt x="51" y="1977"/>
                      <a:pt x="45" y="1976"/>
                      <a:pt x="40" y="1976"/>
                    </a:cubicBezTo>
                    <a:cubicBezTo>
                      <a:pt x="8" y="1976"/>
                      <a:pt x="1" y="2011"/>
                      <a:pt x="27" y="2025"/>
                    </a:cubicBezTo>
                    <a:cubicBezTo>
                      <a:pt x="333" y="2147"/>
                      <a:pt x="577" y="2315"/>
                      <a:pt x="898" y="2406"/>
                    </a:cubicBezTo>
                    <a:cubicBezTo>
                      <a:pt x="1142" y="2467"/>
                      <a:pt x="1402" y="2559"/>
                      <a:pt x="1646" y="2574"/>
                    </a:cubicBezTo>
                    <a:cubicBezTo>
                      <a:pt x="1646" y="2574"/>
                      <a:pt x="1661" y="2590"/>
                      <a:pt x="1661" y="2605"/>
                    </a:cubicBezTo>
                    <a:cubicBezTo>
                      <a:pt x="1661" y="2605"/>
                      <a:pt x="1661" y="2605"/>
                      <a:pt x="1661" y="2620"/>
                    </a:cubicBezTo>
                    <a:cubicBezTo>
                      <a:pt x="1646" y="2635"/>
                      <a:pt x="1661" y="2651"/>
                      <a:pt x="1677" y="2666"/>
                    </a:cubicBezTo>
                    <a:cubicBezTo>
                      <a:pt x="1722" y="2865"/>
                      <a:pt x="1768" y="3078"/>
                      <a:pt x="1814" y="3292"/>
                    </a:cubicBezTo>
                    <a:cubicBezTo>
                      <a:pt x="1814" y="3308"/>
                      <a:pt x="1814" y="3308"/>
                      <a:pt x="1829" y="3323"/>
                    </a:cubicBezTo>
                    <a:cubicBezTo>
                      <a:pt x="1777" y="3324"/>
                      <a:pt x="1721" y="3325"/>
                      <a:pt x="1664" y="3325"/>
                    </a:cubicBezTo>
                    <a:cubicBezTo>
                      <a:pt x="1126" y="3325"/>
                      <a:pt x="427" y="3245"/>
                      <a:pt x="164" y="2804"/>
                    </a:cubicBezTo>
                    <a:cubicBezTo>
                      <a:pt x="156" y="2790"/>
                      <a:pt x="143" y="2785"/>
                      <a:pt x="130" y="2785"/>
                    </a:cubicBezTo>
                    <a:cubicBezTo>
                      <a:pt x="100" y="2785"/>
                      <a:pt x="71" y="2817"/>
                      <a:pt x="103" y="2849"/>
                    </a:cubicBezTo>
                    <a:cubicBezTo>
                      <a:pt x="501" y="3369"/>
                      <a:pt x="1264" y="3323"/>
                      <a:pt x="1845" y="3445"/>
                    </a:cubicBezTo>
                    <a:cubicBezTo>
                      <a:pt x="1906" y="3674"/>
                      <a:pt x="1967" y="3903"/>
                      <a:pt x="2028" y="4148"/>
                    </a:cubicBezTo>
                    <a:cubicBezTo>
                      <a:pt x="1898" y="4159"/>
                      <a:pt x="1770" y="4167"/>
                      <a:pt x="1642" y="4167"/>
                    </a:cubicBezTo>
                    <a:cubicBezTo>
                      <a:pt x="1441" y="4167"/>
                      <a:pt x="1241" y="4149"/>
                      <a:pt x="1035" y="4102"/>
                    </a:cubicBezTo>
                    <a:cubicBezTo>
                      <a:pt x="745" y="4025"/>
                      <a:pt x="333" y="3964"/>
                      <a:pt x="103" y="3751"/>
                    </a:cubicBezTo>
                    <a:lnTo>
                      <a:pt x="103" y="3751"/>
                    </a:lnTo>
                    <a:cubicBezTo>
                      <a:pt x="317" y="3980"/>
                      <a:pt x="684" y="4041"/>
                      <a:pt x="974" y="4117"/>
                    </a:cubicBezTo>
                    <a:cubicBezTo>
                      <a:pt x="1240" y="4210"/>
                      <a:pt x="1516" y="4276"/>
                      <a:pt x="1793" y="4276"/>
                    </a:cubicBezTo>
                    <a:cubicBezTo>
                      <a:pt x="1881" y="4276"/>
                      <a:pt x="1970" y="4269"/>
                      <a:pt x="2059" y="4255"/>
                    </a:cubicBezTo>
                    <a:cubicBezTo>
                      <a:pt x="2059" y="4255"/>
                      <a:pt x="2059" y="4270"/>
                      <a:pt x="2074" y="4285"/>
                    </a:cubicBezTo>
                    <a:cubicBezTo>
                      <a:pt x="2120" y="4423"/>
                      <a:pt x="2150" y="4575"/>
                      <a:pt x="2196" y="4728"/>
                    </a:cubicBezTo>
                    <a:cubicBezTo>
                      <a:pt x="1978" y="4807"/>
                      <a:pt x="1698" y="4845"/>
                      <a:pt x="1410" y="4845"/>
                    </a:cubicBezTo>
                    <a:cubicBezTo>
                      <a:pt x="970" y="4845"/>
                      <a:pt x="511" y="4757"/>
                      <a:pt x="226" y="4591"/>
                    </a:cubicBezTo>
                    <a:lnTo>
                      <a:pt x="226" y="4591"/>
                    </a:lnTo>
                    <a:cubicBezTo>
                      <a:pt x="562" y="4820"/>
                      <a:pt x="928" y="4866"/>
                      <a:pt x="1325" y="4881"/>
                    </a:cubicBezTo>
                    <a:cubicBezTo>
                      <a:pt x="1431" y="4881"/>
                      <a:pt x="1540" y="4885"/>
                      <a:pt x="1651" y="4885"/>
                    </a:cubicBezTo>
                    <a:cubicBezTo>
                      <a:pt x="1845" y="4885"/>
                      <a:pt x="2042" y="4872"/>
                      <a:pt x="2227" y="4804"/>
                    </a:cubicBezTo>
                    <a:cubicBezTo>
                      <a:pt x="2303" y="5079"/>
                      <a:pt x="2379" y="5339"/>
                      <a:pt x="2456" y="5614"/>
                    </a:cubicBezTo>
                    <a:cubicBezTo>
                      <a:pt x="2181" y="5644"/>
                      <a:pt x="1921" y="5706"/>
                      <a:pt x="1646" y="5721"/>
                    </a:cubicBezTo>
                    <a:cubicBezTo>
                      <a:pt x="1604" y="5724"/>
                      <a:pt x="1562" y="5726"/>
                      <a:pt x="1521" y="5726"/>
                    </a:cubicBezTo>
                    <a:cubicBezTo>
                      <a:pt x="1159" y="5726"/>
                      <a:pt x="831" y="5607"/>
                      <a:pt x="516" y="5415"/>
                    </a:cubicBezTo>
                    <a:cubicBezTo>
                      <a:pt x="513" y="5412"/>
                      <a:pt x="509" y="5411"/>
                      <a:pt x="506" y="5411"/>
                    </a:cubicBezTo>
                    <a:cubicBezTo>
                      <a:pt x="491" y="5411"/>
                      <a:pt x="476" y="5434"/>
                      <a:pt x="501" y="5446"/>
                    </a:cubicBezTo>
                    <a:cubicBezTo>
                      <a:pt x="892" y="5707"/>
                      <a:pt x="1278" y="5780"/>
                      <a:pt x="1683" y="5780"/>
                    </a:cubicBezTo>
                    <a:cubicBezTo>
                      <a:pt x="1941" y="5780"/>
                      <a:pt x="2207" y="5751"/>
                      <a:pt x="2486" y="5721"/>
                    </a:cubicBezTo>
                    <a:cubicBezTo>
                      <a:pt x="2563" y="5950"/>
                      <a:pt x="2624" y="6164"/>
                      <a:pt x="2685" y="6393"/>
                    </a:cubicBezTo>
                    <a:cubicBezTo>
                      <a:pt x="2461" y="6447"/>
                      <a:pt x="2199" y="6480"/>
                      <a:pt x="1936" y="6480"/>
                    </a:cubicBezTo>
                    <a:cubicBezTo>
                      <a:pt x="1534" y="6480"/>
                      <a:pt x="1129" y="6403"/>
                      <a:pt x="852" y="6210"/>
                    </a:cubicBezTo>
                    <a:cubicBezTo>
                      <a:pt x="841" y="6203"/>
                      <a:pt x="831" y="6200"/>
                      <a:pt x="823" y="6200"/>
                    </a:cubicBezTo>
                    <a:cubicBezTo>
                      <a:pt x="795" y="6200"/>
                      <a:pt x="783" y="6232"/>
                      <a:pt x="806" y="6255"/>
                    </a:cubicBezTo>
                    <a:cubicBezTo>
                      <a:pt x="1112" y="6469"/>
                      <a:pt x="1478" y="6515"/>
                      <a:pt x="1829" y="6530"/>
                    </a:cubicBezTo>
                    <a:cubicBezTo>
                      <a:pt x="1959" y="6530"/>
                      <a:pt x="2116" y="6542"/>
                      <a:pt x="2272" y="6542"/>
                    </a:cubicBezTo>
                    <a:cubicBezTo>
                      <a:pt x="2429" y="6542"/>
                      <a:pt x="2585" y="6530"/>
                      <a:pt x="2715" y="6485"/>
                    </a:cubicBezTo>
                    <a:lnTo>
                      <a:pt x="2715" y="6500"/>
                    </a:lnTo>
                    <a:cubicBezTo>
                      <a:pt x="2807" y="6821"/>
                      <a:pt x="2883" y="7157"/>
                      <a:pt x="2960" y="7477"/>
                    </a:cubicBezTo>
                    <a:cubicBezTo>
                      <a:pt x="2841" y="7500"/>
                      <a:pt x="2725" y="7510"/>
                      <a:pt x="2610" y="7510"/>
                    </a:cubicBezTo>
                    <a:cubicBezTo>
                      <a:pt x="2107" y="7510"/>
                      <a:pt x="1640" y="7316"/>
                      <a:pt x="1142" y="7141"/>
                    </a:cubicBezTo>
                    <a:cubicBezTo>
                      <a:pt x="1137" y="7140"/>
                      <a:pt x="1132" y="7139"/>
                      <a:pt x="1128" y="7139"/>
                    </a:cubicBezTo>
                    <a:cubicBezTo>
                      <a:pt x="1093" y="7139"/>
                      <a:pt x="1084" y="7189"/>
                      <a:pt x="1112" y="7202"/>
                    </a:cubicBezTo>
                    <a:cubicBezTo>
                      <a:pt x="1627" y="7391"/>
                      <a:pt x="2111" y="7600"/>
                      <a:pt x="2633" y="7600"/>
                    </a:cubicBezTo>
                    <a:cubicBezTo>
                      <a:pt x="2745" y="7600"/>
                      <a:pt x="2859" y="7591"/>
                      <a:pt x="2975" y="7569"/>
                    </a:cubicBezTo>
                    <a:cubicBezTo>
                      <a:pt x="3036" y="7844"/>
                      <a:pt x="3097" y="8104"/>
                      <a:pt x="3143" y="8379"/>
                    </a:cubicBezTo>
                    <a:cubicBezTo>
                      <a:pt x="3020" y="8399"/>
                      <a:pt x="2893" y="8409"/>
                      <a:pt x="2764" y="8409"/>
                    </a:cubicBezTo>
                    <a:cubicBezTo>
                      <a:pt x="2314" y="8409"/>
                      <a:pt x="1839" y="8290"/>
                      <a:pt x="1448" y="8088"/>
                    </a:cubicBezTo>
                    <a:cubicBezTo>
                      <a:pt x="1444" y="8087"/>
                      <a:pt x="1441" y="8086"/>
                      <a:pt x="1438" y="8086"/>
                    </a:cubicBezTo>
                    <a:cubicBezTo>
                      <a:pt x="1411" y="8086"/>
                      <a:pt x="1390" y="8136"/>
                      <a:pt x="1417" y="8149"/>
                    </a:cubicBezTo>
                    <a:cubicBezTo>
                      <a:pt x="1872" y="8383"/>
                      <a:pt x="2393" y="8496"/>
                      <a:pt x="2906" y="8496"/>
                    </a:cubicBezTo>
                    <a:cubicBezTo>
                      <a:pt x="2995" y="8496"/>
                      <a:pt x="3085" y="8492"/>
                      <a:pt x="3174" y="8485"/>
                    </a:cubicBezTo>
                    <a:cubicBezTo>
                      <a:pt x="3219" y="8776"/>
                      <a:pt x="3280" y="9051"/>
                      <a:pt x="3326" y="9341"/>
                    </a:cubicBezTo>
                    <a:cubicBezTo>
                      <a:pt x="3165" y="9392"/>
                      <a:pt x="3003" y="9415"/>
                      <a:pt x="2842" y="9415"/>
                    </a:cubicBezTo>
                    <a:cubicBezTo>
                      <a:pt x="2472" y="9415"/>
                      <a:pt x="2109" y="9293"/>
                      <a:pt x="1768" y="9112"/>
                    </a:cubicBezTo>
                    <a:cubicBezTo>
                      <a:pt x="1753" y="9112"/>
                      <a:pt x="1738" y="9127"/>
                      <a:pt x="1753" y="9142"/>
                    </a:cubicBezTo>
                    <a:cubicBezTo>
                      <a:pt x="2097" y="9326"/>
                      <a:pt x="2537" y="9518"/>
                      <a:pt x="2954" y="9518"/>
                    </a:cubicBezTo>
                    <a:cubicBezTo>
                      <a:pt x="3092" y="9518"/>
                      <a:pt x="3228" y="9497"/>
                      <a:pt x="3357" y="9448"/>
                    </a:cubicBezTo>
                    <a:cubicBezTo>
                      <a:pt x="3372" y="9539"/>
                      <a:pt x="3387" y="9646"/>
                      <a:pt x="3403" y="9738"/>
                    </a:cubicBezTo>
                    <a:cubicBezTo>
                      <a:pt x="3418" y="9784"/>
                      <a:pt x="3418" y="9845"/>
                      <a:pt x="3433" y="9906"/>
                    </a:cubicBezTo>
                    <a:cubicBezTo>
                      <a:pt x="3210" y="9938"/>
                      <a:pt x="2991" y="9961"/>
                      <a:pt x="2769" y="9961"/>
                    </a:cubicBezTo>
                    <a:cubicBezTo>
                      <a:pt x="2566" y="9961"/>
                      <a:pt x="2362" y="9942"/>
                      <a:pt x="2150" y="9891"/>
                    </a:cubicBezTo>
                    <a:cubicBezTo>
                      <a:pt x="2150" y="9888"/>
                      <a:pt x="2150" y="9886"/>
                      <a:pt x="2149" y="9886"/>
                    </a:cubicBezTo>
                    <a:cubicBezTo>
                      <a:pt x="2145" y="9886"/>
                      <a:pt x="2138" y="9906"/>
                      <a:pt x="2150" y="9906"/>
                    </a:cubicBezTo>
                    <a:cubicBezTo>
                      <a:pt x="2419" y="9983"/>
                      <a:pt x="2693" y="10017"/>
                      <a:pt x="2966" y="10017"/>
                    </a:cubicBezTo>
                    <a:cubicBezTo>
                      <a:pt x="3128" y="10017"/>
                      <a:pt x="3289" y="10005"/>
                      <a:pt x="3448" y="9982"/>
                    </a:cubicBezTo>
                    <a:cubicBezTo>
                      <a:pt x="3479" y="10166"/>
                      <a:pt x="3510" y="10349"/>
                      <a:pt x="3540" y="10517"/>
                    </a:cubicBezTo>
                    <a:cubicBezTo>
                      <a:pt x="3433" y="10517"/>
                      <a:pt x="3311" y="10517"/>
                      <a:pt x="3189" y="10532"/>
                    </a:cubicBezTo>
                    <a:cubicBezTo>
                      <a:pt x="3147" y="10538"/>
                      <a:pt x="3107" y="10541"/>
                      <a:pt x="3068" y="10541"/>
                    </a:cubicBezTo>
                    <a:cubicBezTo>
                      <a:pt x="2908" y="10541"/>
                      <a:pt x="2765" y="10499"/>
                      <a:pt x="2593" y="10486"/>
                    </a:cubicBezTo>
                    <a:cubicBezTo>
                      <a:pt x="2578" y="10486"/>
                      <a:pt x="2563" y="10502"/>
                      <a:pt x="2593" y="10517"/>
                    </a:cubicBezTo>
                    <a:cubicBezTo>
                      <a:pt x="2760" y="10531"/>
                      <a:pt x="2901" y="10595"/>
                      <a:pt x="3075" y="10595"/>
                    </a:cubicBezTo>
                    <a:cubicBezTo>
                      <a:pt x="3092" y="10595"/>
                      <a:pt x="3110" y="10595"/>
                      <a:pt x="3128" y="10593"/>
                    </a:cubicBezTo>
                    <a:lnTo>
                      <a:pt x="3555" y="10593"/>
                    </a:lnTo>
                    <a:cubicBezTo>
                      <a:pt x="3678" y="11311"/>
                      <a:pt x="3846" y="12075"/>
                      <a:pt x="4212" y="12655"/>
                    </a:cubicBezTo>
                    <a:cubicBezTo>
                      <a:pt x="4244" y="12697"/>
                      <a:pt x="4293" y="12716"/>
                      <a:pt x="4344" y="12716"/>
                    </a:cubicBezTo>
                    <a:cubicBezTo>
                      <a:pt x="4439" y="12716"/>
                      <a:pt x="4538" y="12649"/>
                      <a:pt x="4518" y="12548"/>
                    </a:cubicBezTo>
                    <a:cubicBezTo>
                      <a:pt x="4426" y="12044"/>
                      <a:pt x="4197" y="11571"/>
                      <a:pt x="4029" y="11082"/>
                    </a:cubicBezTo>
                    <a:cubicBezTo>
                      <a:pt x="3983" y="10960"/>
                      <a:pt x="3953" y="10838"/>
                      <a:pt x="3907" y="10700"/>
                    </a:cubicBezTo>
                    <a:cubicBezTo>
                      <a:pt x="4136" y="10593"/>
                      <a:pt x="4304" y="10364"/>
                      <a:pt x="4457" y="10166"/>
                    </a:cubicBezTo>
                    <a:cubicBezTo>
                      <a:pt x="4701" y="9845"/>
                      <a:pt x="4854" y="9478"/>
                      <a:pt x="5006" y="9081"/>
                    </a:cubicBezTo>
                    <a:cubicBezTo>
                      <a:pt x="5006" y="9072"/>
                      <a:pt x="4996" y="9064"/>
                      <a:pt x="4985" y="9064"/>
                    </a:cubicBezTo>
                    <a:cubicBezTo>
                      <a:pt x="4976" y="9064"/>
                      <a:pt x="4967" y="9068"/>
                      <a:pt x="4961" y="9081"/>
                    </a:cubicBezTo>
                    <a:cubicBezTo>
                      <a:pt x="4808" y="9417"/>
                      <a:pt x="4640" y="9753"/>
                      <a:pt x="4395" y="10043"/>
                    </a:cubicBezTo>
                    <a:cubicBezTo>
                      <a:pt x="4258" y="10196"/>
                      <a:pt x="4059" y="10441"/>
                      <a:pt x="3861" y="10578"/>
                    </a:cubicBezTo>
                    <a:cubicBezTo>
                      <a:pt x="3815" y="10425"/>
                      <a:pt x="3769" y="10257"/>
                      <a:pt x="3723" y="10105"/>
                    </a:cubicBezTo>
                    <a:cubicBezTo>
                      <a:pt x="3953" y="9967"/>
                      <a:pt x="4105" y="9707"/>
                      <a:pt x="4243" y="9494"/>
                    </a:cubicBezTo>
                    <a:cubicBezTo>
                      <a:pt x="4487" y="9142"/>
                      <a:pt x="4655" y="8745"/>
                      <a:pt x="4854" y="8348"/>
                    </a:cubicBezTo>
                    <a:cubicBezTo>
                      <a:pt x="4854" y="8348"/>
                      <a:pt x="4847" y="8341"/>
                      <a:pt x="4842" y="8341"/>
                    </a:cubicBezTo>
                    <a:cubicBezTo>
                      <a:pt x="4840" y="8341"/>
                      <a:pt x="4838" y="8343"/>
                      <a:pt x="4838" y="8348"/>
                    </a:cubicBezTo>
                    <a:cubicBezTo>
                      <a:pt x="4533" y="8898"/>
                      <a:pt x="4243" y="9616"/>
                      <a:pt x="3693" y="9998"/>
                    </a:cubicBezTo>
                    <a:cubicBezTo>
                      <a:pt x="3647" y="9799"/>
                      <a:pt x="3601" y="9616"/>
                      <a:pt x="3555" y="9417"/>
                    </a:cubicBezTo>
                    <a:cubicBezTo>
                      <a:pt x="3555" y="9402"/>
                      <a:pt x="3540" y="9387"/>
                      <a:pt x="3540" y="9387"/>
                    </a:cubicBezTo>
                    <a:cubicBezTo>
                      <a:pt x="4151" y="8898"/>
                      <a:pt x="4350" y="8149"/>
                      <a:pt x="4670" y="7462"/>
                    </a:cubicBezTo>
                    <a:cubicBezTo>
                      <a:pt x="4681" y="7462"/>
                      <a:pt x="4677" y="7455"/>
                      <a:pt x="4669" y="7455"/>
                    </a:cubicBezTo>
                    <a:cubicBezTo>
                      <a:pt x="4665" y="7455"/>
                      <a:pt x="4660" y="7457"/>
                      <a:pt x="4655" y="7462"/>
                    </a:cubicBezTo>
                    <a:cubicBezTo>
                      <a:pt x="4334" y="8104"/>
                      <a:pt x="4059" y="8776"/>
                      <a:pt x="3510" y="9264"/>
                    </a:cubicBezTo>
                    <a:cubicBezTo>
                      <a:pt x="3448" y="8990"/>
                      <a:pt x="3387" y="8699"/>
                      <a:pt x="3326" y="8424"/>
                    </a:cubicBezTo>
                    <a:cubicBezTo>
                      <a:pt x="3846" y="7905"/>
                      <a:pt x="4166" y="7325"/>
                      <a:pt x="4365" y="6622"/>
                    </a:cubicBezTo>
                    <a:cubicBezTo>
                      <a:pt x="4365" y="6611"/>
                      <a:pt x="4357" y="6600"/>
                      <a:pt x="4353" y="6600"/>
                    </a:cubicBezTo>
                    <a:cubicBezTo>
                      <a:pt x="4351" y="6600"/>
                      <a:pt x="4350" y="6602"/>
                      <a:pt x="4350" y="6607"/>
                    </a:cubicBezTo>
                    <a:cubicBezTo>
                      <a:pt x="4121" y="7279"/>
                      <a:pt x="3754" y="7783"/>
                      <a:pt x="3311" y="8302"/>
                    </a:cubicBezTo>
                    <a:cubicBezTo>
                      <a:pt x="3250" y="8027"/>
                      <a:pt x="3189" y="7752"/>
                      <a:pt x="3112" y="7477"/>
                    </a:cubicBezTo>
                    <a:cubicBezTo>
                      <a:pt x="3326" y="7218"/>
                      <a:pt x="3571" y="7004"/>
                      <a:pt x="3739" y="6729"/>
                    </a:cubicBezTo>
                    <a:cubicBezTo>
                      <a:pt x="3891" y="6439"/>
                      <a:pt x="4029" y="6133"/>
                      <a:pt x="4059" y="5813"/>
                    </a:cubicBezTo>
                    <a:cubicBezTo>
                      <a:pt x="4059" y="5802"/>
                      <a:pt x="4052" y="5791"/>
                      <a:pt x="4042" y="5791"/>
                    </a:cubicBezTo>
                    <a:cubicBezTo>
                      <a:pt x="4038" y="5791"/>
                      <a:pt x="4033" y="5793"/>
                      <a:pt x="4029" y="5797"/>
                    </a:cubicBezTo>
                    <a:cubicBezTo>
                      <a:pt x="3922" y="6454"/>
                      <a:pt x="3464" y="6851"/>
                      <a:pt x="3097" y="7355"/>
                    </a:cubicBezTo>
                    <a:cubicBezTo>
                      <a:pt x="3036" y="7096"/>
                      <a:pt x="2960" y="6836"/>
                      <a:pt x="2899" y="6576"/>
                    </a:cubicBezTo>
                    <a:cubicBezTo>
                      <a:pt x="3311" y="6011"/>
                      <a:pt x="3784" y="5446"/>
                      <a:pt x="3830" y="4697"/>
                    </a:cubicBezTo>
                    <a:lnTo>
                      <a:pt x="3815" y="4697"/>
                    </a:lnTo>
                    <a:cubicBezTo>
                      <a:pt x="3739" y="5400"/>
                      <a:pt x="3250" y="5904"/>
                      <a:pt x="2853" y="6454"/>
                    </a:cubicBezTo>
                    <a:cubicBezTo>
                      <a:pt x="2853" y="6408"/>
                      <a:pt x="2837" y="6362"/>
                      <a:pt x="2822" y="6317"/>
                    </a:cubicBezTo>
                    <a:cubicBezTo>
                      <a:pt x="2746" y="6072"/>
                      <a:pt x="2685" y="5843"/>
                      <a:pt x="2608" y="5614"/>
                    </a:cubicBezTo>
                    <a:cubicBezTo>
                      <a:pt x="2868" y="5324"/>
                      <a:pt x="3097" y="5003"/>
                      <a:pt x="3296" y="4682"/>
                    </a:cubicBezTo>
                    <a:cubicBezTo>
                      <a:pt x="3433" y="4453"/>
                      <a:pt x="3601" y="4224"/>
                      <a:pt x="3632" y="3949"/>
                    </a:cubicBezTo>
                    <a:cubicBezTo>
                      <a:pt x="3632" y="3938"/>
                      <a:pt x="3624" y="3927"/>
                      <a:pt x="3614" y="3927"/>
                    </a:cubicBezTo>
                    <a:cubicBezTo>
                      <a:pt x="3610" y="3927"/>
                      <a:pt x="3606" y="3929"/>
                      <a:pt x="3601" y="3934"/>
                    </a:cubicBezTo>
                    <a:cubicBezTo>
                      <a:pt x="3510" y="4514"/>
                      <a:pt x="2960" y="5064"/>
                      <a:pt x="2578" y="5507"/>
                    </a:cubicBezTo>
                    <a:cubicBezTo>
                      <a:pt x="2501" y="5278"/>
                      <a:pt x="2440" y="5034"/>
                      <a:pt x="2364" y="4789"/>
                    </a:cubicBezTo>
                    <a:cubicBezTo>
                      <a:pt x="2746" y="4224"/>
                      <a:pt x="3296" y="3735"/>
                      <a:pt x="3357" y="3002"/>
                    </a:cubicBezTo>
                    <a:cubicBezTo>
                      <a:pt x="3357" y="2987"/>
                      <a:pt x="3349" y="2979"/>
                      <a:pt x="3342" y="2979"/>
                    </a:cubicBezTo>
                    <a:cubicBezTo>
                      <a:pt x="3334" y="2979"/>
                      <a:pt x="3326" y="2987"/>
                      <a:pt x="3326" y="3002"/>
                    </a:cubicBezTo>
                    <a:cubicBezTo>
                      <a:pt x="3235" y="3689"/>
                      <a:pt x="2700" y="4132"/>
                      <a:pt x="2333" y="4682"/>
                    </a:cubicBezTo>
                    <a:lnTo>
                      <a:pt x="2196" y="4239"/>
                    </a:lnTo>
                    <a:cubicBezTo>
                      <a:pt x="2685" y="3766"/>
                      <a:pt x="3128" y="2956"/>
                      <a:pt x="3189" y="2284"/>
                    </a:cubicBezTo>
                    <a:cubicBezTo>
                      <a:pt x="3197" y="2267"/>
                      <a:pt x="3183" y="2255"/>
                      <a:pt x="3168" y="2255"/>
                    </a:cubicBezTo>
                    <a:cubicBezTo>
                      <a:pt x="3155" y="2255"/>
                      <a:pt x="3143" y="2263"/>
                      <a:pt x="3143" y="2284"/>
                    </a:cubicBezTo>
                    <a:cubicBezTo>
                      <a:pt x="3036" y="2880"/>
                      <a:pt x="2639" y="3689"/>
                      <a:pt x="2165" y="4132"/>
                    </a:cubicBezTo>
                    <a:cubicBezTo>
                      <a:pt x="2104" y="3888"/>
                      <a:pt x="2028" y="3644"/>
                      <a:pt x="1967" y="3414"/>
                    </a:cubicBezTo>
                    <a:cubicBezTo>
                      <a:pt x="1967" y="3399"/>
                      <a:pt x="1967" y="3399"/>
                      <a:pt x="1967" y="3384"/>
                    </a:cubicBezTo>
                    <a:cubicBezTo>
                      <a:pt x="2196" y="3185"/>
                      <a:pt x="2364" y="2880"/>
                      <a:pt x="2532" y="2635"/>
                    </a:cubicBezTo>
                    <a:cubicBezTo>
                      <a:pt x="2715" y="2345"/>
                      <a:pt x="2883" y="2025"/>
                      <a:pt x="2929" y="1673"/>
                    </a:cubicBezTo>
                    <a:cubicBezTo>
                      <a:pt x="2929" y="1648"/>
                      <a:pt x="2911" y="1637"/>
                      <a:pt x="2894" y="1637"/>
                    </a:cubicBezTo>
                    <a:cubicBezTo>
                      <a:pt x="2880" y="1637"/>
                      <a:pt x="2868" y="1644"/>
                      <a:pt x="2868" y="1658"/>
                    </a:cubicBezTo>
                    <a:cubicBezTo>
                      <a:pt x="2822" y="2254"/>
                      <a:pt x="2349" y="2849"/>
                      <a:pt x="1921" y="3262"/>
                    </a:cubicBezTo>
                    <a:cubicBezTo>
                      <a:pt x="1906" y="3170"/>
                      <a:pt x="1875" y="3078"/>
                      <a:pt x="1860" y="2987"/>
                    </a:cubicBezTo>
                    <a:cubicBezTo>
                      <a:pt x="1829" y="2865"/>
                      <a:pt x="1799" y="2727"/>
                      <a:pt x="1768" y="2590"/>
                    </a:cubicBezTo>
                    <a:cubicBezTo>
                      <a:pt x="1906" y="2345"/>
                      <a:pt x="2135" y="2162"/>
                      <a:pt x="2272" y="1918"/>
                    </a:cubicBezTo>
                    <a:cubicBezTo>
                      <a:pt x="2395" y="1688"/>
                      <a:pt x="2486" y="1459"/>
                      <a:pt x="2563" y="1230"/>
                    </a:cubicBezTo>
                    <a:cubicBezTo>
                      <a:pt x="2572" y="1211"/>
                      <a:pt x="2558" y="1198"/>
                      <a:pt x="2546" y="1198"/>
                    </a:cubicBezTo>
                    <a:cubicBezTo>
                      <a:pt x="2539" y="1198"/>
                      <a:pt x="2532" y="1203"/>
                      <a:pt x="2532" y="1215"/>
                    </a:cubicBezTo>
                    <a:cubicBezTo>
                      <a:pt x="2410" y="1505"/>
                      <a:pt x="2288" y="1795"/>
                      <a:pt x="2089" y="2055"/>
                    </a:cubicBezTo>
                    <a:cubicBezTo>
                      <a:pt x="1982" y="2208"/>
                      <a:pt x="1845" y="2315"/>
                      <a:pt x="1738" y="2467"/>
                    </a:cubicBezTo>
                    <a:cubicBezTo>
                      <a:pt x="1692" y="2254"/>
                      <a:pt x="1631" y="2040"/>
                      <a:pt x="1585" y="1826"/>
                    </a:cubicBezTo>
                    <a:lnTo>
                      <a:pt x="1585" y="1811"/>
                    </a:lnTo>
                    <a:lnTo>
                      <a:pt x="1600" y="1811"/>
                    </a:lnTo>
                    <a:cubicBezTo>
                      <a:pt x="1616" y="1811"/>
                      <a:pt x="1616" y="1795"/>
                      <a:pt x="1616" y="1780"/>
                    </a:cubicBezTo>
                    <a:cubicBezTo>
                      <a:pt x="1875" y="1582"/>
                      <a:pt x="1982" y="1246"/>
                      <a:pt x="2074" y="940"/>
                    </a:cubicBezTo>
                    <a:cubicBezTo>
                      <a:pt x="2074" y="940"/>
                      <a:pt x="2067" y="933"/>
                      <a:pt x="2062" y="933"/>
                    </a:cubicBezTo>
                    <a:cubicBezTo>
                      <a:pt x="2060" y="933"/>
                      <a:pt x="2059" y="935"/>
                      <a:pt x="2059" y="940"/>
                    </a:cubicBezTo>
                    <a:cubicBezTo>
                      <a:pt x="1936" y="1215"/>
                      <a:pt x="1814" y="1520"/>
                      <a:pt x="1585" y="1734"/>
                    </a:cubicBezTo>
                    <a:lnTo>
                      <a:pt x="1554" y="1734"/>
                    </a:lnTo>
                    <a:cubicBezTo>
                      <a:pt x="1509" y="1566"/>
                      <a:pt x="1463" y="1383"/>
                      <a:pt x="1417" y="1215"/>
                    </a:cubicBezTo>
                    <a:cubicBezTo>
                      <a:pt x="1432" y="1200"/>
                      <a:pt x="1448" y="1169"/>
                      <a:pt x="1432" y="1154"/>
                    </a:cubicBezTo>
                    <a:cubicBezTo>
                      <a:pt x="1539" y="986"/>
                      <a:pt x="1616" y="787"/>
                      <a:pt x="1677" y="604"/>
                    </a:cubicBezTo>
                    <a:cubicBezTo>
                      <a:pt x="1692" y="589"/>
                      <a:pt x="1661" y="589"/>
                      <a:pt x="1661" y="589"/>
                    </a:cubicBezTo>
                    <a:cubicBezTo>
                      <a:pt x="1585" y="772"/>
                      <a:pt x="1493" y="925"/>
                      <a:pt x="1386" y="1078"/>
                    </a:cubicBezTo>
                    <a:cubicBezTo>
                      <a:pt x="1280" y="726"/>
                      <a:pt x="1157" y="360"/>
                      <a:pt x="1020" y="24"/>
                    </a:cubicBezTo>
                    <a:cubicBezTo>
                      <a:pt x="1014" y="7"/>
                      <a:pt x="100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 flipH="1">
                <a:off x="837777" y="2882125"/>
                <a:ext cx="292052" cy="673108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5352" extrusionOk="0">
                    <a:moveTo>
                      <a:pt x="5637" y="8661"/>
                    </a:moveTo>
                    <a:cubicBezTo>
                      <a:pt x="5728" y="10677"/>
                      <a:pt x="6660" y="13885"/>
                      <a:pt x="4277" y="15046"/>
                    </a:cubicBezTo>
                    <a:cubicBezTo>
                      <a:pt x="3621" y="15351"/>
                      <a:pt x="2857" y="15046"/>
                      <a:pt x="2322" y="14603"/>
                    </a:cubicBezTo>
                    <a:cubicBezTo>
                      <a:pt x="1620" y="14038"/>
                      <a:pt x="1131" y="12571"/>
                      <a:pt x="917" y="11716"/>
                    </a:cubicBezTo>
                    <a:cubicBezTo>
                      <a:pt x="749" y="11029"/>
                      <a:pt x="795" y="10219"/>
                      <a:pt x="688" y="9516"/>
                    </a:cubicBezTo>
                    <a:cubicBezTo>
                      <a:pt x="581" y="8753"/>
                      <a:pt x="474" y="8004"/>
                      <a:pt x="367" y="7241"/>
                    </a:cubicBezTo>
                    <a:cubicBezTo>
                      <a:pt x="1" y="4506"/>
                      <a:pt x="825" y="1925"/>
                      <a:pt x="2842" y="1"/>
                    </a:cubicBezTo>
                    <a:cubicBezTo>
                      <a:pt x="3254" y="825"/>
                      <a:pt x="3850" y="1467"/>
                      <a:pt x="4430" y="2215"/>
                    </a:cubicBezTo>
                    <a:cubicBezTo>
                      <a:pt x="4690" y="2551"/>
                      <a:pt x="4934" y="2918"/>
                      <a:pt x="5148" y="3285"/>
                    </a:cubicBezTo>
                    <a:cubicBezTo>
                      <a:pt x="5530" y="3957"/>
                      <a:pt x="5469" y="4720"/>
                      <a:pt x="5469" y="5453"/>
                    </a:cubicBezTo>
                    <a:cubicBezTo>
                      <a:pt x="5469" y="6507"/>
                      <a:pt x="5591" y="7592"/>
                      <a:pt x="5637" y="8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 flipH="1">
                <a:off x="888199" y="2927812"/>
                <a:ext cx="208790" cy="711692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16232" extrusionOk="0">
                    <a:moveTo>
                      <a:pt x="1996" y="0"/>
                    </a:moveTo>
                    <a:cubicBezTo>
                      <a:pt x="1976" y="0"/>
                      <a:pt x="1955" y="16"/>
                      <a:pt x="1955" y="43"/>
                    </a:cubicBezTo>
                    <a:cubicBezTo>
                      <a:pt x="2032" y="486"/>
                      <a:pt x="2077" y="929"/>
                      <a:pt x="2108" y="1372"/>
                    </a:cubicBezTo>
                    <a:cubicBezTo>
                      <a:pt x="1833" y="1158"/>
                      <a:pt x="1543" y="929"/>
                      <a:pt x="1329" y="654"/>
                    </a:cubicBezTo>
                    <a:cubicBezTo>
                      <a:pt x="1324" y="650"/>
                      <a:pt x="1320" y="648"/>
                      <a:pt x="1316" y="648"/>
                    </a:cubicBezTo>
                    <a:cubicBezTo>
                      <a:pt x="1306" y="648"/>
                      <a:pt x="1298" y="658"/>
                      <a:pt x="1298" y="669"/>
                    </a:cubicBezTo>
                    <a:cubicBezTo>
                      <a:pt x="1421" y="853"/>
                      <a:pt x="1558" y="990"/>
                      <a:pt x="1711" y="1127"/>
                    </a:cubicBezTo>
                    <a:cubicBezTo>
                      <a:pt x="1848" y="1265"/>
                      <a:pt x="1970" y="1418"/>
                      <a:pt x="2123" y="1525"/>
                    </a:cubicBezTo>
                    <a:cubicBezTo>
                      <a:pt x="2138" y="1769"/>
                      <a:pt x="2154" y="2013"/>
                      <a:pt x="2169" y="2243"/>
                    </a:cubicBezTo>
                    <a:cubicBezTo>
                      <a:pt x="2066" y="2254"/>
                      <a:pt x="1970" y="2263"/>
                      <a:pt x="1876" y="2263"/>
                    </a:cubicBezTo>
                    <a:cubicBezTo>
                      <a:pt x="1719" y="2263"/>
                      <a:pt x="1568" y="2237"/>
                      <a:pt x="1405" y="2151"/>
                    </a:cubicBezTo>
                    <a:cubicBezTo>
                      <a:pt x="1100" y="1998"/>
                      <a:pt x="871" y="1723"/>
                      <a:pt x="764" y="1402"/>
                    </a:cubicBezTo>
                    <a:cubicBezTo>
                      <a:pt x="757" y="1383"/>
                      <a:pt x="743" y="1375"/>
                      <a:pt x="729" y="1375"/>
                    </a:cubicBezTo>
                    <a:cubicBezTo>
                      <a:pt x="711" y="1375"/>
                      <a:pt x="694" y="1391"/>
                      <a:pt x="703" y="1418"/>
                    </a:cubicBezTo>
                    <a:cubicBezTo>
                      <a:pt x="810" y="1723"/>
                      <a:pt x="1008" y="1983"/>
                      <a:pt x="1283" y="2166"/>
                    </a:cubicBezTo>
                    <a:cubicBezTo>
                      <a:pt x="1509" y="2317"/>
                      <a:pt x="1745" y="2354"/>
                      <a:pt x="2000" y="2354"/>
                    </a:cubicBezTo>
                    <a:cubicBezTo>
                      <a:pt x="2056" y="2354"/>
                      <a:pt x="2112" y="2352"/>
                      <a:pt x="2169" y="2349"/>
                    </a:cubicBezTo>
                    <a:cubicBezTo>
                      <a:pt x="2184" y="2624"/>
                      <a:pt x="2184" y="2899"/>
                      <a:pt x="2200" y="3174"/>
                    </a:cubicBezTo>
                    <a:cubicBezTo>
                      <a:pt x="1940" y="3098"/>
                      <a:pt x="1680" y="2976"/>
                      <a:pt x="1436" y="2869"/>
                    </a:cubicBezTo>
                    <a:cubicBezTo>
                      <a:pt x="1023" y="2685"/>
                      <a:pt x="749" y="2411"/>
                      <a:pt x="397" y="2181"/>
                    </a:cubicBezTo>
                    <a:cubicBezTo>
                      <a:pt x="392" y="2180"/>
                      <a:pt x="387" y="2179"/>
                      <a:pt x="383" y="2179"/>
                    </a:cubicBezTo>
                    <a:cubicBezTo>
                      <a:pt x="345" y="2179"/>
                      <a:pt x="324" y="2229"/>
                      <a:pt x="351" y="2243"/>
                    </a:cubicBezTo>
                    <a:cubicBezTo>
                      <a:pt x="703" y="2456"/>
                      <a:pt x="962" y="2731"/>
                      <a:pt x="1329" y="2899"/>
                    </a:cubicBezTo>
                    <a:cubicBezTo>
                      <a:pt x="1604" y="3037"/>
                      <a:pt x="1894" y="3205"/>
                      <a:pt x="2200" y="3281"/>
                    </a:cubicBezTo>
                    <a:cubicBezTo>
                      <a:pt x="2200" y="3296"/>
                      <a:pt x="2200" y="3312"/>
                      <a:pt x="2200" y="3327"/>
                    </a:cubicBezTo>
                    <a:cubicBezTo>
                      <a:pt x="2184" y="3358"/>
                      <a:pt x="2184" y="3373"/>
                      <a:pt x="2200" y="3388"/>
                    </a:cubicBezTo>
                    <a:cubicBezTo>
                      <a:pt x="2215" y="3663"/>
                      <a:pt x="2215" y="3923"/>
                      <a:pt x="2230" y="4182"/>
                    </a:cubicBezTo>
                    <a:cubicBezTo>
                      <a:pt x="2230" y="4198"/>
                      <a:pt x="2230" y="4213"/>
                      <a:pt x="2230" y="4243"/>
                    </a:cubicBezTo>
                    <a:cubicBezTo>
                      <a:pt x="1573" y="4121"/>
                      <a:pt x="580" y="3877"/>
                      <a:pt x="336" y="3205"/>
                    </a:cubicBezTo>
                    <a:cubicBezTo>
                      <a:pt x="326" y="3184"/>
                      <a:pt x="309" y="3176"/>
                      <a:pt x="292" y="3176"/>
                    </a:cubicBezTo>
                    <a:cubicBezTo>
                      <a:pt x="258" y="3176"/>
                      <a:pt x="224" y="3210"/>
                      <a:pt x="244" y="3251"/>
                    </a:cubicBezTo>
                    <a:cubicBezTo>
                      <a:pt x="611" y="3984"/>
                      <a:pt x="1543" y="4106"/>
                      <a:pt x="2245" y="4381"/>
                    </a:cubicBezTo>
                    <a:cubicBezTo>
                      <a:pt x="2261" y="4671"/>
                      <a:pt x="2276" y="4977"/>
                      <a:pt x="2291" y="5282"/>
                    </a:cubicBezTo>
                    <a:cubicBezTo>
                      <a:pt x="1879" y="5236"/>
                      <a:pt x="1482" y="5175"/>
                      <a:pt x="1100" y="4992"/>
                    </a:cubicBezTo>
                    <a:cubicBezTo>
                      <a:pt x="749" y="4839"/>
                      <a:pt x="275" y="4671"/>
                      <a:pt x="46" y="4350"/>
                    </a:cubicBezTo>
                    <a:cubicBezTo>
                      <a:pt x="46" y="4345"/>
                      <a:pt x="44" y="4344"/>
                      <a:pt x="42" y="4344"/>
                    </a:cubicBezTo>
                    <a:cubicBezTo>
                      <a:pt x="37" y="4344"/>
                      <a:pt x="31" y="4350"/>
                      <a:pt x="31" y="4350"/>
                    </a:cubicBezTo>
                    <a:cubicBezTo>
                      <a:pt x="244" y="4686"/>
                      <a:pt x="672" y="4824"/>
                      <a:pt x="1008" y="5007"/>
                    </a:cubicBezTo>
                    <a:cubicBezTo>
                      <a:pt x="1421" y="5221"/>
                      <a:pt x="1833" y="5404"/>
                      <a:pt x="2306" y="5404"/>
                    </a:cubicBezTo>
                    <a:cubicBezTo>
                      <a:pt x="2306" y="5420"/>
                      <a:pt x="2306" y="5435"/>
                      <a:pt x="2306" y="5450"/>
                    </a:cubicBezTo>
                    <a:cubicBezTo>
                      <a:pt x="2322" y="5633"/>
                      <a:pt x="2352" y="5832"/>
                      <a:pt x="2368" y="6015"/>
                    </a:cubicBezTo>
                    <a:cubicBezTo>
                      <a:pt x="2253" y="6034"/>
                      <a:pt x="2129" y="6043"/>
                      <a:pt x="2000" y="6043"/>
                    </a:cubicBezTo>
                    <a:cubicBezTo>
                      <a:pt x="1297" y="6043"/>
                      <a:pt x="426" y="5778"/>
                      <a:pt x="0" y="5404"/>
                    </a:cubicBezTo>
                    <a:lnTo>
                      <a:pt x="0" y="5404"/>
                    </a:lnTo>
                    <a:cubicBezTo>
                      <a:pt x="351" y="5756"/>
                      <a:pt x="779" y="5908"/>
                      <a:pt x="1268" y="6000"/>
                    </a:cubicBezTo>
                    <a:cubicBezTo>
                      <a:pt x="1546" y="6061"/>
                      <a:pt x="1844" y="6140"/>
                      <a:pt x="2138" y="6140"/>
                    </a:cubicBezTo>
                    <a:cubicBezTo>
                      <a:pt x="2215" y="6140"/>
                      <a:pt x="2292" y="6135"/>
                      <a:pt x="2368" y="6122"/>
                    </a:cubicBezTo>
                    <a:cubicBezTo>
                      <a:pt x="2413" y="6458"/>
                      <a:pt x="2444" y="6809"/>
                      <a:pt x="2474" y="7161"/>
                    </a:cubicBezTo>
                    <a:cubicBezTo>
                      <a:pt x="2138" y="7130"/>
                      <a:pt x="1802" y="7161"/>
                      <a:pt x="1466" y="7115"/>
                    </a:cubicBezTo>
                    <a:cubicBezTo>
                      <a:pt x="962" y="7039"/>
                      <a:pt x="535" y="6809"/>
                      <a:pt x="153" y="6473"/>
                    </a:cubicBezTo>
                    <a:cubicBezTo>
                      <a:pt x="148" y="6465"/>
                      <a:pt x="143" y="6461"/>
                      <a:pt x="137" y="6461"/>
                    </a:cubicBezTo>
                    <a:cubicBezTo>
                      <a:pt x="124" y="6461"/>
                      <a:pt x="111" y="6482"/>
                      <a:pt x="122" y="6504"/>
                    </a:cubicBezTo>
                    <a:cubicBezTo>
                      <a:pt x="810" y="7161"/>
                      <a:pt x="1589" y="7207"/>
                      <a:pt x="2490" y="7298"/>
                    </a:cubicBezTo>
                    <a:cubicBezTo>
                      <a:pt x="2520" y="7588"/>
                      <a:pt x="2551" y="7863"/>
                      <a:pt x="2566" y="8154"/>
                    </a:cubicBezTo>
                    <a:cubicBezTo>
                      <a:pt x="2500" y="8158"/>
                      <a:pt x="2431" y="8160"/>
                      <a:pt x="2360" y="8160"/>
                    </a:cubicBezTo>
                    <a:cubicBezTo>
                      <a:pt x="1671" y="8160"/>
                      <a:pt x="825" y="7954"/>
                      <a:pt x="382" y="7497"/>
                    </a:cubicBezTo>
                    <a:cubicBezTo>
                      <a:pt x="373" y="7491"/>
                      <a:pt x="364" y="7488"/>
                      <a:pt x="355" y="7488"/>
                    </a:cubicBezTo>
                    <a:cubicBezTo>
                      <a:pt x="317" y="7488"/>
                      <a:pt x="284" y="7533"/>
                      <a:pt x="321" y="7558"/>
                    </a:cubicBezTo>
                    <a:cubicBezTo>
                      <a:pt x="626" y="7879"/>
                      <a:pt x="1069" y="8031"/>
                      <a:pt x="1497" y="8123"/>
                    </a:cubicBezTo>
                    <a:cubicBezTo>
                      <a:pt x="1749" y="8173"/>
                      <a:pt x="2095" y="8276"/>
                      <a:pt x="2396" y="8276"/>
                    </a:cubicBezTo>
                    <a:cubicBezTo>
                      <a:pt x="2460" y="8276"/>
                      <a:pt x="2523" y="8271"/>
                      <a:pt x="2581" y="8261"/>
                    </a:cubicBezTo>
                    <a:cubicBezTo>
                      <a:pt x="2581" y="8276"/>
                      <a:pt x="2581" y="8291"/>
                      <a:pt x="2581" y="8291"/>
                    </a:cubicBezTo>
                    <a:cubicBezTo>
                      <a:pt x="2612" y="8703"/>
                      <a:pt x="2643" y="9131"/>
                      <a:pt x="2658" y="9544"/>
                    </a:cubicBezTo>
                    <a:cubicBezTo>
                      <a:pt x="1848" y="9544"/>
                      <a:pt x="1207" y="9101"/>
                      <a:pt x="519" y="8719"/>
                    </a:cubicBezTo>
                    <a:cubicBezTo>
                      <a:pt x="512" y="8714"/>
                      <a:pt x="505" y="8712"/>
                      <a:pt x="498" y="8712"/>
                    </a:cubicBezTo>
                    <a:cubicBezTo>
                      <a:pt x="461" y="8712"/>
                      <a:pt x="435" y="8770"/>
                      <a:pt x="474" y="8795"/>
                    </a:cubicBezTo>
                    <a:cubicBezTo>
                      <a:pt x="1176" y="9208"/>
                      <a:pt x="1818" y="9650"/>
                      <a:pt x="2658" y="9666"/>
                    </a:cubicBezTo>
                    <a:cubicBezTo>
                      <a:pt x="2673" y="10002"/>
                      <a:pt x="2673" y="10338"/>
                      <a:pt x="2673" y="10674"/>
                    </a:cubicBezTo>
                    <a:cubicBezTo>
                      <a:pt x="1986" y="10659"/>
                      <a:pt x="1222" y="10368"/>
                      <a:pt x="672" y="9941"/>
                    </a:cubicBezTo>
                    <a:cubicBezTo>
                      <a:pt x="663" y="9935"/>
                      <a:pt x="655" y="9932"/>
                      <a:pt x="648" y="9932"/>
                    </a:cubicBezTo>
                    <a:cubicBezTo>
                      <a:pt x="617" y="9932"/>
                      <a:pt x="602" y="9977"/>
                      <a:pt x="626" y="10002"/>
                    </a:cubicBezTo>
                    <a:cubicBezTo>
                      <a:pt x="1207" y="10475"/>
                      <a:pt x="1955" y="10750"/>
                      <a:pt x="2673" y="10811"/>
                    </a:cubicBezTo>
                    <a:cubicBezTo>
                      <a:pt x="2673" y="11178"/>
                      <a:pt x="2673" y="11544"/>
                      <a:pt x="2673" y="11896"/>
                    </a:cubicBezTo>
                    <a:cubicBezTo>
                      <a:pt x="2599" y="11904"/>
                      <a:pt x="2526" y="11908"/>
                      <a:pt x="2453" y="11908"/>
                    </a:cubicBezTo>
                    <a:cubicBezTo>
                      <a:pt x="1855" y="11908"/>
                      <a:pt x="1315" y="11636"/>
                      <a:pt x="825" y="11254"/>
                    </a:cubicBezTo>
                    <a:cubicBezTo>
                      <a:pt x="810" y="11254"/>
                      <a:pt x="794" y="11270"/>
                      <a:pt x="810" y="11285"/>
                    </a:cubicBezTo>
                    <a:cubicBezTo>
                      <a:pt x="1248" y="11655"/>
                      <a:pt x="1859" y="12049"/>
                      <a:pt x="2465" y="12049"/>
                    </a:cubicBezTo>
                    <a:cubicBezTo>
                      <a:pt x="2535" y="12049"/>
                      <a:pt x="2604" y="12044"/>
                      <a:pt x="2673" y="12033"/>
                    </a:cubicBezTo>
                    <a:cubicBezTo>
                      <a:pt x="2673" y="12155"/>
                      <a:pt x="2673" y="12262"/>
                      <a:pt x="2673" y="12385"/>
                    </a:cubicBezTo>
                    <a:cubicBezTo>
                      <a:pt x="2673" y="12446"/>
                      <a:pt x="2673" y="12522"/>
                      <a:pt x="2673" y="12598"/>
                    </a:cubicBezTo>
                    <a:cubicBezTo>
                      <a:pt x="2138" y="12568"/>
                      <a:pt x="1619" y="12507"/>
                      <a:pt x="1130" y="12278"/>
                    </a:cubicBezTo>
                    <a:cubicBezTo>
                      <a:pt x="1115" y="12278"/>
                      <a:pt x="1100" y="12293"/>
                      <a:pt x="1115" y="12293"/>
                    </a:cubicBezTo>
                    <a:cubicBezTo>
                      <a:pt x="1604" y="12553"/>
                      <a:pt x="2123" y="12675"/>
                      <a:pt x="2673" y="12705"/>
                    </a:cubicBezTo>
                    <a:cubicBezTo>
                      <a:pt x="2673" y="12919"/>
                      <a:pt x="2658" y="13148"/>
                      <a:pt x="2658" y="13377"/>
                    </a:cubicBezTo>
                    <a:cubicBezTo>
                      <a:pt x="2520" y="13347"/>
                      <a:pt x="2383" y="13316"/>
                      <a:pt x="2230" y="13316"/>
                    </a:cubicBezTo>
                    <a:cubicBezTo>
                      <a:pt x="1970" y="13301"/>
                      <a:pt x="1772" y="13179"/>
                      <a:pt x="1512" y="13102"/>
                    </a:cubicBezTo>
                    <a:cubicBezTo>
                      <a:pt x="1497" y="13102"/>
                      <a:pt x="1482" y="13133"/>
                      <a:pt x="1497" y="13133"/>
                    </a:cubicBezTo>
                    <a:cubicBezTo>
                      <a:pt x="1726" y="13209"/>
                      <a:pt x="1894" y="13347"/>
                      <a:pt x="2138" y="13362"/>
                    </a:cubicBezTo>
                    <a:cubicBezTo>
                      <a:pt x="2306" y="13393"/>
                      <a:pt x="2474" y="13423"/>
                      <a:pt x="2658" y="13454"/>
                    </a:cubicBezTo>
                    <a:cubicBezTo>
                      <a:pt x="2643" y="14370"/>
                      <a:pt x="2673" y="15317"/>
                      <a:pt x="2979" y="16111"/>
                    </a:cubicBezTo>
                    <a:cubicBezTo>
                      <a:pt x="3012" y="16193"/>
                      <a:pt x="3094" y="16232"/>
                      <a:pt x="3175" y="16232"/>
                    </a:cubicBezTo>
                    <a:cubicBezTo>
                      <a:pt x="3276" y="16232"/>
                      <a:pt x="3376" y="16170"/>
                      <a:pt x="3376" y="16050"/>
                    </a:cubicBezTo>
                    <a:cubicBezTo>
                      <a:pt x="3360" y="15424"/>
                      <a:pt x="3192" y="14798"/>
                      <a:pt x="3116" y="14172"/>
                    </a:cubicBezTo>
                    <a:cubicBezTo>
                      <a:pt x="3085" y="14004"/>
                      <a:pt x="3070" y="13851"/>
                      <a:pt x="3055" y="13683"/>
                    </a:cubicBezTo>
                    <a:cubicBezTo>
                      <a:pt x="3345" y="13606"/>
                      <a:pt x="3620" y="13347"/>
                      <a:pt x="3849" y="13164"/>
                    </a:cubicBezTo>
                    <a:cubicBezTo>
                      <a:pt x="4231" y="12812"/>
                      <a:pt x="4491" y="12400"/>
                      <a:pt x="4750" y="11972"/>
                    </a:cubicBezTo>
                    <a:cubicBezTo>
                      <a:pt x="4762" y="11950"/>
                      <a:pt x="4748" y="11936"/>
                      <a:pt x="4734" y="11936"/>
                    </a:cubicBezTo>
                    <a:cubicBezTo>
                      <a:pt x="4729" y="11936"/>
                      <a:pt x="4724" y="11938"/>
                      <a:pt x="4720" y="11942"/>
                    </a:cubicBezTo>
                    <a:cubicBezTo>
                      <a:pt x="4445" y="12323"/>
                      <a:pt x="4155" y="12690"/>
                      <a:pt x="3788" y="12980"/>
                    </a:cubicBezTo>
                    <a:cubicBezTo>
                      <a:pt x="3590" y="13148"/>
                      <a:pt x="3299" y="13408"/>
                      <a:pt x="3024" y="13515"/>
                    </a:cubicBezTo>
                    <a:cubicBezTo>
                      <a:pt x="3009" y="13316"/>
                      <a:pt x="2994" y="13118"/>
                      <a:pt x="2979" y="12919"/>
                    </a:cubicBezTo>
                    <a:cubicBezTo>
                      <a:pt x="3284" y="12797"/>
                      <a:pt x="3513" y="12522"/>
                      <a:pt x="3742" y="12293"/>
                    </a:cubicBezTo>
                    <a:cubicBezTo>
                      <a:pt x="4124" y="11911"/>
                      <a:pt x="4430" y="11468"/>
                      <a:pt x="4735" y="11025"/>
                    </a:cubicBezTo>
                    <a:lnTo>
                      <a:pt x="4735" y="11025"/>
                    </a:lnTo>
                    <a:cubicBezTo>
                      <a:pt x="4231" y="11621"/>
                      <a:pt x="3712" y="12430"/>
                      <a:pt x="2963" y="12766"/>
                    </a:cubicBezTo>
                    <a:cubicBezTo>
                      <a:pt x="2948" y="12522"/>
                      <a:pt x="2933" y="12278"/>
                      <a:pt x="2917" y="12033"/>
                    </a:cubicBezTo>
                    <a:cubicBezTo>
                      <a:pt x="2917" y="12018"/>
                      <a:pt x="2917" y="12003"/>
                      <a:pt x="2917" y="11987"/>
                    </a:cubicBezTo>
                    <a:cubicBezTo>
                      <a:pt x="3758" y="11529"/>
                      <a:pt x="4185" y="10674"/>
                      <a:pt x="4735" y="9925"/>
                    </a:cubicBezTo>
                    <a:cubicBezTo>
                      <a:pt x="4746" y="9915"/>
                      <a:pt x="4741" y="9904"/>
                      <a:pt x="4732" y="9904"/>
                    </a:cubicBezTo>
                    <a:cubicBezTo>
                      <a:pt x="4729" y="9904"/>
                      <a:pt x="4724" y="9906"/>
                      <a:pt x="4720" y="9910"/>
                    </a:cubicBezTo>
                    <a:cubicBezTo>
                      <a:pt x="4170" y="10613"/>
                      <a:pt x="3681" y="11376"/>
                      <a:pt x="2902" y="11835"/>
                    </a:cubicBezTo>
                    <a:cubicBezTo>
                      <a:pt x="2902" y="11483"/>
                      <a:pt x="2887" y="11132"/>
                      <a:pt x="2872" y="10781"/>
                    </a:cubicBezTo>
                    <a:cubicBezTo>
                      <a:pt x="3620" y="10261"/>
                      <a:pt x="4155" y="9620"/>
                      <a:pt x="4552" y="8810"/>
                    </a:cubicBezTo>
                    <a:cubicBezTo>
                      <a:pt x="4552" y="8795"/>
                      <a:pt x="4537" y="8795"/>
                      <a:pt x="4537" y="8795"/>
                    </a:cubicBezTo>
                    <a:cubicBezTo>
                      <a:pt x="4094" y="9559"/>
                      <a:pt x="3528" y="10078"/>
                      <a:pt x="2872" y="10628"/>
                    </a:cubicBezTo>
                    <a:cubicBezTo>
                      <a:pt x="2856" y="10277"/>
                      <a:pt x="2856" y="9910"/>
                      <a:pt x="2841" y="9559"/>
                    </a:cubicBezTo>
                    <a:cubicBezTo>
                      <a:pt x="3147" y="9299"/>
                      <a:pt x="3498" y="9101"/>
                      <a:pt x="3758" y="8795"/>
                    </a:cubicBezTo>
                    <a:cubicBezTo>
                      <a:pt x="4032" y="8490"/>
                      <a:pt x="4246" y="8138"/>
                      <a:pt x="4368" y="7756"/>
                    </a:cubicBezTo>
                    <a:cubicBezTo>
                      <a:pt x="4379" y="7746"/>
                      <a:pt x="4367" y="7735"/>
                      <a:pt x="4354" y="7735"/>
                    </a:cubicBezTo>
                    <a:cubicBezTo>
                      <a:pt x="4348" y="7735"/>
                      <a:pt x="4342" y="7737"/>
                      <a:pt x="4338" y="7741"/>
                    </a:cubicBezTo>
                    <a:cubicBezTo>
                      <a:pt x="4048" y="8520"/>
                      <a:pt x="3406" y="8902"/>
                      <a:pt x="2826" y="9406"/>
                    </a:cubicBezTo>
                    <a:cubicBezTo>
                      <a:pt x="2826" y="9085"/>
                      <a:pt x="2795" y="8749"/>
                      <a:pt x="2780" y="8429"/>
                    </a:cubicBezTo>
                    <a:cubicBezTo>
                      <a:pt x="3406" y="7833"/>
                      <a:pt x="4124" y="7252"/>
                      <a:pt x="4353" y="6367"/>
                    </a:cubicBezTo>
                    <a:cubicBezTo>
                      <a:pt x="4353" y="6351"/>
                      <a:pt x="4338" y="6351"/>
                      <a:pt x="4338" y="6351"/>
                    </a:cubicBezTo>
                    <a:cubicBezTo>
                      <a:pt x="4063" y="7191"/>
                      <a:pt x="3376" y="7695"/>
                      <a:pt x="2765" y="8261"/>
                    </a:cubicBezTo>
                    <a:cubicBezTo>
                      <a:pt x="2749" y="8199"/>
                      <a:pt x="2749" y="8154"/>
                      <a:pt x="2749" y="8093"/>
                    </a:cubicBezTo>
                    <a:cubicBezTo>
                      <a:pt x="2719" y="7787"/>
                      <a:pt x="2688" y="7482"/>
                      <a:pt x="2658" y="7176"/>
                    </a:cubicBezTo>
                    <a:cubicBezTo>
                      <a:pt x="3040" y="6901"/>
                      <a:pt x="3391" y="6565"/>
                      <a:pt x="3712" y="6214"/>
                    </a:cubicBezTo>
                    <a:cubicBezTo>
                      <a:pt x="3926" y="5969"/>
                      <a:pt x="4185" y="5725"/>
                      <a:pt x="4292" y="5389"/>
                    </a:cubicBezTo>
                    <a:cubicBezTo>
                      <a:pt x="4292" y="5380"/>
                      <a:pt x="4282" y="5371"/>
                      <a:pt x="4273" y="5371"/>
                    </a:cubicBezTo>
                    <a:cubicBezTo>
                      <a:pt x="4267" y="5371"/>
                      <a:pt x="4262" y="5376"/>
                      <a:pt x="4262" y="5389"/>
                    </a:cubicBezTo>
                    <a:cubicBezTo>
                      <a:pt x="4002" y="6046"/>
                      <a:pt x="3223" y="6596"/>
                      <a:pt x="2643" y="7054"/>
                    </a:cubicBezTo>
                    <a:cubicBezTo>
                      <a:pt x="2612" y="6748"/>
                      <a:pt x="2581" y="6443"/>
                      <a:pt x="2551" y="6137"/>
                    </a:cubicBezTo>
                    <a:cubicBezTo>
                      <a:pt x="3147" y="5526"/>
                      <a:pt x="3926" y="5068"/>
                      <a:pt x="4170" y="4182"/>
                    </a:cubicBezTo>
                    <a:cubicBezTo>
                      <a:pt x="4179" y="4163"/>
                      <a:pt x="4165" y="4150"/>
                      <a:pt x="4153" y="4150"/>
                    </a:cubicBezTo>
                    <a:cubicBezTo>
                      <a:pt x="4146" y="4150"/>
                      <a:pt x="4139" y="4155"/>
                      <a:pt x="4139" y="4167"/>
                    </a:cubicBezTo>
                    <a:cubicBezTo>
                      <a:pt x="3864" y="4992"/>
                      <a:pt x="3116" y="5420"/>
                      <a:pt x="2536" y="5985"/>
                    </a:cubicBezTo>
                    <a:cubicBezTo>
                      <a:pt x="2520" y="5801"/>
                      <a:pt x="2490" y="5618"/>
                      <a:pt x="2474" y="5420"/>
                    </a:cubicBezTo>
                    <a:cubicBezTo>
                      <a:pt x="3177" y="4946"/>
                      <a:pt x="3910" y="4075"/>
                      <a:pt x="4139" y="3281"/>
                    </a:cubicBezTo>
                    <a:cubicBezTo>
                      <a:pt x="4149" y="3251"/>
                      <a:pt x="4127" y="3228"/>
                      <a:pt x="4106" y="3228"/>
                    </a:cubicBezTo>
                    <a:cubicBezTo>
                      <a:pt x="4095" y="3228"/>
                      <a:pt x="4084" y="3235"/>
                      <a:pt x="4078" y="3251"/>
                    </a:cubicBezTo>
                    <a:cubicBezTo>
                      <a:pt x="3819" y="3968"/>
                      <a:pt x="3147" y="4839"/>
                      <a:pt x="2459" y="5267"/>
                    </a:cubicBezTo>
                    <a:cubicBezTo>
                      <a:pt x="2429" y="4961"/>
                      <a:pt x="2413" y="4656"/>
                      <a:pt x="2383" y="4350"/>
                    </a:cubicBezTo>
                    <a:cubicBezTo>
                      <a:pt x="2383" y="4350"/>
                      <a:pt x="2383" y="4335"/>
                      <a:pt x="2383" y="4320"/>
                    </a:cubicBezTo>
                    <a:cubicBezTo>
                      <a:pt x="2704" y="4137"/>
                      <a:pt x="2994" y="3800"/>
                      <a:pt x="3238" y="3541"/>
                    </a:cubicBezTo>
                    <a:cubicBezTo>
                      <a:pt x="3544" y="3235"/>
                      <a:pt x="3819" y="2884"/>
                      <a:pt x="3956" y="2472"/>
                    </a:cubicBezTo>
                    <a:cubicBezTo>
                      <a:pt x="3966" y="2442"/>
                      <a:pt x="3937" y="2418"/>
                      <a:pt x="3911" y="2418"/>
                    </a:cubicBezTo>
                    <a:cubicBezTo>
                      <a:pt x="3898" y="2418"/>
                      <a:pt x="3885" y="2425"/>
                      <a:pt x="3880" y="2441"/>
                    </a:cubicBezTo>
                    <a:cubicBezTo>
                      <a:pt x="3696" y="3144"/>
                      <a:pt x="2994" y="3755"/>
                      <a:pt x="2368" y="4167"/>
                    </a:cubicBezTo>
                    <a:cubicBezTo>
                      <a:pt x="2368" y="4045"/>
                      <a:pt x="2352" y="3938"/>
                      <a:pt x="2352" y="3831"/>
                    </a:cubicBezTo>
                    <a:cubicBezTo>
                      <a:pt x="2337" y="3663"/>
                      <a:pt x="2337" y="3495"/>
                      <a:pt x="2322" y="3312"/>
                    </a:cubicBezTo>
                    <a:cubicBezTo>
                      <a:pt x="2551" y="3052"/>
                      <a:pt x="2887" y="2884"/>
                      <a:pt x="3101" y="2609"/>
                    </a:cubicBezTo>
                    <a:cubicBezTo>
                      <a:pt x="3299" y="2380"/>
                      <a:pt x="3467" y="2105"/>
                      <a:pt x="3620" y="1845"/>
                    </a:cubicBezTo>
                    <a:cubicBezTo>
                      <a:pt x="3631" y="1823"/>
                      <a:pt x="3610" y="1809"/>
                      <a:pt x="3591" y="1809"/>
                    </a:cubicBezTo>
                    <a:cubicBezTo>
                      <a:pt x="3585" y="1809"/>
                      <a:pt x="3578" y="1811"/>
                      <a:pt x="3574" y="1815"/>
                    </a:cubicBezTo>
                    <a:cubicBezTo>
                      <a:pt x="3360" y="2151"/>
                      <a:pt x="3131" y="2472"/>
                      <a:pt x="2841" y="2747"/>
                    </a:cubicBezTo>
                    <a:cubicBezTo>
                      <a:pt x="2673" y="2899"/>
                      <a:pt x="2474" y="3006"/>
                      <a:pt x="2322" y="3159"/>
                    </a:cubicBezTo>
                    <a:cubicBezTo>
                      <a:pt x="2306" y="2884"/>
                      <a:pt x="2291" y="2609"/>
                      <a:pt x="2276" y="2334"/>
                    </a:cubicBezTo>
                    <a:lnTo>
                      <a:pt x="2306" y="2334"/>
                    </a:lnTo>
                    <a:cubicBezTo>
                      <a:pt x="2322" y="2334"/>
                      <a:pt x="2337" y="2319"/>
                      <a:pt x="2337" y="2304"/>
                    </a:cubicBezTo>
                    <a:cubicBezTo>
                      <a:pt x="2688" y="2120"/>
                      <a:pt x="2902" y="1723"/>
                      <a:pt x="3085" y="1387"/>
                    </a:cubicBezTo>
                    <a:cubicBezTo>
                      <a:pt x="3085" y="1372"/>
                      <a:pt x="3070" y="1372"/>
                      <a:pt x="3070" y="1372"/>
                    </a:cubicBezTo>
                    <a:cubicBezTo>
                      <a:pt x="2872" y="1693"/>
                      <a:pt x="2643" y="2029"/>
                      <a:pt x="2306" y="2227"/>
                    </a:cubicBezTo>
                    <a:lnTo>
                      <a:pt x="2276" y="2227"/>
                    </a:lnTo>
                    <a:cubicBezTo>
                      <a:pt x="2261" y="2013"/>
                      <a:pt x="2245" y="1784"/>
                      <a:pt x="2230" y="1555"/>
                    </a:cubicBezTo>
                    <a:cubicBezTo>
                      <a:pt x="2261" y="1555"/>
                      <a:pt x="2276" y="1525"/>
                      <a:pt x="2261" y="1494"/>
                    </a:cubicBezTo>
                    <a:cubicBezTo>
                      <a:pt x="2429" y="1311"/>
                      <a:pt x="2566" y="1097"/>
                      <a:pt x="2688" y="883"/>
                    </a:cubicBezTo>
                    <a:cubicBezTo>
                      <a:pt x="2699" y="872"/>
                      <a:pt x="2687" y="862"/>
                      <a:pt x="2679" y="862"/>
                    </a:cubicBezTo>
                    <a:cubicBezTo>
                      <a:pt x="2676" y="862"/>
                      <a:pt x="2673" y="863"/>
                      <a:pt x="2673" y="868"/>
                    </a:cubicBezTo>
                    <a:cubicBezTo>
                      <a:pt x="2536" y="1066"/>
                      <a:pt x="2383" y="1234"/>
                      <a:pt x="2215" y="1402"/>
                    </a:cubicBezTo>
                    <a:cubicBezTo>
                      <a:pt x="2169" y="944"/>
                      <a:pt x="2123" y="486"/>
                      <a:pt x="2032" y="28"/>
                    </a:cubicBezTo>
                    <a:cubicBezTo>
                      <a:pt x="2025" y="9"/>
                      <a:pt x="2011" y="0"/>
                      <a:pt x="19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 flipH="1">
                <a:off x="824405" y="3581979"/>
                <a:ext cx="288018" cy="366369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8356" extrusionOk="0">
                    <a:moveTo>
                      <a:pt x="1" y="0"/>
                    </a:moveTo>
                    <a:lnTo>
                      <a:pt x="92" y="1634"/>
                    </a:lnTo>
                    <a:lnTo>
                      <a:pt x="230" y="4170"/>
                    </a:lnTo>
                    <a:lnTo>
                      <a:pt x="459" y="8355"/>
                    </a:lnTo>
                    <a:lnTo>
                      <a:pt x="6110" y="8355"/>
                    </a:lnTo>
                    <a:lnTo>
                      <a:pt x="6340" y="4170"/>
                    </a:lnTo>
                    <a:lnTo>
                      <a:pt x="6477" y="1634"/>
                    </a:lnTo>
                    <a:lnTo>
                      <a:pt x="65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 flipH="1">
                <a:off x="828395" y="3653622"/>
                <a:ext cx="279994" cy="111191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536" extrusionOk="0">
                    <a:moveTo>
                      <a:pt x="0" y="0"/>
                    </a:moveTo>
                    <a:lnTo>
                      <a:pt x="16" y="336"/>
                    </a:lnTo>
                    <a:lnTo>
                      <a:pt x="31" y="672"/>
                    </a:lnTo>
                    <a:lnTo>
                      <a:pt x="138" y="2536"/>
                    </a:lnTo>
                    <a:lnTo>
                      <a:pt x="6248" y="2536"/>
                    </a:lnTo>
                    <a:lnTo>
                      <a:pt x="6339" y="672"/>
                    </a:lnTo>
                    <a:lnTo>
                      <a:pt x="6370" y="336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 flipH="1">
                <a:off x="829096" y="3668354"/>
                <a:ext cx="278635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337" extrusionOk="0">
                    <a:moveTo>
                      <a:pt x="1" y="0"/>
                    </a:moveTo>
                    <a:lnTo>
                      <a:pt x="16" y="336"/>
                    </a:lnTo>
                    <a:lnTo>
                      <a:pt x="6324" y="336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689" name="Google Shape;689;p4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56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1171" name="Google Shape;1171;p5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5" name="Google Shape;1175;p56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657478" y="1352658"/>
            <a:ext cx="3249110" cy="19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56"/>
          <p:cNvSpPr txBox="1">
            <a:spLocks noGrp="1"/>
          </p:cNvSpPr>
          <p:nvPr>
            <p:ph type="title"/>
          </p:nvPr>
        </p:nvSpPr>
        <p:spPr>
          <a:xfrm>
            <a:off x="532137" y="971550"/>
            <a:ext cx="3432984" cy="1312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Database Integration in Spring Security</a:t>
            </a:r>
            <a:endParaRPr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77" name="Google Shape;1177;p56"/>
          <p:cNvSpPr txBox="1">
            <a:spLocks noGrp="1"/>
          </p:cNvSpPr>
          <p:nvPr>
            <p:ph type="subTitle" idx="1"/>
          </p:nvPr>
        </p:nvSpPr>
        <p:spPr>
          <a:xfrm>
            <a:off x="532221" y="2343024"/>
            <a:ext cx="3753688" cy="216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Corbel" panose="020B0503020204020204" pitchFamily="34" charset="0"/>
              </a:rPr>
              <a:t>Spring Security can be integrated with a database (like MySQL) to manage user authentication and authorization.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Corbel" panose="020B0503020204020204" pitchFamily="34" charset="0"/>
              </a:rPr>
              <a:t>This integration allows for storing, retrieving, and managing user credentials and roles in a database, enhancing security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ExtraBold" panose="00000900000000000000" pitchFamily="2" charset="0"/>
              </a:rPr>
              <a:t>Mysql Datbase</a:t>
            </a:r>
            <a:endParaRPr dirty="0">
              <a:latin typeface="Montserrat ExtraBold" panose="00000900000000000000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356780-9D92-7EF1-79B0-CC0D6DC3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62390"/>
            <a:ext cx="7315200" cy="3536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Wide Latin" panose="020A0A07050505020404" pitchFamily="18" charset="0"/>
              </a:rPr>
              <a:t>Password encryption</a:t>
            </a:r>
            <a:endParaRPr dirty="0">
              <a:latin typeface="Wide Latin" panose="020A0A07050505020404" pitchFamily="18" charset="0"/>
            </a:endParaRPr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2"/>
          </p:nvPr>
        </p:nvSpPr>
        <p:spPr>
          <a:xfrm>
            <a:off x="1211050" y="1515225"/>
            <a:ext cx="2947800" cy="1497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We have used </a:t>
            </a:r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https://bcrypt-generator.com/</a:t>
            </a:r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 to create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Bcrypt</a:t>
            </a:r>
            <a:r>
              <a:rPr lang="en-IN" sz="160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encrypted hash which we have used </a:t>
            </a:r>
            <a:r>
              <a:rPr lang="en-IN" sz="1600" dirty="0">
                <a:solidFill>
                  <a:schemeClr val="tx1"/>
                </a:solidFill>
                <a:latin typeface="Corbel" panose="020B0503020204020204" pitchFamily="34" charset="0"/>
              </a:rPr>
              <a:t>to encrypt our password in database</a:t>
            </a:r>
            <a:r>
              <a:rPr lang="en-IN" sz="1600" b="1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  <a:endParaRPr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A0C520-B81C-74B0-D7D1-F7377BFFA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33" y="1232807"/>
            <a:ext cx="3836310" cy="2035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74DF3-A86B-A0C6-714B-79426C340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23" y="3375436"/>
            <a:ext cx="4781796" cy="1625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570;p72">
            <a:extLst>
              <a:ext uri="{FF2B5EF4-FFF2-40B4-BE49-F238E27FC236}">
                <a16:creationId xmlns:a16="http://schemas.microsoft.com/office/drawing/2014/main" id="{44C327AA-A4E2-EEBA-AB95-88293FBE4C55}"/>
              </a:ext>
            </a:extLst>
          </p:cNvPr>
          <p:cNvGrpSpPr/>
          <p:nvPr/>
        </p:nvGrpSpPr>
        <p:grpSpPr>
          <a:xfrm>
            <a:off x="5102677" y="1347106"/>
            <a:ext cx="3485537" cy="2755754"/>
            <a:chOff x="5066624" y="974390"/>
            <a:chExt cx="4166570" cy="3422385"/>
          </a:xfrm>
        </p:grpSpPr>
        <p:grpSp>
          <p:nvGrpSpPr>
            <p:cNvPr id="7" name="Google Shape;1571;p72">
              <a:extLst>
                <a:ext uri="{FF2B5EF4-FFF2-40B4-BE49-F238E27FC236}">
                  <a16:creationId xmlns:a16="http://schemas.microsoft.com/office/drawing/2014/main" id="{6F807C48-7E42-7739-A19A-124F496A0F73}"/>
                </a:ext>
              </a:extLst>
            </p:cNvPr>
            <p:cNvGrpSpPr/>
            <p:nvPr/>
          </p:nvGrpSpPr>
          <p:grpSpPr>
            <a:xfrm>
              <a:off x="5081627" y="4218225"/>
              <a:ext cx="4151567" cy="178550"/>
              <a:chOff x="5527089" y="4218224"/>
              <a:chExt cx="3706425" cy="178550"/>
            </a:xfrm>
          </p:grpSpPr>
          <p:cxnSp>
            <p:nvCxnSpPr>
              <p:cNvPr id="799" name="Google Shape;1572;p72">
                <a:extLst>
                  <a:ext uri="{FF2B5EF4-FFF2-40B4-BE49-F238E27FC236}">
                    <a16:creationId xmlns:a16="http://schemas.microsoft.com/office/drawing/2014/main" id="{03581C60-1C49-9F52-86AB-E2CA05F1C260}"/>
                  </a:ext>
                </a:extLst>
              </p:cNvPr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1573;p72">
                <a:extLst>
                  <a:ext uri="{FF2B5EF4-FFF2-40B4-BE49-F238E27FC236}">
                    <a16:creationId xmlns:a16="http://schemas.microsoft.com/office/drawing/2014/main" id="{82CE5339-67A8-270D-69D9-1D4F20FD0D48}"/>
                  </a:ext>
                </a:extLst>
              </p:cNvPr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" name="Google Shape;1574;p72">
              <a:extLst>
                <a:ext uri="{FF2B5EF4-FFF2-40B4-BE49-F238E27FC236}">
                  <a16:creationId xmlns:a16="http://schemas.microsoft.com/office/drawing/2014/main" id="{1296CC65-7348-4B5A-E821-B186DF81DC3D}"/>
                </a:ext>
              </a:extLst>
            </p:cNvPr>
            <p:cNvGrpSpPr/>
            <p:nvPr/>
          </p:nvGrpSpPr>
          <p:grpSpPr>
            <a:xfrm>
              <a:off x="5066624" y="974390"/>
              <a:ext cx="3371383" cy="3226089"/>
              <a:chOff x="670375" y="892075"/>
              <a:chExt cx="1470550" cy="1407175"/>
            </a:xfrm>
          </p:grpSpPr>
          <p:sp>
            <p:nvSpPr>
              <p:cNvPr id="9" name="Google Shape;1575;p72">
                <a:extLst>
                  <a:ext uri="{FF2B5EF4-FFF2-40B4-BE49-F238E27FC236}">
                    <a16:creationId xmlns:a16="http://schemas.microsoft.com/office/drawing/2014/main" id="{87307367-7E18-273C-4CCF-57DB9B1620AD}"/>
                  </a:ext>
                </a:extLst>
              </p:cNvPr>
              <p:cNvSpPr/>
              <p:nvPr/>
            </p:nvSpPr>
            <p:spPr>
              <a:xfrm>
                <a:off x="670375" y="892075"/>
                <a:ext cx="77060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30824" h="1254" extrusionOk="0">
                    <a:moveTo>
                      <a:pt x="30824" y="1253"/>
                    </a:moveTo>
                    <a:lnTo>
                      <a:pt x="0" y="1253"/>
                    </a:lnTo>
                    <a:lnTo>
                      <a:pt x="0" y="581"/>
                    </a:lnTo>
                    <a:cubicBezTo>
                      <a:pt x="0" y="260"/>
                      <a:pt x="260" y="1"/>
                      <a:pt x="566" y="1"/>
                    </a:cubicBezTo>
                    <a:lnTo>
                      <a:pt x="30243" y="1"/>
                    </a:lnTo>
                    <a:cubicBezTo>
                      <a:pt x="30564" y="1"/>
                      <a:pt x="30824" y="260"/>
                      <a:pt x="30824" y="5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6;p72">
                <a:extLst>
                  <a:ext uri="{FF2B5EF4-FFF2-40B4-BE49-F238E27FC236}">
                    <a16:creationId xmlns:a16="http://schemas.microsoft.com/office/drawing/2014/main" id="{A472F037-843C-649C-A2B8-53D6CD035746}"/>
                  </a:ext>
                </a:extLst>
              </p:cNvPr>
              <p:cNvSpPr/>
              <p:nvPr/>
            </p:nvSpPr>
            <p:spPr>
              <a:xfrm>
                <a:off x="670375" y="923400"/>
                <a:ext cx="770600" cy="476575"/>
              </a:xfrm>
              <a:custGeom>
                <a:avLst/>
                <a:gdLst/>
                <a:ahLst/>
                <a:cxnLst/>
                <a:rect l="l" t="t" r="r" b="b"/>
                <a:pathLst>
                  <a:path w="30824" h="19063" extrusionOk="0">
                    <a:moveTo>
                      <a:pt x="0" y="0"/>
                    </a:moveTo>
                    <a:lnTo>
                      <a:pt x="0" y="18375"/>
                    </a:lnTo>
                    <a:cubicBezTo>
                      <a:pt x="0" y="18757"/>
                      <a:pt x="306" y="19062"/>
                      <a:pt x="688" y="19062"/>
                    </a:cubicBezTo>
                    <a:lnTo>
                      <a:pt x="30136" y="19062"/>
                    </a:lnTo>
                    <a:cubicBezTo>
                      <a:pt x="30518" y="19062"/>
                      <a:pt x="30824" y="18757"/>
                      <a:pt x="30824" y="18375"/>
                    </a:cubicBezTo>
                    <a:lnTo>
                      <a:pt x="308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7;p72">
                <a:extLst>
                  <a:ext uri="{FF2B5EF4-FFF2-40B4-BE49-F238E27FC236}">
                    <a16:creationId xmlns:a16="http://schemas.microsoft.com/office/drawing/2014/main" id="{D7AE5F25-B06B-4208-852C-385804DAB2A5}"/>
                  </a:ext>
                </a:extLst>
              </p:cNvPr>
              <p:cNvSpPr/>
              <p:nvPr/>
            </p:nvSpPr>
            <p:spPr>
              <a:xfrm>
                <a:off x="1397050" y="902400"/>
                <a:ext cx="107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44" extrusionOk="0">
                    <a:moveTo>
                      <a:pt x="214" y="0"/>
                    </a:moveTo>
                    <a:cubicBezTo>
                      <a:pt x="92" y="0"/>
                      <a:pt x="0" y="107"/>
                      <a:pt x="0" y="214"/>
                    </a:cubicBezTo>
                    <a:cubicBezTo>
                      <a:pt x="0" y="336"/>
                      <a:pt x="92" y="443"/>
                      <a:pt x="214" y="443"/>
                    </a:cubicBezTo>
                    <a:cubicBezTo>
                      <a:pt x="336" y="443"/>
                      <a:pt x="428" y="336"/>
                      <a:pt x="428" y="214"/>
                    </a:cubicBezTo>
                    <a:cubicBezTo>
                      <a:pt x="428" y="107"/>
                      <a:pt x="336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8;p72">
                <a:extLst>
                  <a:ext uri="{FF2B5EF4-FFF2-40B4-BE49-F238E27FC236}">
                    <a16:creationId xmlns:a16="http://schemas.microsoft.com/office/drawing/2014/main" id="{43128A9C-498B-DE8D-B572-709008DE4CBA}"/>
                  </a:ext>
                </a:extLst>
              </p:cNvPr>
              <p:cNvSpPr/>
              <p:nvPr/>
            </p:nvSpPr>
            <p:spPr>
              <a:xfrm>
                <a:off x="1363450" y="902400"/>
                <a:ext cx="111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229" y="0"/>
                    </a:moveTo>
                    <a:cubicBezTo>
                      <a:pt x="107" y="0"/>
                      <a:pt x="0" y="107"/>
                      <a:pt x="0" y="214"/>
                    </a:cubicBezTo>
                    <a:cubicBezTo>
                      <a:pt x="0" y="336"/>
                      <a:pt x="107" y="443"/>
                      <a:pt x="229" y="443"/>
                    </a:cubicBezTo>
                    <a:cubicBezTo>
                      <a:pt x="351" y="443"/>
                      <a:pt x="443" y="336"/>
                      <a:pt x="443" y="214"/>
                    </a:cubicBezTo>
                    <a:cubicBezTo>
                      <a:pt x="443" y="107"/>
                      <a:pt x="351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9;p72">
                <a:extLst>
                  <a:ext uri="{FF2B5EF4-FFF2-40B4-BE49-F238E27FC236}">
                    <a16:creationId xmlns:a16="http://schemas.microsoft.com/office/drawing/2014/main" id="{115C6B8F-D101-5520-7FAF-14A1083A4A10}"/>
                  </a:ext>
                </a:extLst>
              </p:cNvPr>
              <p:cNvSpPr/>
              <p:nvPr/>
            </p:nvSpPr>
            <p:spPr>
              <a:xfrm>
                <a:off x="1330225" y="902400"/>
                <a:ext cx="111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229" y="0"/>
                    </a:moveTo>
                    <a:cubicBezTo>
                      <a:pt x="107" y="0"/>
                      <a:pt x="0" y="107"/>
                      <a:pt x="0" y="214"/>
                    </a:cubicBezTo>
                    <a:cubicBezTo>
                      <a:pt x="0" y="336"/>
                      <a:pt x="107" y="443"/>
                      <a:pt x="229" y="443"/>
                    </a:cubicBezTo>
                    <a:cubicBezTo>
                      <a:pt x="336" y="443"/>
                      <a:pt x="443" y="336"/>
                      <a:pt x="443" y="214"/>
                    </a:cubicBezTo>
                    <a:cubicBezTo>
                      <a:pt x="443" y="107"/>
                      <a:pt x="336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80;p72">
                <a:extLst>
                  <a:ext uri="{FF2B5EF4-FFF2-40B4-BE49-F238E27FC236}">
                    <a16:creationId xmlns:a16="http://schemas.microsoft.com/office/drawing/2014/main" id="{0C0FF380-9A31-1F9F-3F42-13B6C02B7363}"/>
                  </a:ext>
                </a:extLst>
              </p:cNvPr>
              <p:cNvSpPr/>
              <p:nvPr/>
            </p:nvSpPr>
            <p:spPr>
              <a:xfrm>
                <a:off x="740250" y="966925"/>
                <a:ext cx="4101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627" extrusionOk="0">
                    <a:moveTo>
                      <a:pt x="306" y="1"/>
                    </a:moveTo>
                    <a:cubicBezTo>
                      <a:pt x="138" y="1"/>
                      <a:pt x="1" y="138"/>
                      <a:pt x="1" y="321"/>
                    </a:cubicBezTo>
                    <a:cubicBezTo>
                      <a:pt x="1" y="489"/>
                      <a:pt x="138" y="627"/>
                      <a:pt x="306" y="627"/>
                    </a:cubicBezTo>
                    <a:lnTo>
                      <a:pt x="16084" y="627"/>
                    </a:lnTo>
                    <a:cubicBezTo>
                      <a:pt x="16252" y="627"/>
                      <a:pt x="16405" y="489"/>
                      <a:pt x="16405" y="321"/>
                    </a:cubicBezTo>
                    <a:cubicBezTo>
                      <a:pt x="16405" y="138"/>
                      <a:pt x="16268" y="1"/>
                      <a:pt x="160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81;p72">
                <a:extLst>
                  <a:ext uri="{FF2B5EF4-FFF2-40B4-BE49-F238E27FC236}">
                    <a16:creationId xmlns:a16="http://schemas.microsoft.com/office/drawing/2014/main" id="{7972F763-A628-925B-9E9E-C77EF6C542B8}"/>
                  </a:ext>
                </a:extLst>
              </p:cNvPr>
              <p:cNvSpPr/>
              <p:nvPr/>
            </p:nvSpPr>
            <p:spPr>
              <a:xfrm>
                <a:off x="740250" y="1016575"/>
                <a:ext cx="4101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627" extrusionOk="0">
                    <a:moveTo>
                      <a:pt x="306" y="0"/>
                    </a:moveTo>
                    <a:cubicBezTo>
                      <a:pt x="138" y="0"/>
                      <a:pt x="1" y="138"/>
                      <a:pt x="1" y="306"/>
                    </a:cubicBezTo>
                    <a:cubicBezTo>
                      <a:pt x="1" y="474"/>
                      <a:pt x="138" y="626"/>
                      <a:pt x="306" y="626"/>
                    </a:cubicBezTo>
                    <a:lnTo>
                      <a:pt x="16084" y="626"/>
                    </a:lnTo>
                    <a:cubicBezTo>
                      <a:pt x="16252" y="626"/>
                      <a:pt x="16405" y="474"/>
                      <a:pt x="16405" y="306"/>
                    </a:cubicBezTo>
                    <a:cubicBezTo>
                      <a:pt x="16405" y="138"/>
                      <a:pt x="16268" y="0"/>
                      <a:pt x="16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82;p72">
                <a:extLst>
                  <a:ext uri="{FF2B5EF4-FFF2-40B4-BE49-F238E27FC236}">
                    <a16:creationId xmlns:a16="http://schemas.microsoft.com/office/drawing/2014/main" id="{FEB63E40-A5A1-48EC-75CA-7DBCE945E95A}"/>
                  </a:ext>
                </a:extLst>
              </p:cNvPr>
              <p:cNvSpPr/>
              <p:nvPr/>
            </p:nvSpPr>
            <p:spPr>
              <a:xfrm>
                <a:off x="740250" y="1065825"/>
                <a:ext cx="1970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627" extrusionOk="0">
                    <a:moveTo>
                      <a:pt x="306" y="1"/>
                    </a:moveTo>
                    <a:cubicBezTo>
                      <a:pt x="138" y="1"/>
                      <a:pt x="1" y="138"/>
                      <a:pt x="1" y="321"/>
                    </a:cubicBezTo>
                    <a:cubicBezTo>
                      <a:pt x="1" y="489"/>
                      <a:pt x="138" y="627"/>
                      <a:pt x="306" y="627"/>
                    </a:cubicBezTo>
                    <a:lnTo>
                      <a:pt x="7577" y="627"/>
                    </a:lnTo>
                    <a:cubicBezTo>
                      <a:pt x="7745" y="627"/>
                      <a:pt x="7882" y="489"/>
                      <a:pt x="7882" y="321"/>
                    </a:cubicBezTo>
                    <a:cubicBezTo>
                      <a:pt x="7882" y="138"/>
                      <a:pt x="7745" y="1"/>
                      <a:pt x="7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83;p72">
                <a:extLst>
                  <a:ext uri="{FF2B5EF4-FFF2-40B4-BE49-F238E27FC236}">
                    <a16:creationId xmlns:a16="http://schemas.microsoft.com/office/drawing/2014/main" id="{E52498A5-15BE-2AD8-9340-BB64D8EBE983}"/>
                  </a:ext>
                </a:extLst>
              </p:cNvPr>
              <p:cNvSpPr/>
              <p:nvPr/>
            </p:nvSpPr>
            <p:spPr>
              <a:xfrm>
                <a:off x="740250" y="1261725"/>
                <a:ext cx="4101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6406" h="627" extrusionOk="0">
                    <a:moveTo>
                      <a:pt x="306" y="0"/>
                    </a:moveTo>
                    <a:cubicBezTo>
                      <a:pt x="138" y="0"/>
                      <a:pt x="1" y="138"/>
                      <a:pt x="1" y="321"/>
                    </a:cubicBezTo>
                    <a:cubicBezTo>
                      <a:pt x="1" y="489"/>
                      <a:pt x="138" y="626"/>
                      <a:pt x="306" y="626"/>
                    </a:cubicBezTo>
                    <a:lnTo>
                      <a:pt x="16084" y="626"/>
                    </a:lnTo>
                    <a:cubicBezTo>
                      <a:pt x="16252" y="626"/>
                      <a:pt x="16405" y="489"/>
                      <a:pt x="16405" y="321"/>
                    </a:cubicBezTo>
                    <a:cubicBezTo>
                      <a:pt x="16405" y="138"/>
                      <a:pt x="16268" y="0"/>
                      <a:pt x="16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4;p72">
                <a:extLst>
                  <a:ext uri="{FF2B5EF4-FFF2-40B4-BE49-F238E27FC236}">
                    <a16:creationId xmlns:a16="http://schemas.microsoft.com/office/drawing/2014/main" id="{6BB0FD02-38A9-F4CB-FD7F-3A485F1C545B}"/>
                  </a:ext>
                </a:extLst>
              </p:cNvPr>
              <p:cNvSpPr/>
              <p:nvPr/>
            </p:nvSpPr>
            <p:spPr>
              <a:xfrm>
                <a:off x="740250" y="1311350"/>
                <a:ext cx="1970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628" extrusionOk="0">
                    <a:moveTo>
                      <a:pt x="306" y="1"/>
                    </a:moveTo>
                    <a:cubicBezTo>
                      <a:pt x="138" y="1"/>
                      <a:pt x="1" y="138"/>
                      <a:pt x="1" y="306"/>
                    </a:cubicBezTo>
                    <a:cubicBezTo>
                      <a:pt x="1" y="474"/>
                      <a:pt x="138" y="627"/>
                      <a:pt x="306" y="627"/>
                    </a:cubicBezTo>
                    <a:lnTo>
                      <a:pt x="7577" y="627"/>
                    </a:lnTo>
                    <a:cubicBezTo>
                      <a:pt x="7745" y="627"/>
                      <a:pt x="7882" y="474"/>
                      <a:pt x="7882" y="306"/>
                    </a:cubicBezTo>
                    <a:cubicBezTo>
                      <a:pt x="7882" y="138"/>
                      <a:pt x="7745" y="1"/>
                      <a:pt x="7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5;p72">
                <a:extLst>
                  <a:ext uri="{FF2B5EF4-FFF2-40B4-BE49-F238E27FC236}">
                    <a16:creationId xmlns:a16="http://schemas.microsoft.com/office/drawing/2014/main" id="{9A96EDC5-8D29-5EFB-CE75-449510E86919}"/>
                  </a:ext>
                </a:extLst>
              </p:cNvPr>
              <p:cNvSpPr/>
              <p:nvPr/>
            </p:nvSpPr>
            <p:spPr>
              <a:xfrm>
                <a:off x="1236275" y="1015425"/>
                <a:ext cx="132525" cy="13252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5301" extrusionOk="0">
                    <a:moveTo>
                      <a:pt x="2659" y="443"/>
                    </a:moveTo>
                    <a:cubicBezTo>
                      <a:pt x="3865" y="443"/>
                      <a:pt x="4858" y="1436"/>
                      <a:pt x="4858" y="2643"/>
                    </a:cubicBezTo>
                    <a:cubicBezTo>
                      <a:pt x="4858" y="3865"/>
                      <a:pt x="3865" y="4842"/>
                      <a:pt x="2659" y="4842"/>
                    </a:cubicBezTo>
                    <a:cubicBezTo>
                      <a:pt x="1437" y="4842"/>
                      <a:pt x="459" y="3865"/>
                      <a:pt x="459" y="2643"/>
                    </a:cubicBezTo>
                    <a:cubicBezTo>
                      <a:pt x="459" y="1436"/>
                      <a:pt x="1437" y="443"/>
                      <a:pt x="2659" y="443"/>
                    </a:cubicBezTo>
                    <a:close/>
                    <a:moveTo>
                      <a:pt x="2659" y="0"/>
                    </a:moveTo>
                    <a:cubicBezTo>
                      <a:pt x="1192" y="0"/>
                      <a:pt x="1" y="1176"/>
                      <a:pt x="1" y="2643"/>
                    </a:cubicBezTo>
                    <a:cubicBezTo>
                      <a:pt x="1" y="4109"/>
                      <a:pt x="1192" y="5301"/>
                      <a:pt x="2659" y="5301"/>
                    </a:cubicBezTo>
                    <a:cubicBezTo>
                      <a:pt x="4110" y="5301"/>
                      <a:pt x="5301" y="4109"/>
                      <a:pt x="5301" y="2643"/>
                    </a:cubicBezTo>
                    <a:cubicBezTo>
                      <a:pt x="5301" y="1176"/>
                      <a:pt x="4125" y="0"/>
                      <a:pt x="26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86;p72">
                <a:extLst>
                  <a:ext uri="{FF2B5EF4-FFF2-40B4-BE49-F238E27FC236}">
                    <a16:creationId xmlns:a16="http://schemas.microsoft.com/office/drawing/2014/main" id="{F86A3349-C18D-275D-FDDF-A667BA3C4BD5}"/>
                  </a:ext>
                </a:extLst>
              </p:cNvPr>
              <p:cNvSpPr/>
              <p:nvPr/>
            </p:nvSpPr>
            <p:spPr>
              <a:xfrm>
                <a:off x="1267975" y="1095225"/>
                <a:ext cx="695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826" extrusionOk="0">
                    <a:moveTo>
                      <a:pt x="176" y="1"/>
                    </a:moveTo>
                    <a:cubicBezTo>
                      <a:pt x="134" y="1"/>
                      <a:pt x="92" y="16"/>
                      <a:pt x="62" y="47"/>
                    </a:cubicBezTo>
                    <a:cubicBezTo>
                      <a:pt x="1" y="123"/>
                      <a:pt x="1" y="215"/>
                      <a:pt x="62" y="276"/>
                    </a:cubicBezTo>
                    <a:cubicBezTo>
                      <a:pt x="428" y="642"/>
                      <a:pt x="902" y="825"/>
                      <a:pt x="1391" y="825"/>
                    </a:cubicBezTo>
                    <a:cubicBezTo>
                      <a:pt x="1864" y="825"/>
                      <a:pt x="2353" y="642"/>
                      <a:pt x="2719" y="276"/>
                    </a:cubicBezTo>
                    <a:cubicBezTo>
                      <a:pt x="2780" y="215"/>
                      <a:pt x="2780" y="123"/>
                      <a:pt x="2719" y="47"/>
                    </a:cubicBezTo>
                    <a:cubicBezTo>
                      <a:pt x="2689" y="16"/>
                      <a:pt x="2647" y="1"/>
                      <a:pt x="2605" y="1"/>
                    </a:cubicBezTo>
                    <a:cubicBezTo>
                      <a:pt x="2563" y="1"/>
                      <a:pt x="2521" y="16"/>
                      <a:pt x="2490" y="47"/>
                    </a:cubicBezTo>
                    <a:cubicBezTo>
                      <a:pt x="2185" y="352"/>
                      <a:pt x="1784" y="505"/>
                      <a:pt x="1385" y="505"/>
                    </a:cubicBezTo>
                    <a:cubicBezTo>
                      <a:pt x="986" y="505"/>
                      <a:pt x="589" y="352"/>
                      <a:pt x="291" y="47"/>
                    </a:cubicBezTo>
                    <a:cubicBezTo>
                      <a:pt x="260" y="16"/>
                      <a:pt x="218" y="1"/>
                      <a:pt x="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7;p72">
                <a:extLst>
                  <a:ext uri="{FF2B5EF4-FFF2-40B4-BE49-F238E27FC236}">
                    <a16:creationId xmlns:a16="http://schemas.microsoft.com/office/drawing/2014/main" id="{1C0EF997-2BB8-E4CE-CA96-1FAB6A9171DB}"/>
                  </a:ext>
                </a:extLst>
              </p:cNvPr>
              <p:cNvSpPr/>
              <p:nvPr/>
            </p:nvSpPr>
            <p:spPr>
              <a:xfrm>
                <a:off x="1272175" y="1064675"/>
                <a:ext cx="134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0" y="1"/>
                    </a:moveTo>
                    <a:cubicBezTo>
                      <a:pt x="123" y="1"/>
                      <a:pt x="1" y="123"/>
                      <a:pt x="1" y="260"/>
                    </a:cubicBezTo>
                    <a:cubicBezTo>
                      <a:pt x="1" y="413"/>
                      <a:pt x="123" y="535"/>
                      <a:pt x="260" y="535"/>
                    </a:cubicBezTo>
                    <a:cubicBezTo>
                      <a:pt x="413" y="535"/>
                      <a:pt x="535" y="413"/>
                      <a:pt x="535" y="260"/>
                    </a:cubicBezTo>
                    <a:cubicBezTo>
                      <a:pt x="535" y="123"/>
                      <a:pt x="413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8;p72">
                <a:extLst>
                  <a:ext uri="{FF2B5EF4-FFF2-40B4-BE49-F238E27FC236}">
                    <a16:creationId xmlns:a16="http://schemas.microsoft.com/office/drawing/2014/main" id="{89586E56-5EAE-83D0-8955-7F4798DCBE72}"/>
                  </a:ext>
                </a:extLst>
              </p:cNvPr>
              <p:cNvSpPr/>
              <p:nvPr/>
            </p:nvSpPr>
            <p:spPr>
              <a:xfrm>
                <a:off x="1319900" y="1064675"/>
                <a:ext cx="130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36" extrusionOk="0">
                    <a:moveTo>
                      <a:pt x="261" y="1"/>
                    </a:moveTo>
                    <a:cubicBezTo>
                      <a:pt x="108" y="1"/>
                      <a:pt x="1" y="123"/>
                      <a:pt x="1" y="260"/>
                    </a:cubicBezTo>
                    <a:cubicBezTo>
                      <a:pt x="1" y="413"/>
                      <a:pt x="123" y="535"/>
                      <a:pt x="261" y="535"/>
                    </a:cubicBezTo>
                    <a:cubicBezTo>
                      <a:pt x="413" y="535"/>
                      <a:pt x="520" y="413"/>
                      <a:pt x="520" y="260"/>
                    </a:cubicBezTo>
                    <a:cubicBezTo>
                      <a:pt x="520" y="123"/>
                      <a:pt x="413" y="1"/>
                      <a:pt x="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9;p72">
                <a:extLst>
                  <a:ext uri="{FF2B5EF4-FFF2-40B4-BE49-F238E27FC236}">
                    <a16:creationId xmlns:a16="http://schemas.microsoft.com/office/drawing/2014/main" id="{E62A7725-C3B8-A2B7-A0E5-FD9EB336A7CC}"/>
                  </a:ext>
                </a:extLst>
              </p:cNvPr>
              <p:cNvSpPr/>
              <p:nvPr/>
            </p:nvSpPr>
            <p:spPr>
              <a:xfrm>
                <a:off x="739500" y="1144500"/>
                <a:ext cx="439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101" extrusionOk="0">
                    <a:moveTo>
                      <a:pt x="1451" y="3101"/>
                    </a:moveTo>
                    <a:cubicBezTo>
                      <a:pt x="1390" y="3101"/>
                      <a:pt x="1314" y="3070"/>
                      <a:pt x="1268" y="3009"/>
                    </a:cubicBezTo>
                    <a:lnTo>
                      <a:pt x="107" y="1772"/>
                    </a:lnTo>
                    <a:cubicBezTo>
                      <a:pt x="0" y="1665"/>
                      <a:pt x="0" y="1482"/>
                      <a:pt x="107" y="1375"/>
                    </a:cubicBezTo>
                    <a:lnTo>
                      <a:pt x="1283" y="107"/>
                    </a:lnTo>
                    <a:cubicBezTo>
                      <a:pt x="1390" y="0"/>
                      <a:pt x="1558" y="0"/>
                      <a:pt x="1650" y="107"/>
                    </a:cubicBezTo>
                    <a:cubicBezTo>
                      <a:pt x="1757" y="214"/>
                      <a:pt x="1757" y="382"/>
                      <a:pt x="1650" y="504"/>
                    </a:cubicBezTo>
                    <a:lnTo>
                      <a:pt x="642" y="1573"/>
                    </a:lnTo>
                    <a:lnTo>
                      <a:pt x="1634" y="2627"/>
                    </a:lnTo>
                    <a:cubicBezTo>
                      <a:pt x="1726" y="2734"/>
                      <a:pt x="1726" y="2902"/>
                      <a:pt x="1634" y="3009"/>
                    </a:cubicBezTo>
                    <a:cubicBezTo>
                      <a:pt x="1589" y="3070"/>
                      <a:pt x="1512" y="3101"/>
                      <a:pt x="1451" y="3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90;p72">
                <a:extLst>
                  <a:ext uri="{FF2B5EF4-FFF2-40B4-BE49-F238E27FC236}">
                    <a16:creationId xmlns:a16="http://schemas.microsoft.com/office/drawing/2014/main" id="{1F4223C0-54AC-E480-6C9E-F3B54B6A22B0}"/>
                  </a:ext>
                </a:extLst>
              </p:cNvPr>
              <p:cNvSpPr/>
              <p:nvPr/>
            </p:nvSpPr>
            <p:spPr>
              <a:xfrm>
                <a:off x="861675" y="1144500"/>
                <a:ext cx="431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3101" extrusionOk="0">
                    <a:moveTo>
                      <a:pt x="306" y="3101"/>
                    </a:moveTo>
                    <a:cubicBezTo>
                      <a:pt x="230" y="3101"/>
                      <a:pt x="169" y="3070"/>
                      <a:pt x="123" y="3009"/>
                    </a:cubicBezTo>
                    <a:cubicBezTo>
                      <a:pt x="16" y="2902"/>
                      <a:pt x="16" y="2734"/>
                      <a:pt x="123" y="2627"/>
                    </a:cubicBezTo>
                    <a:lnTo>
                      <a:pt x="1101" y="1573"/>
                    </a:lnTo>
                    <a:lnTo>
                      <a:pt x="92" y="504"/>
                    </a:lnTo>
                    <a:cubicBezTo>
                      <a:pt x="1" y="397"/>
                      <a:pt x="1" y="214"/>
                      <a:pt x="92" y="107"/>
                    </a:cubicBezTo>
                    <a:cubicBezTo>
                      <a:pt x="199" y="0"/>
                      <a:pt x="367" y="0"/>
                      <a:pt x="459" y="107"/>
                    </a:cubicBezTo>
                    <a:lnTo>
                      <a:pt x="1650" y="1375"/>
                    </a:lnTo>
                    <a:cubicBezTo>
                      <a:pt x="1696" y="1436"/>
                      <a:pt x="1727" y="1497"/>
                      <a:pt x="1727" y="1573"/>
                    </a:cubicBezTo>
                    <a:cubicBezTo>
                      <a:pt x="1727" y="1650"/>
                      <a:pt x="1696" y="1711"/>
                      <a:pt x="1650" y="1772"/>
                    </a:cubicBezTo>
                    <a:lnTo>
                      <a:pt x="474" y="3009"/>
                    </a:lnTo>
                    <a:cubicBezTo>
                      <a:pt x="428" y="3070"/>
                      <a:pt x="367" y="3101"/>
                      <a:pt x="306" y="3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91;p72">
                <a:extLst>
                  <a:ext uri="{FF2B5EF4-FFF2-40B4-BE49-F238E27FC236}">
                    <a16:creationId xmlns:a16="http://schemas.microsoft.com/office/drawing/2014/main" id="{87E8F7A9-9399-4B29-1568-BE8656CBFCD6}"/>
                  </a:ext>
                </a:extLst>
              </p:cNvPr>
              <p:cNvSpPr/>
              <p:nvPr/>
            </p:nvSpPr>
            <p:spPr>
              <a:xfrm>
                <a:off x="800575" y="1139525"/>
                <a:ext cx="4357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3636" extrusionOk="0">
                    <a:moveTo>
                      <a:pt x="291" y="3636"/>
                    </a:moveTo>
                    <a:cubicBezTo>
                      <a:pt x="261" y="3636"/>
                      <a:pt x="230" y="3636"/>
                      <a:pt x="199" y="3620"/>
                    </a:cubicBezTo>
                    <a:cubicBezTo>
                      <a:pt x="62" y="3559"/>
                      <a:pt x="1" y="3391"/>
                      <a:pt x="62" y="3254"/>
                    </a:cubicBezTo>
                    <a:lnTo>
                      <a:pt x="1223" y="214"/>
                    </a:lnTo>
                    <a:cubicBezTo>
                      <a:pt x="1269" y="62"/>
                      <a:pt x="1421" y="0"/>
                      <a:pt x="1559" y="62"/>
                    </a:cubicBezTo>
                    <a:cubicBezTo>
                      <a:pt x="1681" y="123"/>
                      <a:pt x="1742" y="275"/>
                      <a:pt x="1696" y="413"/>
                    </a:cubicBezTo>
                    <a:lnTo>
                      <a:pt x="536" y="3468"/>
                    </a:lnTo>
                    <a:cubicBezTo>
                      <a:pt x="490" y="3575"/>
                      <a:pt x="398" y="3636"/>
                      <a:pt x="291" y="3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2;p72">
                <a:extLst>
                  <a:ext uri="{FF2B5EF4-FFF2-40B4-BE49-F238E27FC236}">
                    <a16:creationId xmlns:a16="http://schemas.microsoft.com/office/drawing/2014/main" id="{B954BA1A-0C66-78F5-E10B-F5E8AD5A5F4F}"/>
                  </a:ext>
                </a:extLst>
              </p:cNvPr>
              <p:cNvSpPr/>
              <p:nvPr/>
            </p:nvSpPr>
            <p:spPr>
              <a:xfrm>
                <a:off x="1181675" y="960425"/>
                <a:ext cx="242125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9685" extrusionOk="0">
                    <a:moveTo>
                      <a:pt x="8936" y="459"/>
                    </a:moveTo>
                    <a:cubicBezTo>
                      <a:pt x="9104" y="459"/>
                      <a:pt x="9226" y="581"/>
                      <a:pt x="9226" y="749"/>
                    </a:cubicBezTo>
                    <a:lnTo>
                      <a:pt x="9226" y="8936"/>
                    </a:lnTo>
                    <a:cubicBezTo>
                      <a:pt x="9226" y="9104"/>
                      <a:pt x="9104" y="9242"/>
                      <a:pt x="8936" y="9242"/>
                    </a:cubicBezTo>
                    <a:lnTo>
                      <a:pt x="749" y="9242"/>
                    </a:lnTo>
                    <a:cubicBezTo>
                      <a:pt x="581" y="9242"/>
                      <a:pt x="444" y="9104"/>
                      <a:pt x="444" y="8936"/>
                    </a:cubicBezTo>
                    <a:lnTo>
                      <a:pt x="444" y="749"/>
                    </a:lnTo>
                    <a:cubicBezTo>
                      <a:pt x="444" y="581"/>
                      <a:pt x="581" y="459"/>
                      <a:pt x="749" y="459"/>
                    </a:cubicBezTo>
                    <a:close/>
                    <a:moveTo>
                      <a:pt x="734" y="1"/>
                    </a:moveTo>
                    <a:cubicBezTo>
                      <a:pt x="337" y="1"/>
                      <a:pt x="1" y="337"/>
                      <a:pt x="1" y="749"/>
                    </a:cubicBezTo>
                    <a:lnTo>
                      <a:pt x="1" y="8936"/>
                    </a:lnTo>
                    <a:cubicBezTo>
                      <a:pt x="1" y="9349"/>
                      <a:pt x="337" y="9685"/>
                      <a:pt x="734" y="9685"/>
                    </a:cubicBezTo>
                    <a:lnTo>
                      <a:pt x="8936" y="9685"/>
                    </a:lnTo>
                    <a:cubicBezTo>
                      <a:pt x="9348" y="9685"/>
                      <a:pt x="9684" y="9349"/>
                      <a:pt x="9684" y="8936"/>
                    </a:cubicBezTo>
                    <a:lnTo>
                      <a:pt x="9684" y="749"/>
                    </a:lnTo>
                    <a:cubicBezTo>
                      <a:pt x="9684" y="337"/>
                      <a:pt x="9348" y="1"/>
                      <a:pt x="89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3;p72">
                <a:extLst>
                  <a:ext uri="{FF2B5EF4-FFF2-40B4-BE49-F238E27FC236}">
                    <a16:creationId xmlns:a16="http://schemas.microsoft.com/office/drawing/2014/main" id="{EEFBE98D-EB10-AD09-DF99-1B17F104F246}"/>
                  </a:ext>
                </a:extLst>
              </p:cNvPr>
              <p:cNvSpPr/>
              <p:nvPr/>
            </p:nvSpPr>
            <p:spPr>
              <a:xfrm>
                <a:off x="1013650" y="1101350"/>
                <a:ext cx="9320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27" extrusionOk="0">
                    <a:moveTo>
                      <a:pt x="3728" y="1986"/>
                    </a:moveTo>
                    <a:lnTo>
                      <a:pt x="3728" y="1726"/>
                    </a:lnTo>
                    <a:cubicBezTo>
                      <a:pt x="3728" y="1634"/>
                      <a:pt x="3651" y="1558"/>
                      <a:pt x="3560" y="1558"/>
                    </a:cubicBezTo>
                    <a:lnTo>
                      <a:pt x="3132" y="1558"/>
                    </a:lnTo>
                    <a:cubicBezTo>
                      <a:pt x="3102" y="1421"/>
                      <a:pt x="3056" y="1283"/>
                      <a:pt x="2979" y="1176"/>
                    </a:cubicBezTo>
                    <a:lnTo>
                      <a:pt x="3270" y="871"/>
                    </a:lnTo>
                    <a:cubicBezTo>
                      <a:pt x="3346" y="810"/>
                      <a:pt x="3346" y="703"/>
                      <a:pt x="3270" y="626"/>
                    </a:cubicBezTo>
                    <a:lnTo>
                      <a:pt x="3086" y="458"/>
                    </a:lnTo>
                    <a:cubicBezTo>
                      <a:pt x="3025" y="382"/>
                      <a:pt x="2918" y="382"/>
                      <a:pt x="2842" y="458"/>
                    </a:cubicBezTo>
                    <a:lnTo>
                      <a:pt x="2552" y="749"/>
                    </a:lnTo>
                    <a:cubicBezTo>
                      <a:pt x="2430" y="672"/>
                      <a:pt x="2307" y="611"/>
                      <a:pt x="2170" y="580"/>
                    </a:cubicBezTo>
                    <a:lnTo>
                      <a:pt x="2170" y="168"/>
                    </a:lnTo>
                    <a:cubicBezTo>
                      <a:pt x="2170" y="76"/>
                      <a:pt x="2093" y="0"/>
                      <a:pt x="1987" y="0"/>
                    </a:cubicBezTo>
                    <a:lnTo>
                      <a:pt x="1742" y="0"/>
                    </a:lnTo>
                    <a:cubicBezTo>
                      <a:pt x="1635" y="0"/>
                      <a:pt x="1559" y="76"/>
                      <a:pt x="1559" y="168"/>
                    </a:cubicBezTo>
                    <a:lnTo>
                      <a:pt x="1559" y="580"/>
                    </a:lnTo>
                    <a:cubicBezTo>
                      <a:pt x="1421" y="611"/>
                      <a:pt x="1299" y="672"/>
                      <a:pt x="1177" y="749"/>
                    </a:cubicBezTo>
                    <a:lnTo>
                      <a:pt x="887" y="458"/>
                    </a:lnTo>
                    <a:cubicBezTo>
                      <a:pt x="810" y="382"/>
                      <a:pt x="704" y="382"/>
                      <a:pt x="627" y="458"/>
                    </a:cubicBezTo>
                    <a:lnTo>
                      <a:pt x="459" y="626"/>
                    </a:lnTo>
                    <a:cubicBezTo>
                      <a:pt x="383" y="703"/>
                      <a:pt x="383" y="810"/>
                      <a:pt x="459" y="871"/>
                    </a:cubicBezTo>
                    <a:lnTo>
                      <a:pt x="749" y="1176"/>
                    </a:lnTo>
                    <a:cubicBezTo>
                      <a:pt x="673" y="1283"/>
                      <a:pt x="627" y="1421"/>
                      <a:pt x="581" y="1558"/>
                    </a:cubicBezTo>
                    <a:lnTo>
                      <a:pt x="169" y="1558"/>
                    </a:lnTo>
                    <a:cubicBezTo>
                      <a:pt x="77" y="1558"/>
                      <a:pt x="1" y="1634"/>
                      <a:pt x="1" y="1726"/>
                    </a:cubicBezTo>
                    <a:lnTo>
                      <a:pt x="1" y="1986"/>
                    </a:lnTo>
                    <a:cubicBezTo>
                      <a:pt x="1" y="2077"/>
                      <a:pt x="77" y="2154"/>
                      <a:pt x="169" y="2154"/>
                    </a:cubicBezTo>
                    <a:lnTo>
                      <a:pt x="581" y="2154"/>
                    </a:lnTo>
                    <a:cubicBezTo>
                      <a:pt x="627" y="2306"/>
                      <a:pt x="673" y="2429"/>
                      <a:pt x="749" y="2551"/>
                    </a:cubicBezTo>
                    <a:lnTo>
                      <a:pt x="459" y="2841"/>
                    </a:lnTo>
                    <a:cubicBezTo>
                      <a:pt x="383" y="2917"/>
                      <a:pt x="383" y="3024"/>
                      <a:pt x="459" y="3085"/>
                    </a:cubicBezTo>
                    <a:lnTo>
                      <a:pt x="627" y="3269"/>
                    </a:lnTo>
                    <a:cubicBezTo>
                      <a:pt x="704" y="3330"/>
                      <a:pt x="810" y="3330"/>
                      <a:pt x="887" y="3269"/>
                    </a:cubicBezTo>
                    <a:lnTo>
                      <a:pt x="1177" y="2979"/>
                    </a:lnTo>
                    <a:cubicBezTo>
                      <a:pt x="1299" y="3040"/>
                      <a:pt x="1421" y="3101"/>
                      <a:pt x="1559" y="3131"/>
                    </a:cubicBezTo>
                    <a:lnTo>
                      <a:pt x="1559" y="3559"/>
                    </a:lnTo>
                    <a:cubicBezTo>
                      <a:pt x="1559" y="3651"/>
                      <a:pt x="1635" y="3727"/>
                      <a:pt x="1742" y="3727"/>
                    </a:cubicBezTo>
                    <a:lnTo>
                      <a:pt x="1987" y="3727"/>
                    </a:lnTo>
                    <a:cubicBezTo>
                      <a:pt x="2093" y="3727"/>
                      <a:pt x="2170" y="3651"/>
                      <a:pt x="2170" y="3559"/>
                    </a:cubicBezTo>
                    <a:lnTo>
                      <a:pt x="2170" y="3131"/>
                    </a:lnTo>
                    <a:cubicBezTo>
                      <a:pt x="2307" y="3101"/>
                      <a:pt x="2430" y="3040"/>
                      <a:pt x="2552" y="2979"/>
                    </a:cubicBezTo>
                    <a:lnTo>
                      <a:pt x="2842" y="3269"/>
                    </a:lnTo>
                    <a:cubicBezTo>
                      <a:pt x="2918" y="3330"/>
                      <a:pt x="3025" y="3330"/>
                      <a:pt x="3086" y="3269"/>
                    </a:cubicBezTo>
                    <a:lnTo>
                      <a:pt x="3270" y="3085"/>
                    </a:lnTo>
                    <a:cubicBezTo>
                      <a:pt x="3346" y="3024"/>
                      <a:pt x="3346" y="2902"/>
                      <a:pt x="3270" y="2841"/>
                    </a:cubicBezTo>
                    <a:lnTo>
                      <a:pt x="2979" y="2551"/>
                    </a:lnTo>
                    <a:cubicBezTo>
                      <a:pt x="3056" y="2429"/>
                      <a:pt x="3102" y="2306"/>
                      <a:pt x="3132" y="2154"/>
                    </a:cubicBezTo>
                    <a:lnTo>
                      <a:pt x="3560" y="2154"/>
                    </a:lnTo>
                    <a:cubicBezTo>
                      <a:pt x="3651" y="2154"/>
                      <a:pt x="3728" y="2093"/>
                      <a:pt x="3728" y="1986"/>
                    </a:cubicBezTo>
                    <a:close/>
                    <a:moveTo>
                      <a:pt x="1987" y="2566"/>
                    </a:moveTo>
                    <a:cubicBezTo>
                      <a:pt x="1498" y="2658"/>
                      <a:pt x="1070" y="2230"/>
                      <a:pt x="1146" y="1741"/>
                    </a:cubicBezTo>
                    <a:cubicBezTo>
                      <a:pt x="1208" y="1436"/>
                      <a:pt x="1437" y="1207"/>
                      <a:pt x="1742" y="1146"/>
                    </a:cubicBezTo>
                    <a:cubicBezTo>
                      <a:pt x="2231" y="1069"/>
                      <a:pt x="2659" y="1482"/>
                      <a:pt x="2567" y="1986"/>
                    </a:cubicBezTo>
                    <a:cubicBezTo>
                      <a:pt x="2521" y="2276"/>
                      <a:pt x="2277" y="2520"/>
                      <a:pt x="1987" y="25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4;p72">
                <a:extLst>
                  <a:ext uri="{FF2B5EF4-FFF2-40B4-BE49-F238E27FC236}">
                    <a16:creationId xmlns:a16="http://schemas.microsoft.com/office/drawing/2014/main" id="{7A3B7E94-6D93-81F8-98E4-860AF5D7EC7D}"/>
                  </a:ext>
                </a:extLst>
              </p:cNvPr>
              <p:cNvSpPr/>
              <p:nvPr/>
            </p:nvSpPr>
            <p:spPr>
              <a:xfrm>
                <a:off x="1815550" y="2198400"/>
                <a:ext cx="16537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3575" extrusionOk="0">
                    <a:moveTo>
                      <a:pt x="1" y="3575"/>
                    </a:moveTo>
                    <a:lnTo>
                      <a:pt x="4736" y="3300"/>
                    </a:lnTo>
                    <a:cubicBezTo>
                      <a:pt x="4736" y="3300"/>
                      <a:pt x="6615" y="3285"/>
                      <a:pt x="4980" y="2322"/>
                    </a:cubicBezTo>
                    <a:cubicBezTo>
                      <a:pt x="4690" y="2139"/>
                      <a:pt x="4430" y="1956"/>
                      <a:pt x="4201" y="1757"/>
                    </a:cubicBezTo>
                    <a:cubicBezTo>
                      <a:pt x="3453" y="1116"/>
                      <a:pt x="3025" y="383"/>
                      <a:pt x="2827" y="1"/>
                    </a:cubicBezTo>
                    <a:lnTo>
                      <a:pt x="1895" y="245"/>
                    </a:lnTo>
                    <a:lnTo>
                      <a:pt x="276" y="673"/>
                    </a:lnTo>
                    <a:cubicBezTo>
                      <a:pt x="260" y="673"/>
                      <a:pt x="245" y="688"/>
                      <a:pt x="230" y="688"/>
                    </a:cubicBezTo>
                    <a:cubicBezTo>
                      <a:pt x="123" y="1650"/>
                      <a:pt x="1" y="3575"/>
                      <a:pt x="1" y="35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5;p72">
                <a:extLst>
                  <a:ext uri="{FF2B5EF4-FFF2-40B4-BE49-F238E27FC236}">
                    <a16:creationId xmlns:a16="http://schemas.microsoft.com/office/drawing/2014/main" id="{2EE79AD2-0032-8DAF-209A-E441A7B4D152}"/>
                  </a:ext>
                </a:extLst>
              </p:cNvPr>
              <p:cNvSpPr/>
              <p:nvPr/>
            </p:nvSpPr>
            <p:spPr>
              <a:xfrm>
                <a:off x="1813275" y="2255800"/>
                <a:ext cx="160025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1738" extrusionOk="0">
                    <a:moveTo>
                      <a:pt x="4878" y="0"/>
                    </a:moveTo>
                    <a:cubicBezTo>
                      <a:pt x="3819" y="0"/>
                      <a:pt x="3696" y="1065"/>
                      <a:pt x="3696" y="1065"/>
                    </a:cubicBezTo>
                    <a:lnTo>
                      <a:pt x="92" y="867"/>
                    </a:lnTo>
                    <a:lnTo>
                      <a:pt x="0" y="1737"/>
                    </a:lnTo>
                    <a:lnTo>
                      <a:pt x="6400" y="1737"/>
                    </a:lnTo>
                    <a:cubicBezTo>
                      <a:pt x="6400" y="1737"/>
                      <a:pt x="6293" y="164"/>
                      <a:pt x="5071" y="11"/>
                    </a:cubicBezTo>
                    <a:cubicBezTo>
                      <a:pt x="5004" y="4"/>
                      <a:pt x="4939" y="0"/>
                      <a:pt x="48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6;p72">
                <a:extLst>
                  <a:ext uri="{FF2B5EF4-FFF2-40B4-BE49-F238E27FC236}">
                    <a16:creationId xmlns:a16="http://schemas.microsoft.com/office/drawing/2014/main" id="{923C2D8D-B77E-E312-89F1-223A6501E3A4}"/>
                  </a:ext>
                </a:extLst>
              </p:cNvPr>
              <p:cNvSpPr/>
              <p:nvPr/>
            </p:nvSpPr>
            <p:spPr>
              <a:xfrm>
                <a:off x="1862900" y="2198400"/>
                <a:ext cx="577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094" extrusionOk="0">
                    <a:moveTo>
                      <a:pt x="933" y="1"/>
                    </a:moveTo>
                    <a:lnTo>
                      <a:pt x="1" y="245"/>
                    </a:lnTo>
                    <a:cubicBezTo>
                      <a:pt x="154" y="719"/>
                      <a:pt x="551" y="1788"/>
                      <a:pt x="1314" y="2093"/>
                    </a:cubicBezTo>
                    <a:cubicBezTo>
                      <a:pt x="1696" y="1803"/>
                      <a:pt x="2063" y="1757"/>
                      <a:pt x="2307" y="1757"/>
                    </a:cubicBezTo>
                    <a:cubicBezTo>
                      <a:pt x="1559" y="1116"/>
                      <a:pt x="1131" y="383"/>
                      <a:pt x="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7;p72">
                <a:extLst>
                  <a:ext uri="{FF2B5EF4-FFF2-40B4-BE49-F238E27FC236}">
                    <a16:creationId xmlns:a16="http://schemas.microsoft.com/office/drawing/2014/main" id="{79604530-45CB-E9CA-41D7-6BF97B3F5D29}"/>
                  </a:ext>
                </a:extLst>
              </p:cNvPr>
              <p:cNvSpPr/>
              <p:nvPr/>
            </p:nvSpPr>
            <p:spPr>
              <a:xfrm>
                <a:off x="1599050" y="1697025"/>
                <a:ext cx="291000" cy="506375"/>
              </a:xfrm>
              <a:custGeom>
                <a:avLst/>
                <a:gdLst/>
                <a:ahLst/>
                <a:cxnLst/>
                <a:rect l="l" t="t" r="r" b="b"/>
                <a:pathLst>
                  <a:path w="11640" h="20255" extrusionOk="0">
                    <a:moveTo>
                      <a:pt x="11639" y="19704"/>
                    </a:moveTo>
                    <a:lnTo>
                      <a:pt x="8477" y="20041"/>
                    </a:lnTo>
                    <a:cubicBezTo>
                      <a:pt x="8477" y="20041"/>
                      <a:pt x="7225" y="10112"/>
                      <a:pt x="6110" y="6019"/>
                    </a:cubicBezTo>
                    <a:cubicBezTo>
                      <a:pt x="5743" y="6859"/>
                      <a:pt x="5026" y="9914"/>
                      <a:pt x="4338" y="12969"/>
                    </a:cubicBezTo>
                    <a:cubicBezTo>
                      <a:pt x="3544" y="16512"/>
                      <a:pt x="2826" y="20056"/>
                      <a:pt x="2826" y="20056"/>
                    </a:cubicBezTo>
                    <a:cubicBezTo>
                      <a:pt x="2826" y="20056"/>
                      <a:pt x="1008" y="20254"/>
                      <a:pt x="0" y="19445"/>
                    </a:cubicBezTo>
                    <a:cubicBezTo>
                      <a:pt x="306" y="13778"/>
                      <a:pt x="2505" y="2475"/>
                      <a:pt x="2780" y="826"/>
                    </a:cubicBezTo>
                    <a:cubicBezTo>
                      <a:pt x="2780" y="841"/>
                      <a:pt x="2795" y="841"/>
                      <a:pt x="2795" y="856"/>
                    </a:cubicBezTo>
                    <a:cubicBezTo>
                      <a:pt x="2811" y="933"/>
                      <a:pt x="2841" y="994"/>
                      <a:pt x="2872" y="1055"/>
                    </a:cubicBezTo>
                    <a:cubicBezTo>
                      <a:pt x="2887" y="1070"/>
                      <a:pt x="2902" y="1101"/>
                      <a:pt x="2918" y="1131"/>
                    </a:cubicBezTo>
                    <a:lnTo>
                      <a:pt x="2933" y="1131"/>
                    </a:lnTo>
                    <a:cubicBezTo>
                      <a:pt x="3193" y="1421"/>
                      <a:pt x="3972" y="1727"/>
                      <a:pt x="5071" y="1773"/>
                    </a:cubicBezTo>
                    <a:cubicBezTo>
                      <a:pt x="6263" y="1803"/>
                      <a:pt x="7805" y="1513"/>
                      <a:pt x="9455" y="520"/>
                    </a:cubicBezTo>
                    <a:cubicBezTo>
                      <a:pt x="9486" y="444"/>
                      <a:pt x="9486" y="260"/>
                      <a:pt x="9470" y="1"/>
                    </a:cubicBezTo>
                    <a:cubicBezTo>
                      <a:pt x="9531" y="47"/>
                      <a:pt x="9638" y="719"/>
                      <a:pt x="9761" y="1773"/>
                    </a:cubicBezTo>
                    <a:cubicBezTo>
                      <a:pt x="10387" y="6615"/>
                      <a:pt x="11639" y="19704"/>
                      <a:pt x="11639" y="197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8;p72">
                <a:extLst>
                  <a:ext uri="{FF2B5EF4-FFF2-40B4-BE49-F238E27FC236}">
                    <a16:creationId xmlns:a16="http://schemas.microsoft.com/office/drawing/2014/main" id="{7D79D37F-BBC1-CF77-152E-1F6E03A64662}"/>
                  </a:ext>
                </a:extLst>
              </p:cNvPr>
              <p:cNvSpPr/>
              <p:nvPr/>
            </p:nvSpPr>
            <p:spPr>
              <a:xfrm>
                <a:off x="1610500" y="1480900"/>
                <a:ext cx="5730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843" extrusionOk="0">
                    <a:moveTo>
                      <a:pt x="2292" y="3682"/>
                    </a:moveTo>
                    <a:lnTo>
                      <a:pt x="2063" y="4552"/>
                    </a:lnTo>
                    <a:lnTo>
                      <a:pt x="2047" y="4613"/>
                    </a:lnTo>
                    <a:lnTo>
                      <a:pt x="2001" y="4812"/>
                    </a:lnTo>
                    <a:lnTo>
                      <a:pt x="2001" y="4812"/>
                    </a:lnTo>
                    <a:cubicBezTo>
                      <a:pt x="2001" y="4812"/>
                      <a:pt x="1589" y="4843"/>
                      <a:pt x="1054" y="4674"/>
                    </a:cubicBezTo>
                    <a:cubicBezTo>
                      <a:pt x="795" y="4583"/>
                      <a:pt x="505" y="4461"/>
                      <a:pt x="214" y="4262"/>
                    </a:cubicBezTo>
                    <a:cubicBezTo>
                      <a:pt x="138" y="4201"/>
                      <a:pt x="62" y="4155"/>
                      <a:pt x="1" y="4094"/>
                    </a:cubicBezTo>
                    <a:cubicBezTo>
                      <a:pt x="92" y="2933"/>
                      <a:pt x="474" y="871"/>
                      <a:pt x="596" y="214"/>
                    </a:cubicBezTo>
                    <a:cubicBezTo>
                      <a:pt x="627" y="77"/>
                      <a:pt x="642" y="1"/>
                      <a:pt x="6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9;p72">
                <a:extLst>
                  <a:ext uri="{FF2B5EF4-FFF2-40B4-BE49-F238E27FC236}">
                    <a16:creationId xmlns:a16="http://schemas.microsoft.com/office/drawing/2014/main" id="{47D856AE-C1E3-C321-E951-AA2F5BEE13DC}"/>
                  </a:ext>
                </a:extLst>
              </p:cNvPr>
              <p:cNvSpPr/>
              <p:nvPr/>
            </p:nvSpPr>
            <p:spPr>
              <a:xfrm>
                <a:off x="1571550" y="1587450"/>
                <a:ext cx="98175" cy="132900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5316" extrusionOk="0">
                    <a:moveTo>
                      <a:pt x="3926" y="443"/>
                    </a:moveTo>
                    <a:cubicBezTo>
                      <a:pt x="3926" y="443"/>
                      <a:pt x="3682" y="1482"/>
                      <a:pt x="3376" y="2444"/>
                    </a:cubicBezTo>
                    <a:cubicBezTo>
                      <a:pt x="3162" y="3131"/>
                      <a:pt x="2918" y="3773"/>
                      <a:pt x="2704" y="3987"/>
                    </a:cubicBezTo>
                    <a:cubicBezTo>
                      <a:pt x="2169" y="4491"/>
                      <a:pt x="795" y="5316"/>
                      <a:pt x="795" y="5316"/>
                    </a:cubicBezTo>
                    <a:lnTo>
                      <a:pt x="1" y="3681"/>
                    </a:lnTo>
                    <a:lnTo>
                      <a:pt x="1177" y="2643"/>
                    </a:lnTo>
                    <a:lnTo>
                      <a:pt x="1635" y="581"/>
                    </a:lnTo>
                    <a:lnTo>
                      <a:pt x="1772" y="0"/>
                    </a:lnTo>
                    <a:cubicBezTo>
                      <a:pt x="2658" y="626"/>
                      <a:pt x="3559" y="550"/>
                      <a:pt x="3559" y="550"/>
                    </a:cubicBezTo>
                    <a:lnTo>
                      <a:pt x="3605" y="351"/>
                    </a:ln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00;p72">
                <a:extLst>
                  <a:ext uri="{FF2B5EF4-FFF2-40B4-BE49-F238E27FC236}">
                    <a16:creationId xmlns:a16="http://schemas.microsoft.com/office/drawing/2014/main" id="{B96AE204-ECD3-AE94-641B-CB57DDDE7324}"/>
                  </a:ext>
                </a:extLst>
              </p:cNvPr>
              <p:cNvSpPr/>
              <p:nvPr/>
            </p:nvSpPr>
            <p:spPr>
              <a:xfrm>
                <a:off x="1625000" y="1424775"/>
                <a:ext cx="211200" cy="317350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2694" extrusionOk="0">
                    <a:moveTo>
                      <a:pt x="8417" y="11410"/>
                    </a:moveTo>
                    <a:cubicBezTo>
                      <a:pt x="6767" y="12403"/>
                      <a:pt x="5225" y="12693"/>
                      <a:pt x="4033" y="12663"/>
                    </a:cubicBezTo>
                    <a:cubicBezTo>
                      <a:pt x="2934" y="12617"/>
                      <a:pt x="2139" y="12296"/>
                      <a:pt x="1880" y="12021"/>
                    </a:cubicBezTo>
                    <a:cubicBezTo>
                      <a:pt x="1864" y="11991"/>
                      <a:pt x="1834" y="11960"/>
                      <a:pt x="1834" y="11929"/>
                    </a:cubicBezTo>
                    <a:cubicBezTo>
                      <a:pt x="1803" y="11884"/>
                      <a:pt x="1773" y="11823"/>
                      <a:pt x="1757" y="11746"/>
                    </a:cubicBezTo>
                    <a:cubicBezTo>
                      <a:pt x="1757" y="11731"/>
                      <a:pt x="1742" y="11716"/>
                      <a:pt x="1742" y="11716"/>
                    </a:cubicBezTo>
                    <a:cubicBezTo>
                      <a:pt x="1666" y="11349"/>
                      <a:pt x="1651" y="10723"/>
                      <a:pt x="1651" y="10081"/>
                    </a:cubicBezTo>
                    <a:cubicBezTo>
                      <a:pt x="1651" y="9990"/>
                      <a:pt x="1651" y="9883"/>
                      <a:pt x="1651" y="9776"/>
                    </a:cubicBezTo>
                    <a:cubicBezTo>
                      <a:pt x="1651" y="9516"/>
                      <a:pt x="1666" y="9241"/>
                      <a:pt x="1666" y="8982"/>
                    </a:cubicBezTo>
                    <a:lnTo>
                      <a:pt x="1666" y="8982"/>
                    </a:lnTo>
                    <a:cubicBezTo>
                      <a:pt x="1666" y="8645"/>
                      <a:pt x="1666" y="8340"/>
                      <a:pt x="1651" y="8096"/>
                    </a:cubicBezTo>
                    <a:cubicBezTo>
                      <a:pt x="1651" y="7973"/>
                      <a:pt x="1635" y="7882"/>
                      <a:pt x="1620" y="7805"/>
                    </a:cubicBezTo>
                    <a:cubicBezTo>
                      <a:pt x="1620" y="7775"/>
                      <a:pt x="1620" y="7744"/>
                      <a:pt x="1605" y="7714"/>
                    </a:cubicBezTo>
                    <a:cubicBezTo>
                      <a:pt x="1605" y="7698"/>
                      <a:pt x="1605" y="7698"/>
                      <a:pt x="1605" y="7683"/>
                    </a:cubicBezTo>
                    <a:cubicBezTo>
                      <a:pt x="1574" y="7546"/>
                      <a:pt x="1498" y="7317"/>
                      <a:pt x="1421" y="7057"/>
                    </a:cubicBezTo>
                    <a:lnTo>
                      <a:pt x="1421" y="7057"/>
                    </a:lnTo>
                    <a:cubicBezTo>
                      <a:pt x="1345" y="6813"/>
                      <a:pt x="1253" y="6522"/>
                      <a:pt x="1147" y="6217"/>
                    </a:cubicBezTo>
                    <a:cubicBezTo>
                      <a:pt x="1116" y="6125"/>
                      <a:pt x="1085" y="6034"/>
                      <a:pt x="1055" y="5942"/>
                    </a:cubicBezTo>
                    <a:cubicBezTo>
                      <a:pt x="963" y="5667"/>
                      <a:pt x="856" y="5362"/>
                      <a:pt x="765" y="5071"/>
                    </a:cubicBezTo>
                    <a:cubicBezTo>
                      <a:pt x="688" y="4827"/>
                      <a:pt x="612" y="4598"/>
                      <a:pt x="536" y="4369"/>
                    </a:cubicBezTo>
                    <a:cubicBezTo>
                      <a:pt x="505" y="4277"/>
                      <a:pt x="474" y="4185"/>
                      <a:pt x="444" y="4094"/>
                    </a:cubicBezTo>
                    <a:cubicBezTo>
                      <a:pt x="261" y="3468"/>
                      <a:pt x="93" y="2902"/>
                      <a:pt x="31" y="2505"/>
                    </a:cubicBezTo>
                    <a:cubicBezTo>
                      <a:pt x="16" y="2490"/>
                      <a:pt x="16" y="2475"/>
                      <a:pt x="16" y="2459"/>
                    </a:cubicBezTo>
                    <a:cubicBezTo>
                      <a:pt x="1" y="2414"/>
                      <a:pt x="1" y="2368"/>
                      <a:pt x="1" y="2337"/>
                    </a:cubicBezTo>
                    <a:cubicBezTo>
                      <a:pt x="16" y="2307"/>
                      <a:pt x="31" y="2276"/>
                      <a:pt x="62" y="2246"/>
                    </a:cubicBezTo>
                    <a:cubicBezTo>
                      <a:pt x="62" y="2230"/>
                      <a:pt x="77" y="2215"/>
                      <a:pt x="93" y="2185"/>
                    </a:cubicBezTo>
                    <a:cubicBezTo>
                      <a:pt x="444" y="1680"/>
                      <a:pt x="933" y="1238"/>
                      <a:pt x="1360" y="886"/>
                    </a:cubicBezTo>
                    <a:cubicBezTo>
                      <a:pt x="1483" y="795"/>
                      <a:pt x="1605" y="703"/>
                      <a:pt x="1712" y="627"/>
                    </a:cubicBezTo>
                    <a:cubicBezTo>
                      <a:pt x="1803" y="550"/>
                      <a:pt x="1880" y="489"/>
                      <a:pt x="1971" y="443"/>
                    </a:cubicBezTo>
                    <a:lnTo>
                      <a:pt x="1971" y="443"/>
                    </a:lnTo>
                    <a:lnTo>
                      <a:pt x="2475" y="138"/>
                    </a:lnTo>
                    <a:cubicBezTo>
                      <a:pt x="3056" y="46"/>
                      <a:pt x="3590" y="16"/>
                      <a:pt x="4079" y="16"/>
                    </a:cubicBezTo>
                    <a:cubicBezTo>
                      <a:pt x="4736" y="0"/>
                      <a:pt x="5286" y="61"/>
                      <a:pt x="5714" y="138"/>
                    </a:cubicBezTo>
                    <a:cubicBezTo>
                      <a:pt x="6248" y="229"/>
                      <a:pt x="6554" y="336"/>
                      <a:pt x="6554" y="336"/>
                    </a:cubicBezTo>
                    <a:lnTo>
                      <a:pt x="6569" y="657"/>
                    </a:lnTo>
                    <a:lnTo>
                      <a:pt x="6599" y="947"/>
                    </a:lnTo>
                    <a:lnTo>
                      <a:pt x="6737" y="2612"/>
                    </a:lnTo>
                    <a:lnTo>
                      <a:pt x="6752" y="2902"/>
                    </a:lnTo>
                    <a:lnTo>
                      <a:pt x="6767" y="3040"/>
                    </a:lnTo>
                    <a:cubicBezTo>
                      <a:pt x="6767" y="3040"/>
                      <a:pt x="6767" y="3040"/>
                      <a:pt x="6767" y="3040"/>
                    </a:cubicBezTo>
                    <a:cubicBezTo>
                      <a:pt x="6783" y="3101"/>
                      <a:pt x="6920" y="3681"/>
                      <a:pt x="7134" y="4506"/>
                    </a:cubicBezTo>
                    <a:cubicBezTo>
                      <a:pt x="7149" y="4598"/>
                      <a:pt x="7180" y="4689"/>
                      <a:pt x="7195" y="4796"/>
                    </a:cubicBezTo>
                    <a:cubicBezTo>
                      <a:pt x="7317" y="5270"/>
                      <a:pt x="7439" y="5820"/>
                      <a:pt x="7577" y="6400"/>
                    </a:cubicBezTo>
                    <a:lnTo>
                      <a:pt x="7638" y="6675"/>
                    </a:lnTo>
                    <a:cubicBezTo>
                      <a:pt x="7760" y="7210"/>
                      <a:pt x="7882" y="7760"/>
                      <a:pt x="7989" y="8294"/>
                    </a:cubicBezTo>
                    <a:cubicBezTo>
                      <a:pt x="8005" y="8386"/>
                      <a:pt x="8020" y="8477"/>
                      <a:pt x="8050" y="8569"/>
                    </a:cubicBezTo>
                    <a:cubicBezTo>
                      <a:pt x="8173" y="9165"/>
                      <a:pt x="8264" y="9730"/>
                      <a:pt x="8341" y="10203"/>
                    </a:cubicBezTo>
                    <a:cubicBezTo>
                      <a:pt x="8356" y="10295"/>
                      <a:pt x="8371" y="10387"/>
                      <a:pt x="8386" y="10478"/>
                    </a:cubicBezTo>
                    <a:cubicBezTo>
                      <a:pt x="8402" y="10631"/>
                      <a:pt x="8417" y="10769"/>
                      <a:pt x="8432" y="10876"/>
                    </a:cubicBezTo>
                    <a:cubicBezTo>
                      <a:pt x="8448" y="11150"/>
                      <a:pt x="8448" y="11334"/>
                      <a:pt x="8417" y="114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01;p72">
                <a:extLst>
                  <a:ext uri="{FF2B5EF4-FFF2-40B4-BE49-F238E27FC236}">
                    <a16:creationId xmlns:a16="http://schemas.microsoft.com/office/drawing/2014/main" id="{5AC7877E-19A3-FCB7-EAC1-D47D1705DC2D}"/>
                  </a:ext>
                </a:extLst>
              </p:cNvPr>
              <p:cNvSpPr/>
              <p:nvPr/>
            </p:nvSpPr>
            <p:spPr>
              <a:xfrm>
                <a:off x="1625000" y="1441575"/>
                <a:ext cx="165000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834" extrusionOk="0">
                    <a:moveTo>
                      <a:pt x="6584" y="0"/>
                    </a:moveTo>
                    <a:lnTo>
                      <a:pt x="93" y="1528"/>
                    </a:lnTo>
                    <a:cubicBezTo>
                      <a:pt x="77" y="1543"/>
                      <a:pt x="77" y="1558"/>
                      <a:pt x="62" y="1574"/>
                    </a:cubicBezTo>
                    <a:cubicBezTo>
                      <a:pt x="31" y="1604"/>
                      <a:pt x="16" y="1635"/>
                      <a:pt x="1" y="1665"/>
                    </a:cubicBezTo>
                    <a:cubicBezTo>
                      <a:pt x="1" y="1711"/>
                      <a:pt x="16" y="1742"/>
                      <a:pt x="16" y="1787"/>
                    </a:cubicBezTo>
                    <a:cubicBezTo>
                      <a:pt x="16" y="1803"/>
                      <a:pt x="31" y="1818"/>
                      <a:pt x="31" y="1833"/>
                    </a:cubicBezTo>
                    <a:lnTo>
                      <a:pt x="6599" y="291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2;p72">
                <a:extLst>
                  <a:ext uri="{FF2B5EF4-FFF2-40B4-BE49-F238E27FC236}">
                    <a16:creationId xmlns:a16="http://schemas.microsoft.com/office/drawing/2014/main" id="{243172AC-EE4C-2B68-8D2B-7AB30B869567}"/>
                  </a:ext>
                </a:extLst>
              </p:cNvPr>
              <p:cNvSpPr/>
              <p:nvPr/>
            </p:nvSpPr>
            <p:spPr>
              <a:xfrm>
                <a:off x="1636475" y="1490075"/>
                <a:ext cx="15772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6309" h="1757" extrusionOk="0">
                    <a:moveTo>
                      <a:pt x="6278" y="0"/>
                    </a:moveTo>
                    <a:lnTo>
                      <a:pt x="0" y="1482"/>
                    </a:lnTo>
                    <a:cubicBezTo>
                      <a:pt x="15" y="1573"/>
                      <a:pt x="46" y="1665"/>
                      <a:pt x="77" y="1757"/>
                    </a:cubicBezTo>
                    <a:lnTo>
                      <a:pt x="6308" y="290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03;p72">
                <a:extLst>
                  <a:ext uri="{FF2B5EF4-FFF2-40B4-BE49-F238E27FC236}">
                    <a16:creationId xmlns:a16="http://schemas.microsoft.com/office/drawing/2014/main" id="{0B5A18DF-7EE5-8F76-9EC6-59D5FF129453}"/>
                  </a:ext>
                </a:extLst>
              </p:cNvPr>
              <p:cNvSpPr/>
              <p:nvPr/>
            </p:nvSpPr>
            <p:spPr>
              <a:xfrm>
                <a:off x="1651350" y="1537425"/>
                <a:ext cx="153550" cy="42775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1711" extrusionOk="0">
                    <a:moveTo>
                      <a:pt x="6080" y="0"/>
                    </a:moveTo>
                    <a:lnTo>
                      <a:pt x="1" y="1436"/>
                    </a:lnTo>
                    <a:cubicBezTo>
                      <a:pt x="31" y="1528"/>
                      <a:pt x="62" y="1635"/>
                      <a:pt x="93" y="1711"/>
                    </a:cubicBezTo>
                    <a:lnTo>
                      <a:pt x="6141" y="290"/>
                    </a:lnTo>
                    <a:cubicBezTo>
                      <a:pt x="6126" y="199"/>
                      <a:pt x="6095" y="92"/>
                      <a:pt x="6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4;p72">
                <a:extLst>
                  <a:ext uri="{FF2B5EF4-FFF2-40B4-BE49-F238E27FC236}">
                    <a16:creationId xmlns:a16="http://schemas.microsoft.com/office/drawing/2014/main" id="{4B2CB669-551D-3565-26B7-6A70C18A596F}"/>
                  </a:ext>
                </a:extLst>
              </p:cNvPr>
              <p:cNvSpPr/>
              <p:nvPr/>
            </p:nvSpPr>
            <p:spPr>
              <a:xfrm>
                <a:off x="1665500" y="1584775"/>
                <a:ext cx="150475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696" extrusionOk="0">
                    <a:moveTo>
                      <a:pt x="5957" y="0"/>
                    </a:moveTo>
                    <a:lnTo>
                      <a:pt x="0" y="1405"/>
                    </a:lnTo>
                    <a:cubicBezTo>
                      <a:pt x="15" y="1482"/>
                      <a:pt x="31" y="1573"/>
                      <a:pt x="31" y="1696"/>
                    </a:cubicBezTo>
                    <a:lnTo>
                      <a:pt x="6018" y="275"/>
                    </a:lnTo>
                    <a:cubicBezTo>
                      <a:pt x="6003" y="183"/>
                      <a:pt x="5972" y="92"/>
                      <a:pt x="5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05;p72">
                <a:extLst>
                  <a:ext uri="{FF2B5EF4-FFF2-40B4-BE49-F238E27FC236}">
                    <a16:creationId xmlns:a16="http://schemas.microsoft.com/office/drawing/2014/main" id="{14D3A35A-3BDB-84C1-0C3F-22543FCC57C0}"/>
                  </a:ext>
                </a:extLst>
              </p:cNvPr>
              <p:cNvSpPr/>
              <p:nvPr/>
            </p:nvSpPr>
            <p:spPr>
              <a:xfrm>
                <a:off x="1666250" y="1632125"/>
                <a:ext cx="16002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1788" extrusionOk="0">
                    <a:moveTo>
                      <a:pt x="6339" y="0"/>
                    </a:moveTo>
                    <a:lnTo>
                      <a:pt x="1" y="1497"/>
                    </a:lnTo>
                    <a:cubicBezTo>
                      <a:pt x="1" y="1589"/>
                      <a:pt x="1" y="1696"/>
                      <a:pt x="1" y="1787"/>
                    </a:cubicBezTo>
                    <a:lnTo>
                      <a:pt x="6400" y="275"/>
                    </a:lnTo>
                    <a:cubicBezTo>
                      <a:pt x="6385" y="183"/>
                      <a:pt x="6355" y="92"/>
                      <a:pt x="6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6;p72">
                <a:extLst>
                  <a:ext uri="{FF2B5EF4-FFF2-40B4-BE49-F238E27FC236}">
                    <a16:creationId xmlns:a16="http://schemas.microsoft.com/office/drawing/2014/main" id="{EBCB7D0B-7CA0-757F-8D57-42511B34D808}"/>
                  </a:ext>
                </a:extLst>
              </p:cNvPr>
              <p:cNvSpPr/>
              <p:nvPr/>
            </p:nvSpPr>
            <p:spPr>
              <a:xfrm>
                <a:off x="1668925" y="1679475"/>
                <a:ext cx="165750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834" extrusionOk="0">
                    <a:moveTo>
                      <a:pt x="6584" y="0"/>
                    </a:moveTo>
                    <a:lnTo>
                      <a:pt x="0" y="1558"/>
                    </a:lnTo>
                    <a:cubicBezTo>
                      <a:pt x="16" y="1635"/>
                      <a:pt x="46" y="1696"/>
                      <a:pt x="77" y="1741"/>
                    </a:cubicBezTo>
                    <a:cubicBezTo>
                      <a:pt x="92" y="1772"/>
                      <a:pt x="107" y="1803"/>
                      <a:pt x="138" y="1833"/>
                    </a:cubicBezTo>
                    <a:lnTo>
                      <a:pt x="6629" y="290"/>
                    </a:lnTo>
                    <a:cubicBezTo>
                      <a:pt x="6614" y="214"/>
                      <a:pt x="6599" y="107"/>
                      <a:pt x="6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7;p72">
                <a:extLst>
                  <a:ext uri="{FF2B5EF4-FFF2-40B4-BE49-F238E27FC236}">
                    <a16:creationId xmlns:a16="http://schemas.microsoft.com/office/drawing/2014/main" id="{B799F583-3C79-E504-3656-BC443DA58624}"/>
                  </a:ext>
                </a:extLst>
              </p:cNvPr>
              <p:cNvSpPr/>
              <p:nvPr/>
            </p:nvSpPr>
            <p:spPr>
              <a:xfrm>
                <a:off x="1659000" y="1425150"/>
                <a:ext cx="1088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4354" h="2235" extrusionOk="0">
                    <a:moveTo>
                      <a:pt x="2719" y="1"/>
                    </a:moveTo>
                    <a:cubicBezTo>
                      <a:pt x="2230" y="1"/>
                      <a:pt x="1696" y="31"/>
                      <a:pt x="1131" y="138"/>
                    </a:cubicBezTo>
                    <a:lnTo>
                      <a:pt x="611" y="428"/>
                    </a:lnTo>
                    <a:cubicBezTo>
                      <a:pt x="535" y="489"/>
                      <a:pt x="443" y="535"/>
                      <a:pt x="352" y="612"/>
                    </a:cubicBezTo>
                    <a:cubicBezTo>
                      <a:pt x="245" y="688"/>
                      <a:pt x="123" y="780"/>
                      <a:pt x="0" y="871"/>
                    </a:cubicBezTo>
                    <a:cubicBezTo>
                      <a:pt x="44" y="1312"/>
                      <a:pt x="329" y="2235"/>
                      <a:pt x="1822" y="2235"/>
                    </a:cubicBezTo>
                    <a:cubicBezTo>
                      <a:pt x="1880" y="2235"/>
                      <a:pt x="1940" y="2233"/>
                      <a:pt x="2001" y="2231"/>
                    </a:cubicBezTo>
                    <a:cubicBezTo>
                      <a:pt x="3376" y="2185"/>
                      <a:pt x="4048" y="993"/>
                      <a:pt x="4354" y="123"/>
                    </a:cubicBezTo>
                    <a:cubicBezTo>
                      <a:pt x="3941" y="62"/>
                      <a:pt x="3376" y="1"/>
                      <a:pt x="27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8;p72">
                <a:extLst>
                  <a:ext uri="{FF2B5EF4-FFF2-40B4-BE49-F238E27FC236}">
                    <a16:creationId xmlns:a16="http://schemas.microsoft.com/office/drawing/2014/main" id="{1CC2B02D-FF76-88AA-D57F-6416417AE145}"/>
                  </a:ext>
                </a:extLst>
              </p:cNvPr>
              <p:cNvSpPr/>
              <p:nvPr/>
            </p:nvSpPr>
            <p:spPr>
              <a:xfrm>
                <a:off x="1617000" y="1359475"/>
                <a:ext cx="102725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4186" extrusionOk="0">
                    <a:moveTo>
                      <a:pt x="3681" y="3987"/>
                    </a:moveTo>
                    <a:cubicBezTo>
                      <a:pt x="3544" y="4109"/>
                      <a:pt x="3376" y="4186"/>
                      <a:pt x="3193" y="4140"/>
                    </a:cubicBezTo>
                    <a:cubicBezTo>
                      <a:pt x="2841" y="4079"/>
                      <a:pt x="2612" y="3850"/>
                      <a:pt x="2490" y="3651"/>
                    </a:cubicBezTo>
                    <a:cubicBezTo>
                      <a:pt x="2414" y="3529"/>
                      <a:pt x="2368" y="3422"/>
                      <a:pt x="2352" y="3391"/>
                    </a:cubicBezTo>
                    <a:cubicBezTo>
                      <a:pt x="2352" y="3391"/>
                      <a:pt x="2352" y="3391"/>
                      <a:pt x="2352" y="3391"/>
                    </a:cubicBezTo>
                    <a:cubicBezTo>
                      <a:pt x="2352" y="3391"/>
                      <a:pt x="2276" y="3437"/>
                      <a:pt x="2062" y="3391"/>
                    </a:cubicBezTo>
                    <a:cubicBezTo>
                      <a:pt x="2062" y="3391"/>
                      <a:pt x="2047" y="3391"/>
                      <a:pt x="2032" y="3391"/>
                    </a:cubicBezTo>
                    <a:cubicBezTo>
                      <a:pt x="2032" y="3391"/>
                      <a:pt x="2032" y="3391"/>
                      <a:pt x="2032" y="3391"/>
                    </a:cubicBezTo>
                    <a:cubicBezTo>
                      <a:pt x="1879" y="3361"/>
                      <a:pt x="1650" y="3284"/>
                      <a:pt x="1360" y="3116"/>
                    </a:cubicBezTo>
                    <a:cubicBezTo>
                      <a:pt x="932" y="2872"/>
                      <a:pt x="581" y="2505"/>
                      <a:pt x="321" y="2139"/>
                    </a:cubicBezTo>
                    <a:cubicBezTo>
                      <a:pt x="260" y="2062"/>
                      <a:pt x="214" y="1971"/>
                      <a:pt x="153" y="1894"/>
                    </a:cubicBezTo>
                    <a:cubicBezTo>
                      <a:pt x="107" y="1818"/>
                      <a:pt x="46" y="1726"/>
                      <a:pt x="0" y="1650"/>
                    </a:cubicBezTo>
                    <a:cubicBezTo>
                      <a:pt x="993" y="1543"/>
                      <a:pt x="1650" y="840"/>
                      <a:pt x="1940" y="0"/>
                    </a:cubicBezTo>
                    <a:cubicBezTo>
                      <a:pt x="1940" y="0"/>
                      <a:pt x="2475" y="902"/>
                      <a:pt x="2597" y="902"/>
                    </a:cubicBezTo>
                    <a:cubicBezTo>
                      <a:pt x="2719" y="902"/>
                      <a:pt x="2826" y="62"/>
                      <a:pt x="3177" y="46"/>
                    </a:cubicBezTo>
                    <a:cubicBezTo>
                      <a:pt x="3238" y="46"/>
                      <a:pt x="3299" y="62"/>
                      <a:pt x="3345" y="77"/>
                    </a:cubicBezTo>
                    <a:cubicBezTo>
                      <a:pt x="3544" y="214"/>
                      <a:pt x="3544" y="672"/>
                      <a:pt x="3376" y="1146"/>
                    </a:cubicBezTo>
                    <a:cubicBezTo>
                      <a:pt x="3269" y="1451"/>
                      <a:pt x="3712" y="1711"/>
                      <a:pt x="3803" y="1726"/>
                    </a:cubicBezTo>
                    <a:cubicBezTo>
                      <a:pt x="3819" y="1742"/>
                      <a:pt x="3819" y="1726"/>
                      <a:pt x="3834" y="1711"/>
                    </a:cubicBezTo>
                    <a:cubicBezTo>
                      <a:pt x="3865" y="2032"/>
                      <a:pt x="3910" y="2383"/>
                      <a:pt x="3971" y="2643"/>
                    </a:cubicBezTo>
                    <a:cubicBezTo>
                      <a:pt x="3987" y="2780"/>
                      <a:pt x="4017" y="2887"/>
                      <a:pt x="4033" y="2948"/>
                    </a:cubicBezTo>
                    <a:cubicBezTo>
                      <a:pt x="4109" y="3162"/>
                      <a:pt x="3971" y="3712"/>
                      <a:pt x="3681" y="3987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9;p72">
                <a:extLst>
                  <a:ext uri="{FF2B5EF4-FFF2-40B4-BE49-F238E27FC236}">
                    <a16:creationId xmlns:a16="http://schemas.microsoft.com/office/drawing/2014/main" id="{935F7F43-C259-558F-933B-EC7B31BC9EBD}"/>
                  </a:ext>
                </a:extLst>
              </p:cNvPr>
              <p:cNvSpPr/>
              <p:nvPr/>
            </p:nvSpPr>
            <p:spPr>
              <a:xfrm>
                <a:off x="1614700" y="1375125"/>
                <a:ext cx="2942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994" extrusionOk="0">
                    <a:moveTo>
                      <a:pt x="1177" y="1"/>
                    </a:moveTo>
                    <a:cubicBezTo>
                      <a:pt x="1146" y="46"/>
                      <a:pt x="627" y="551"/>
                      <a:pt x="1" y="841"/>
                    </a:cubicBezTo>
                    <a:cubicBezTo>
                      <a:pt x="31" y="887"/>
                      <a:pt x="46" y="932"/>
                      <a:pt x="92" y="993"/>
                    </a:cubicBezTo>
                    <a:cubicBezTo>
                      <a:pt x="841" y="688"/>
                      <a:pt x="1161" y="46"/>
                      <a:pt x="1177" y="1"/>
                    </a:cubicBezTo>
                    <a:close/>
                  </a:path>
                </a:pathLst>
              </a:custGeom>
              <a:solidFill>
                <a:srgbClr val="FFB7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10;p72">
                <a:extLst>
                  <a:ext uri="{FF2B5EF4-FFF2-40B4-BE49-F238E27FC236}">
                    <a16:creationId xmlns:a16="http://schemas.microsoft.com/office/drawing/2014/main" id="{C3DEF44A-EA99-B973-D2D6-6B4ADE417F34}"/>
                  </a:ext>
                </a:extLst>
              </p:cNvPr>
              <p:cNvSpPr/>
              <p:nvPr/>
            </p:nvSpPr>
            <p:spPr>
              <a:xfrm>
                <a:off x="1568500" y="1265925"/>
                <a:ext cx="164225" cy="136725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5469" extrusionOk="0">
                    <a:moveTo>
                      <a:pt x="6492" y="3513"/>
                    </a:moveTo>
                    <a:cubicBezTo>
                      <a:pt x="6339" y="4460"/>
                      <a:pt x="5896" y="5331"/>
                      <a:pt x="5774" y="5453"/>
                    </a:cubicBezTo>
                    <a:cubicBezTo>
                      <a:pt x="5759" y="5468"/>
                      <a:pt x="5759" y="5468"/>
                      <a:pt x="5759" y="5468"/>
                    </a:cubicBezTo>
                    <a:cubicBezTo>
                      <a:pt x="5652" y="5453"/>
                      <a:pt x="5209" y="5193"/>
                      <a:pt x="5316" y="4888"/>
                    </a:cubicBezTo>
                    <a:cubicBezTo>
                      <a:pt x="5530" y="4323"/>
                      <a:pt x="5484" y="3773"/>
                      <a:pt x="5117" y="3788"/>
                    </a:cubicBezTo>
                    <a:cubicBezTo>
                      <a:pt x="4766" y="3788"/>
                      <a:pt x="4659" y="4644"/>
                      <a:pt x="4552" y="4644"/>
                    </a:cubicBezTo>
                    <a:cubicBezTo>
                      <a:pt x="4430" y="4644"/>
                      <a:pt x="3880" y="3742"/>
                      <a:pt x="3880" y="3742"/>
                    </a:cubicBezTo>
                    <a:cubicBezTo>
                      <a:pt x="3590" y="4582"/>
                      <a:pt x="2933" y="5285"/>
                      <a:pt x="1955" y="5392"/>
                    </a:cubicBezTo>
                    <a:cubicBezTo>
                      <a:pt x="1910" y="5392"/>
                      <a:pt x="1879" y="5392"/>
                      <a:pt x="1849" y="5392"/>
                    </a:cubicBezTo>
                    <a:cubicBezTo>
                      <a:pt x="1879" y="5392"/>
                      <a:pt x="1910" y="5377"/>
                      <a:pt x="1940" y="5361"/>
                    </a:cubicBezTo>
                    <a:cubicBezTo>
                      <a:pt x="2689" y="5056"/>
                      <a:pt x="3009" y="4414"/>
                      <a:pt x="3025" y="4369"/>
                    </a:cubicBezTo>
                    <a:cubicBezTo>
                      <a:pt x="2994" y="4414"/>
                      <a:pt x="2475" y="4919"/>
                      <a:pt x="1849" y="5209"/>
                    </a:cubicBezTo>
                    <a:cubicBezTo>
                      <a:pt x="1558" y="5346"/>
                      <a:pt x="1222" y="5423"/>
                      <a:pt x="932" y="5392"/>
                    </a:cubicBezTo>
                    <a:cubicBezTo>
                      <a:pt x="902" y="5361"/>
                      <a:pt x="886" y="5331"/>
                      <a:pt x="871" y="5300"/>
                    </a:cubicBezTo>
                    <a:cubicBezTo>
                      <a:pt x="0" y="4002"/>
                      <a:pt x="627" y="1299"/>
                      <a:pt x="1833" y="779"/>
                    </a:cubicBezTo>
                    <a:cubicBezTo>
                      <a:pt x="1833" y="779"/>
                      <a:pt x="1528" y="688"/>
                      <a:pt x="1146" y="413"/>
                    </a:cubicBezTo>
                    <a:cubicBezTo>
                      <a:pt x="1681" y="520"/>
                      <a:pt x="3070" y="46"/>
                      <a:pt x="3544" y="107"/>
                    </a:cubicBezTo>
                    <a:cubicBezTo>
                      <a:pt x="4033" y="168"/>
                      <a:pt x="4186" y="550"/>
                      <a:pt x="4186" y="550"/>
                    </a:cubicBezTo>
                    <a:cubicBezTo>
                      <a:pt x="4186" y="550"/>
                      <a:pt x="4781" y="0"/>
                      <a:pt x="5469" y="229"/>
                    </a:cubicBezTo>
                    <a:cubicBezTo>
                      <a:pt x="5133" y="229"/>
                      <a:pt x="4888" y="626"/>
                      <a:pt x="4888" y="626"/>
                    </a:cubicBezTo>
                    <a:cubicBezTo>
                      <a:pt x="4888" y="626"/>
                      <a:pt x="6171" y="917"/>
                      <a:pt x="6492" y="2291"/>
                    </a:cubicBezTo>
                    <a:cubicBezTo>
                      <a:pt x="6568" y="2673"/>
                      <a:pt x="6568" y="3101"/>
                      <a:pt x="6492" y="3513"/>
                    </a:cubicBezTo>
                    <a:close/>
                  </a:path>
                </a:pathLst>
              </a:custGeom>
              <a:solidFill>
                <a:srgbClr val="C27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11;p72">
                <a:extLst>
                  <a:ext uri="{FF2B5EF4-FFF2-40B4-BE49-F238E27FC236}">
                    <a16:creationId xmlns:a16="http://schemas.microsoft.com/office/drawing/2014/main" id="{8EA7F70A-2878-16E0-F4FA-0BC73C9D7ABE}"/>
                  </a:ext>
                </a:extLst>
              </p:cNvPr>
              <p:cNvSpPr/>
              <p:nvPr/>
            </p:nvSpPr>
            <p:spPr>
              <a:xfrm>
                <a:off x="1675800" y="1422850"/>
                <a:ext cx="332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619" extrusionOk="0">
                    <a:moveTo>
                      <a:pt x="810" y="1"/>
                    </a:moveTo>
                    <a:cubicBezTo>
                      <a:pt x="566" y="612"/>
                      <a:pt x="245" y="810"/>
                      <a:pt x="0" y="856"/>
                    </a:cubicBezTo>
                    <a:cubicBezTo>
                      <a:pt x="16" y="887"/>
                      <a:pt x="62" y="994"/>
                      <a:pt x="138" y="1116"/>
                    </a:cubicBezTo>
                    <a:cubicBezTo>
                      <a:pt x="260" y="1315"/>
                      <a:pt x="489" y="1544"/>
                      <a:pt x="841" y="1605"/>
                    </a:cubicBezTo>
                    <a:cubicBezTo>
                      <a:pt x="877" y="1614"/>
                      <a:pt x="913" y="1618"/>
                      <a:pt x="949" y="1618"/>
                    </a:cubicBezTo>
                    <a:cubicBezTo>
                      <a:pt x="1090" y="1618"/>
                      <a:pt x="1219" y="1550"/>
                      <a:pt x="1329" y="1452"/>
                    </a:cubicBezTo>
                    <a:cubicBezTo>
                      <a:pt x="993" y="1192"/>
                      <a:pt x="1039" y="169"/>
                      <a:pt x="810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12;p72">
                <a:extLst>
                  <a:ext uri="{FF2B5EF4-FFF2-40B4-BE49-F238E27FC236}">
                    <a16:creationId xmlns:a16="http://schemas.microsoft.com/office/drawing/2014/main" id="{218CD708-243C-A527-305F-430643A03360}"/>
                  </a:ext>
                </a:extLst>
              </p:cNvPr>
              <p:cNvSpPr/>
              <p:nvPr/>
            </p:nvSpPr>
            <p:spPr>
              <a:xfrm>
                <a:off x="1614700" y="1375125"/>
                <a:ext cx="2942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994" extrusionOk="0">
                    <a:moveTo>
                      <a:pt x="1177" y="1"/>
                    </a:moveTo>
                    <a:cubicBezTo>
                      <a:pt x="1146" y="46"/>
                      <a:pt x="627" y="551"/>
                      <a:pt x="1" y="841"/>
                    </a:cubicBezTo>
                    <a:cubicBezTo>
                      <a:pt x="31" y="887"/>
                      <a:pt x="62" y="932"/>
                      <a:pt x="92" y="993"/>
                    </a:cubicBezTo>
                    <a:cubicBezTo>
                      <a:pt x="841" y="703"/>
                      <a:pt x="1161" y="46"/>
                      <a:pt x="1177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3;p72">
                <a:extLst>
                  <a:ext uri="{FF2B5EF4-FFF2-40B4-BE49-F238E27FC236}">
                    <a16:creationId xmlns:a16="http://schemas.microsoft.com/office/drawing/2014/main" id="{AC3A937A-75BF-695D-BA6B-A50EC11BA159}"/>
                  </a:ext>
                </a:extLst>
              </p:cNvPr>
              <p:cNvSpPr/>
              <p:nvPr/>
            </p:nvSpPr>
            <p:spPr>
              <a:xfrm>
                <a:off x="1617000" y="1359475"/>
                <a:ext cx="8365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1895" extrusionOk="0">
                    <a:moveTo>
                      <a:pt x="1940" y="0"/>
                    </a:moveTo>
                    <a:cubicBezTo>
                      <a:pt x="1650" y="840"/>
                      <a:pt x="993" y="1543"/>
                      <a:pt x="0" y="1650"/>
                    </a:cubicBezTo>
                    <a:cubicBezTo>
                      <a:pt x="46" y="1726"/>
                      <a:pt x="107" y="1818"/>
                      <a:pt x="153" y="1894"/>
                    </a:cubicBezTo>
                    <a:cubicBezTo>
                      <a:pt x="458" y="1879"/>
                      <a:pt x="825" y="1803"/>
                      <a:pt x="1146" y="1619"/>
                    </a:cubicBezTo>
                    <a:cubicBezTo>
                      <a:pt x="1879" y="1207"/>
                      <a:pt x="2123" y="734"/>
                      <a:pt x="2123" y="734"/>
                    </a:cubicBezTo>
                    <a:cubicBezTo>
                      <a:pt x="2123" y="734"/>
                      <a:pt x="2288" y="1242"/>
                      <a:pt x="2631" y="1242"/>
                    </a:cubicBezTo>
                    <a:cubicBezTo>
                      <a:pt x="2650" y="1242"/>
                      <a:pt x="2669" y="1241"/>
                      <a:pt x="2688" y="1238"/>
                    </a:cubicBezTo>
                    <a:cubicBezTo>
                      <a:pt x="3009" y="1192"/>
                      <a:pt x="2765" y="275"/>
                      <a:pt x="3345" y="77"/>
                    </a:cubicBezTo>
                    <a:cubicBezTo>
                      <a:pt x="3312" y="54"/>
                      <a:pt x="3270" y="40"/>
                      <a:pt x="3226" y="40"/>
                    </a:cubicBezTo>
                    <a:cubicBezTo>
                      <a:pt x="3210" y="40"/>
                      <a:pt x="3194" y="42"/>
                      <a:pt x="3177" y="46"/>
                    </a:cubicBezTo>
                    <a:cubicBezTo>
                      <a:pt x="2826" y="46"/>
                      <a:pt x="2719" y="902"/>
                      <a:pt x="2597" y="902"/>
                    </a:cubicBezTo>
                    <a:cubicBezTo>
                      <a:pt x="2475" y="902"/>
                      <a:pt x="1940" y="0"/>
                      <a:pt x="1940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14;p72">
                <a:extLst>
                  <a:ext uri="{FF2B5EF4-FFF2-40B4-BE49-F238E27FC236}">
                    <a16:creationId xmlns:a16="http://schemas.microsoft.com/office/drawing/2014/main" id="{ACDA6900-DCCD-C2D3-4E84-FB951B02D4A3}"/>
                  </a:ext>
                </a:extLst>
              </p:cNvPr>
              <p:cNvSpPr/>
              <p:nvPr/>
            </p:nvSpPr>
            <p:spPr>
              <a:xfrm>
                <a:off x="1625000" y="1412850"/>
                <a:ext cx="710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277" extrusionOk="0">
                    <a:moveTo>
                      <a:pt x="39" y="0"/>
                    </a:moveTo>
                    <a:cubicBezTo>
                      <a:pt x="26" y="0"/>
                      <a:pt x="13" y="1"/>
                      <a:pt x="1" y="4"/>
                    </a:cubicBezTo>
                    <a:cubicBezTo>
                      <a:pt x="261" y="355"/>
                      <a:pt x="612" y="737"/>
                      <a:pt x="1040" y="981"/>
                    </a:cubicBezTo>
                    <a:cubicBezTo>
                      <a:pt x="1345" y="1149"/>
                      <a:pt x="1559" y="1226"/>
                      <a:pt x="1712" y="1256"/>
                    </a:cubicBezTo>
                    <a:lnTo>
                      <a:pt x="1727" y="1256"/>
                    </a:lnTo>
                    <a:cubicBezTo>
                      <a:pt x="1803" y="1272"/>
                      <a:pt x="1863" y="1277"/>
                      <a:pt x="1908" y="1277"/>
                    </a:cubicBezTo>
                    <a:cubicBezTo>
                      <a:pt x="1998" y="1277"/>
                      <a:pt x="2032" y="1256"/>
                      <a:pt x="2032" y="1256"/>
                    </a:cubicBezTo>
                    <a:lnTo>
                      <a:pt x="2048" y="1256"/>
                    </a:lnTo>
                    <a:cubicBezTo>
                      <a:pt x="2277" y="1210"/>
                      <a:pt x="2598" y="1012"/>
                      <a:pt x="2842" y="401"/>
                    </a:cubicBezTo>
                    <a:lnTo>
                      <a:pt x="2842" y="401"/>
                    </a:lnTo>
                    <a:cubicBezTo>
                      <a:pt x="2694" y="629"/>
                      <a:pt x="2335" y="1069"/>
                      <a:pt x="1794" y="1069"/>
                    </a:cubicBezTo>
                    <a:cubicBezTo>
                      <a:pt x="1719" y="1069"/>
                      <a:pt x="1641" y="1061"/>
                      <a:pt x="1559" y="1042"/>
                    </a:cubicBezTo>
                    <a:cubicBezTo>
                      <a:pt x="887" y="890"/>
                      <a:pt x="612" y="355"/>
                      <a:pt x="306" y="126"/>
                    </a:cubicBezTo>
                    <a:cubicBezTo>
                      <a:pt x="204" y="36"/>
                      <a:pt x="112" y="0"/>
                      <a:pt x="39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15;p72">
                <a:extLst>
                  <a:ext uri="{FF2B5EF4-FFF2-40B4-BE49-F238E27FC236}">
                    <a16:creationId xmlns:a16="http://schemas.microsoft.com/office/drawing/2014/main" id="{A3FB4475-DC13-2E9C-1200-BE0E49DDA1A5}"/>
                  </a:ext>
                </a:extLst>
              </p:cNvPr>
              <p:cNvSpPr/>
              <p:nvPr/>
            </p:nvSpPr>
            <p:spPr>
              <a:xfrm>
                <a:off x="1693750" y="1370175"/>
                <a:ext cx="107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79" extrusionOk="0">
                    <a:moveTo>
                      <a:pt x="123" y="0"/>
                    </a:moveTo>
                    <a:cubicBezTo>
                      <a:pt x="122" y="0"/>
                      <a:pt x="0" y="336"/>
                      <a:pt x="46" y="458"/>
                    </a:cubicBezTo>
                    <a:cubicBezTo>
                      <a:pt x="54" y="472"/>
                      <a:pt x="67" y="479"/>
                      <a:pt x="84" y="479"/>
                    </a:cubicBezTo>
                    <a:cubicBezTo>
                      <a:pt x="191" y="479"/>
                      <a:pt x="428" y="199"/>
                      <a:pt x="123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16;p72">
                <a:extLst>
                  <a:ext uri="{FF2B5EF4-FFF2-40B4-BE49-F238E27FC236}">
                    <a16:creationId xmlns:a16="http://schemas.microsoft.com/office/drawing/2014/main" id="{991B56B5-7055-CFC2-E7B8-D9134FE612BF}"/>
                  </a:ext>
                </a:extLst>
              </p:cNvPr>
              <p:cNvSpPr/>
              <p:nvPr/>
            </p:nvSpPr>
            <p:spPr>
              <a:xfrm>
                <a:off x="1590250" y="1322050"/>
                <a:ext cx="140550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5622" h="3224" extrusionOk="0">
                    <a:moveTo>
                      <a:pt x="2811" y="1"/>
                    </a:moveTo>
                    <a:lnTo>
                      <a:pt x="2811" y="1"/>
                    </a:lnTo>
                    <a:cubicBezTo>
                      <a:pt x="2873" y="688"/>
                      <a:pt x="2567" y="1497"/>
                      <a:pt x="2567" y="1497"/>
                    </a:cubicBezTo>
                    <a:cubicBezTo>
                      <a:pt x="2567" y="1497"/>
                      <a:pt x="2628" y="718"/>
                      <a:pt x="2307" y="107"/>
                    </a:cubicBezTo>
                    <a:lnTo>
                      <a:pt x="2307" y="107"/>
                    </a:lnTo>
                    <a:cubicBezTo>
                      <a:pt x="2338" y="1345"/>
                      <a:pt x="658" y="2597"/>
                      <a:pt x="1" y="3055"/>
                    </a:cubicBezTo>
                    <a:cubicBezTo>
                      <a:pt x="16" y="3086"/>
                      <a:pt x="32" y="3116"/>
                      <a:pt x="62" y="3147"/>
                    </a:cubicBezTo>
                    <a:cubicBezTo>
                      <a:pt x="105" y="3152"/>
                      <a:pt x="149" y="3154"/>
                      <a:pt x="193" y="3154"/>
                    </a:cubicBezTo>
                    <a:cubicBezTo>
                      <a:pt x="450" y="3154"/>
                      <a:pt x="731" y="3081"/>
                      <a:pt x="979" y="2964"/>
                    </a:cubicBezTo>
                    <a:cubicBezTo>
                      <a:pt x="1605" y="2674"/>
                      <a:pt x="2124" y="2169"/>
                      <a:pt x="2155" y="2124"/>
                    </a:cubicBezTo>
                    <a:lnTo>
                      <a:pt x="2155" y="2124"/>
                    </a:lnTo>
                    <a:cubicBezTo>
                      <a:pt x="2139" y="2169"/>
                      <a:pt x="1819" y="2811"/>
                      <a:pt x="1070" y="3116"/>
                    </a:cubicBezTo>
                    <a:cubicBezTo>
                      <a:pt x="1040" y="3132"/>
                      <a:pt x="1009" y="3147"/>
                      <a:pt x="979" y="3147"/>
                    </a:cubicBezTo>
                    <a:lnTo>
                      <a:pt x="1085" y="3147"/>
                    </a:lnTo>
                    <a:cubicBezTo>
                      <a:pt x="2063" y="3040"/>
                      <a:pt x="2720" y="2337"/>
                      <a:pt x="3010" y="1497"/>
                    </a:cubicBezTo>
                    <a:cubicBezTo>
                      <a:pt x="3010" y="1497"/>
                      <a:pt x="3560" y="2399"/>
                      <a:pt x="3682" y="2399"/>
                    </a:cubicBezTo>
                    <a:cubicBezTo>
                      <a:pt x="3789" y="2399"/>
                      <a:pt x="3896" y="1543"/>
                      <a:pt x="4247" y="1543"/>
                    </a:cubicBezTo>
                    <a:cubicBezTo>
                      <a:pt x="4252" y="1543"/>
                      <a:pt x="4257" y="1543"/>
                      <a:pt x="4262" y="1543"/>
                    </a:cubicBezTo>
                    <a:cubicBezTo>
                      <a:pt x="4615" y="1543"/>
                      <a:pt x="4657" y="2086"/>
                      <a:pt x="4446" y="2643"/>
                    </a:cubicBezTo>
                    <a:cubicBezTo>
                      <a:pt x="4339" y="2948"/>
                      <a:pt x="4782" y="3208"/>
                      <a:pt x="4889" y="3223"/>
                    </a:cubicBezTo>
                    <a:cubicBezTo>
                      <a:pt x="4889" y="3223"/>
                      <a:pt x="4889" y="3223"/>
                      <a:pt x="4904" y="3208"/>
                    </a:cubicBezTo>
                    <a:cubicBezTo>
                      <a:pt x="5026" y="3086"/>
                      <a:pt x="5469" y="2215"/>
                      <a:pt x="5622" y="1268"/>
                    </a:cubicBezTo>
                    <a:cubicBezTo>
                      <a:pt x="5484" y="825"/>
                      <a:pt x="5301" y="459"/>
                      <a:pt x="5103" y="337"/>
                    </a:cubicBezTo>
                    <a:lnTo>
                      <a:pt x="5103" y="337"/>
                    </a:lnTo>
                    <a:cubicBezTo>
                      <a:pt x="5408" y="1085"/>
                      <a:pt x="5133" y="1497"/>
                      <a:pt x="5133" y="1497"/>
                    </a:cubicBezTo>
                    <a:cubicBezTo>
                      <a:pt x="5133" y="1497"/>
                      <a:pt x="5092" y="463"/>
                      <a:pt x="4419" y="463"/>
                    </a:cubicBezTo>
                    <a:cubicBezTo>
                      <a:pt x="4380" y="463"/>
                      <a:pt x="4337" y="466"/>
                      <a:pt x="4293" y="474"/>
                    </a:cubicBezTo>
                    <a:cubicBezTo>
                      <a:pt x="3499" y="596"/>
                      <a:pt x="3438" y="1284"/>
                      <a:pt x="3438" y="1284"/>
                    </a:cubicBezTo>
                    <a:cubicBezTo>
                      <a:pt x="3438" y="1284"/>
                      <a:pt x="3300" y="688"/>
                      <a:pt x="2811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17;p72">
                <a:extLst>
                  <a:ext uri="{FF2B5EF4-FFF2-40B4-BE49-F238E27FC236}">
                    <a16:creationId xmlns:a16="http://schemas.microsoft.com/office/drawing/2014/main" id="{C7398653-A69A-0DAA-678C-D5814B947C48}"/>
                  </a:ext>
                </a:extLst>
              </p:cNvPr>
              <p:cNvSpPr/>
              <p:nvPr/>
            </p:nvSpPr>
            <p:spPr>
              <a:xfrm>
                <a:off x="1668925" y="1425150"/>
                <a:ext cx="58825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1937" extrusionOk="0">
                    <a:moveTo>
                      <a:pt x="2322" y="1"/>
                    </a:moveTo>
                    <a:cubicBezTo>
                      <a:pt x="2185" y="1"/>
                      <a:pt x="2047" y="1"/>
                      <a:pt x="1894" y="16"/>
                    </a:cubicBezTo>
                    <a:cubicBezTo>
                      <a:pt x="1925" y="153"/>
                      <a:pt x="1940" y="260"/>
                      <a:pt x="1971" y="321"/>
                    </a:cubicBezTo>
                    <a:cubicBezTo>
                      <a:pt x="2032" y="535"/>
                      <a:pt x="1894" y="1070"/>
                      <a:pt x="1604" y="1360"/>
                    </a:cubicBezTo>
                    <a:cubicBezTo>
                      <a:pt x="1494" y="1458"/>
                      <a:pt x="1365" y="1526"/>
                      <a:pt x="1224" y="1526"/>
                    </a:cubicBezTo>
                    <a:cubicBezTo>
                      <a:pt x="1188" y="1526"/>
                      <a:pt x="1152" y="1522"/>
                      <a:pt x="1116" y="1513"/>
                    </a:cubicBezTo>
                    <a:cubicBezTo>
                      <a:pt x="764" y="1452"/>
                      <a:pt x="535" y="1223"/>
                      <a:pt x="413" y="1024"/>
                    </a:cubicBezTo>
                    <a:cubicBezTo>
                      <a:pt x="337" y="902"/>
                      <a:pt x="291" y="810"/>
                      <a:pt x="291" y="764"/>
                    </a:cubicBezTo>
                    <a:lnTo>
                      <a:pt x="275" y="764"/>
                    </a:lnTo>
                    <a:cubicBezTo>
                      <a:pt x="275" y="764"/>
                      <a:pt x="241" y="785"/>
                      <a:pt x="160" y="785"/>
                    </a:cubicBezTo>
                    <a:cubicBezTo>
                      <a:pt x="119" y="785"/>
                      <a:pt x="67" y="780"/>
                      <a:pt x="0" y="764"/>
                    </a:cubicBezTo>
                    <a:lnTo>
                      <a:pt x="0" y="764"/>
                    </a:lnTo>
                    <a:cubicBezTo>
                      <a:pt x="87" y="1094"/>
                      <a:pt x="361" y="1936"/>
                      <a:pt x="1217" y="1936"/>
                    </a:cubicBezTo>
                    <a:cubicBezTo>
                      <a:pt x="1272" y="1936"/>
                      <a:pt x="1330" y="1933"/>
                      <a:pt x="1390" y="1925"/>
                    </a:cubicBezTo>
                    <a:cubicBezTo>
                      <a:pt x="2246" y="1818"/>
                      <a:pt x="2353" y="764"/>
                      <a:pt x="2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18;p72">
                <a:extLst>
                  <a:ext uri="{FF2B5EF4-FFF2-40B4-BE49-F238E27FC236}">
                    <a16:creationId xmlns:a16="http://schemas.microsoft.com/office/drawing/2014/main" id="{F3052B8D-CD72-3D94-82F3-50FD9EFF6B21}"/>
                  </a:ext>
                </a:extLst>
              </p:cNvPr>
              <p:cNvSpPr/>
              <p:nvPr/>
            </p:nvSpPr>
            <p:spPr>
              <a:xfrm>
                <a:off x="1636850" y="1529400"/>
                <a:ext cx="31725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797" extrusionOk="0">
                    <a:moveTo>
                      <a:pt x="0" y="0"/>
                    </a:moveTo>
                    <a:cubicBezTo>
                      <a:pt x="62" y="275"/>
                      <a:pt x="92" y="734"/>
                      <a:pt x="92" y="1039"/>
                    </a:cubicBezTo>
                    <a:cubicBezTo>
                      <a:pt x="77" y="1803"/>
                      <a:pt x="77" y="2414"/>
                      <a:pt x="0" y="2734"/>
                    </a:cubicBezTo>
                    <a:cubicBezTo>
                      <a:pt x="392" y="2858"/>
                      <a:pt x="719" y="2874"/>
                      <a:pt x="865" y="2874"/>
                    </a:cubicBezTo>
                    <a:cubicBezTo>
                      <a:pt x="918" y="2874"/>
                      <a:pt x="947" y="2872"/>
                      <a:pt x="947" y="2872"/>
                    </a:cubicBezTo>
                    <a:cubicBezTo>
                      <a:pt x="1039" y="3162"/>
                      <a:pt x="1100" y="3391"/>
                      <a:pt x="1131" y="3529"/>
                    </a:cubicBezTo>
                    <a:cubicBezTo>
                      <a:pt x="1192" y="3788"/>
                      <a:pt x="1192" y="4262"/>
                      <a:pt x="1192" y="4797"/>
                    </a:cubicBezTo>
                    <a:cubicBezTo>
                      <a:pt x="1268" y="4338"/>
                      <a:pt x="1192" y="3529"/>
                      <a:pt x="1024" y="2612"/>
                    </a:cubicBezTo>
                    <a:cubicBezTo>
                      <a:pt x="841" y="1757"/>
                      <a:pt x="367" y="82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19;p72">
                <a:extLst>
                  <a:ext uri="{FF2B5EF4-FFF2-40B4-BE49-F238E27FC236}">
                    <a16:creationId xmlns:a16="http://schemas.microsoft.com/office/drawing/2014/main" id="{75FFE747-74D0-9B3C-169C-099FE25F3FDE}"/>
                  </a:ext>
                </a:extLst>
              </p:cNvPr>
              <p:cNvSpPr/>
              <p:nvPr/>
            </p:nvSpPr>
            <p:spPr>
              <a:xfrm>
                <a:off x="1758650" y="1433175"/>
                <a:ext cx="7755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4843" extrusionOk="0">
                    <a:moveTo>
                      <a:pt x="3102" y="3758"/>
                    </a:moveTo>
                    <a:cubicBezTo>
                      <a:pt x="3102" y="3788"/>
                      <a:pt x="3086" y="3819"/>
                      <a:pt x="3071" y="3849"/>
                    </a:cubicBezTo>
                    <a:cubicBezTo>
                      <a:pt x="3010" y="4002"/>
                      <a:pt x="2796" y="4140"/>
                      <a:pt x="2521" y="4277"/>
                    </a:cubicBezTo>
                    <a:cubicBezTo>
                      <a:pt x="2063" y="4521"/>
                      <a:pt x="1437" y="4720"/>
                      <a:pt x="1162" y="4812"/>
                    </a:cubicBezTo>
                    <a:cubicBezTo>
                      <a:pt x="1070" y="4827"/>
                      <a:pt x="1024" y="4842"/>
                      <a:pt x="1024" y="4842"/>
                    </a:cubicBezTo>
                    <a:cubicBezTo>
                      <a:pt x="1024" y="4842"/>
                      <a:pt x="230" y="3300"/>
                      <a:pt x="93" y="1940"/>
                    </a:cubicBezTo>
                    <a:cubicBezTo>
                      <a:pt x="1" y="1085"/>
                      <a:pt x="184" y="306"/>
                      <a:pt x="978" y="46"/>
                    </a:cubicBezTo>
                    <a:cubicBezTo>
                      <a:pt x="1040" y="31"/>
                      <a:pt x="1131" y="16"/>
                      <a:pt x="1208" y="0"/>
                    </a:cubicBezTo>
                    <a:cubicBezTo>
                      <a:pt x="1208" y="0"/>
                      <a:pt x="2307" y="611"/>
                      <a:pt x="3071" y="3620"/>
                    </a:cubicBezTo>
                    <a:cubicBezTo>
                      <a:pt x="3071" y="3666"/>
                      <a:pt x="3086" y="3712"/>
                      <a:pt x="3102" y="37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20;p72">
                <a:extLst>
                  <a:ext uri="{FF2B5EF4-FFF2-40B4-BE49-F238E27FC236}">
                    <a16:creationId xmlns:a16="http://schemas.microsoft.com/office/drawing/2014/main" id="{A46197A7-85BF-2196-DE18-8094C1B592F5}"/>
                  </a:ext>
                </a:extLst>
              </p:cNvPr>
              <p:cNvSpPr/>
              <p:nvPr/>
            </p:nvSpPr>
            <p:spPr>
              <a:xfrm>
                <a:off x="1621950" y="1529400"/>
                <a:ext cx="237175" cy="201250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8050" extrusionOk="0">
                    <a:moveTo>
                      <a:pt x="9287" y="3987"/>
                    </a:moveTo>
                    <a:cubicBezTo>
                      <a:pt x="8967" y="4598"/>
                      <a:pt x="3972" y="7027"/>
                      <a:pt x="3972" y="7027"/>
                    </a:cubicBezTo>
                    <a:cubicBezTo>
                      <a:pt x="3972" y="7027"/>
                      <a:pt x="3590" y="7760"/>
                      <a:pt x="2888" y="7897"/>
                    </a:cubicBezTo>
                    <a:cubicBezTo>
                      <a:pt x="2185" y="8035"/>
                      <a:pt x="1666" y="7653"/>
                      <a:pt x="1253" y="7638"/>
                    </a:cubicBezTo>
                    <a:cubicBezTo>
                      <a:pt x="841" y="7607"/>
                      <a:pt x="260" y="8035"/>
                      <a:pt x="260" y="8035"/>
                    </a:cubicBezTo>
                    <a:cubicBezTo>
                      <a:pt x="260" y="8035"/>
                      <a:pt x="184" y="8050"/>
                      <a:pt x="123" y="8019"/>
                    </a:cubicBezTo>
                    <a:cubicBezTo>
                      <a:pt x="62" y="7974"/>
                      <a:pt x="1" y="7882"/>
                      <a:pt x="123" y="7653"/>
                    </a:cubicBezTo>
                    <a:cubicBezTo>
                      <a:pt x="658" y="6691"/>
                      <a:pt x="2643" y="6522"/>
                      <a:pt x="2796" y="6446"/>
                    </a:cubicBezTo>
                    <a:cubicBezTo>
                      <a:pt x="2857" y="6416"/>
                      <a:pt x="3865" y="5621"/>
                      <a:pt x="4904" y="4781"/>
                    </a:cubicBezTo>
                    <a:cubicBezTo>
                      <a:pt x="6065" y="3850"/>
                      <a:pt x="7256" y="2872"/>
                      <a:pt x="7256" y="2872"/>
                    </a:cubicBezTo>
                    <a:lnTo>
                      <a:pt x="6783" y="1421"/>
                    </a:lnTo>
                    <a:lnTo>
                      <a:pt x="6630" y="963"/>
                    </a:lnTo>
                    <a:cubicBezTo>
                      <a:pt x="7057" y="825"/>
                      <a:pt x="8356" y="413"/>
                      <a:pt x="8539" y="0"/>
                    </a:cubicBezTo>
                    <a:cubicBezTo>
                      <a:pt x="8600" y="153"/>
                      <a:pt x="8661" y="398"/>
                      <a:pt x="8753" y="688"/>
                    </a:cubicBezTo>
                    <a:cubicBezTo>
                      <a:pt x="9058" y="1818"/>
                      <a:pt x="9486" y="3590"/>
                      <a:pt x="9287" y="3987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21;p72">
                <a:extLst>
                  <a:ext uri="{FF2B5EF4-FFF2-40B4-BE49-F238E27FC236}">
                    <a16:creationId xmlns:a16="http://schemas.microsoft.com/office/drawing/2014/main" id="{612F74D3-07C5-68A9-538F-8AB8E4056634}"/>
                  </a:ext>
                </a:extLst>
              </p:cNvPr>
              <p:cNvSpPr/>
              <p:nvPr/>
            </p:nvSpPr>
            <p:spPr>
              <a:xfrm>
                <a:off x="1787675" y="1529400"/>
                <a:ext cx="5310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421" extrusionOk="0">
                    <a:moveTo>
                      <a:pt x="1910" y="0"/>
                    </a:moveTo>
                    <a:cubicBezTo>
                      <a:pt x="1727" y="413"/>
                      <a:pt x="428" y="825"/>
                      <a:pt x="1" y="963"/>
                    </a:cubicBezTo>
                    <a:lnTo>
                      <a:pt x="154" y="1421"/>
                    </a:lnTo>
                    <a:cubicBezTo>
                      <a:pt x="596" y="1406"/>
                      <a:pt x="1467" y="1299"/>
                      <a:pt x="2124" y="688"/>
                    </a:cubicBezTo>
                    <a:cubicBezTo>
                      <a:pt x="2032" y="413"/>
                      <a:pt x="1971" y="168"/>
                      <a:pt x="1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2;p72">
                <a:extLst>
                  <a:ext uri="{FF2B5EF4-FFF2-40B4-BE49-F238E27FC236}">
                    <a16:creationId xmlns:a16="http://schemas.microsoft.com/office/drawing/2014/main" id="{96F8B1B5-53CB-87F8-2EBC-AE00F74364AB}"/>
                  </a:ext>
                </a:extLst>
              </p:cNvPr>
              <p:cNvSpPr/>
              <p:nvPr/>
            </p:nvSpPr>
            <p:spPr>
              <a:xfrm>
                <a:off x="1612400" y="1587450"/>
                <a:ext cx="52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444" extrusionOk="0">
                    <a:moveTo>
                      <a:pt x="138" y="0"/>
                    </a:moveTo>
                    <a:lnTo>
                      <a:pt x="1" y="581"/>
                    </a:lnTo>
                    <a:cubicBezTo>
                      <a:pt x="398" y="1130"/>
                      <a:pt x="1131" y="2062"/>
                      <a:pt x="1757" y="2444"/>
                    </a:cubicBezTo>
                    <a:cubicBezTo>
                      <a:pt x="1895" y="2001"/>
                      <a:pt x="2017" y="1543"/>
                      <a:pt x="2109" y="1176"/>
                    </a:cubicBezTo>
                    <a:cubicBezTo>
                      <a:pt x="2078" y="1039"/>
                      <a:pt x="2017" y="825"/>
                      <a:pt x="1925" y="550"/>
                    </a:cubicBezTo>
                    <a:cubicBezTo>
                      <a:pt x="1925" y="550"/>
                      <a:pt x="1891" y="553"/>
                      <a:pt x="1828" y="553"/>
                    </a:cubicBezTo>
                    <a:cubicBezTo>
                      <a:pt x="1573" y="553"/>
                      <a:pt x="851" y="504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3;p72">
                <a:extLst>
                  <a:ext uri="{FF2B5EF4-FFF2-40B4-BE49-F238E27FC236}">
                    <a16:creationId xmlns:a16="http://schemas.microsoft.com/office/drawing/2014/main" id="{201FF967-6B01-C999-3811-B79510B6F96F}"/>
                  </a:ext>
                </a:extLst>
              </p:cNvPr>
              <p:cNvSpPr/>
              <p:nvPr/>
            </p:nvSpPr>
            <p:spPr>
              <a:xfrm>
                <a:off x="1807550" y="2185775"/>
                <a:ext cx="909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1197" extrusionOk="0">
                    <a:moveTo>
                      <a:pt x="3160" y="1"/>
                    </a:moveTo>
                    <a:cubicBezTo>
                      <a:pt x="3150" y="1"/>
                      <a:pt x="3141" y="1"/>
                      <a:pt x="3131" y="2"/>
                    </a:cubicBezTo>
                    <a:lnTo>
                      <a:pt x="428" y="231"/>
                    </a:lnTo>
                    <a:cubicBezTo>
                      <a:pt x="183" y="261"/>
                      <a:pt x="0" y="475"/>
                      <a:pt x="15" y="720"/>
                    </a:cubicBezTo>
                    <a:lnTo>
                      <a:pt x="31" y="781"/>
                    </a:lnTo>
                    <a:cubicBezTo>
                      <a:pt x="45" y="1021"/>
                      <a:pt x="229" y="1196"/>
                      <a:pt x="463" y="1196"/>
                    </a:cubicBezTo>
                    <a:cubicBezTo>
                      <a:pt x="482" y="1196"/>
                      <a:pt x="500" y="1195"/>
                      <a:pt x="519" y="1193"/>
                    </a:cubicBezTo>
                    <a:lnTo>
                      <a:pt x="3208" y="964"/>
                    </a:lnTo>
                    <a:cubicBezTo>
                      <a:pt x="3452" y="949"/>
                      <a:pt x="3635" y="735"/>
                      <a:pt x="3620" y="475"/>
                    </a:cubicBezTo>
                    <a:lnTo>
                      <a:pt x="3620" y="414"/>
                    </a:lnTo>
                    <a:cubicBezTo>
                      <a:pt x="3591" y="179"/>
                      <a:pt x="3392" y="1"/>
                      <a:pt x="3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4;p72">
                <a:extLst>
                  <a:ext uri="{FF2B5EF4-FFF2-40B4-BE49-F238E27FC236}">
                    <a16:creationId xmlns:a16="http://schemas.microsoft.com/office/drawing/2014/main" id="{8C6615F2-FB3D-9BA3-9585-92697E821F0E}"/>
                  </a:ext>
                </a:extLst>
              </p:cNvPr>
              <p:cNvSpPr/>
              <p:nvPr/>
            </p:nvSpPr>
            <p:spPr>
              <a:xfrm>
                <a:off x="1585675" y="2173975"/>
                <a:ext cx="93975" cy="41650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1666" extrusionOk="0">
                    <a:moveTo>
                      <a:pt x="535" y="0"/>
                    </a:moveTo>
                    <a:cubicBezTo>
                      <a:pt x="321" y="0"/>
                      <a:pt x="123" y="138"/>
                      <a:pt x="77" y="352"/>
                    </a:cubicBezTo>
                    <a:cubicBezTo>
                      <a:pt x="1" y="611"/>
                      <a:pt x="153" y="871"/>
                      <a:pt x="413" y="947"/>
                    </a:cubicBezTo>
                    <a:lnTo>
                      <a:pt x="551" y="978"/>
                    </a:lnTo>
                    <a:lnTo>
                      <a:pt x="3101" y="1650"/>
                    </a:lnTo>
                    <a:cubicBezTo>
                      <a:pt x="3117" y="1650"/>
                      <a:pt x="3132" y="1665"/>
                      <a:pt x="3147" y="1665"/>
                    </a:cubicBezTo>
                    <a:lnTo>
                      <a:pt x="3224" y="1665"/>
                    </a:lnTo>
                    <a:cubicBezTo>
                      <a:pt x="3437" y="1665"/>
                      <a:pt x="3636" y="1528"/>
                      <a:pt x="3697" y="1314"/>
                    </a:cubicBezTo>
                    <a:cubicBezTo>
                      <a:pt x="3758" y="1054"/>
                      <a:pt x="3605" y="794"/>
                      <a:pt x="3346" y="718"/>
                    </a:cubicBezTo>
                    <a:lnTo>
                      <a:pt x="657" y="16"/>
                    </a:lnTo>
                    <a:cubicBezTo>
                      <a:pt x="627" y="0"/>
                      <a:pt x="581" y="0"/>
                      <a:pt x="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5;p72">
                <a:extLst>
                  <a:ext uri="{FF2B5EF4-FFF2-40B4-BE49-F238E27FC236}">
                    <a16:creationId xmlns:a16="http://schemas.microsoft.com/office/drawing/2014/main" id="{5BE9CB32-060D-CF5C-E370-7290AE66287E}"/>
                  </a:ext>
                </a:extLst>
              </p:cNvPr>
              <p:cNvSpPr/>
              <p:nvPr/>
            </p:nvSpPr>
            <p:spPr>
              <a:xfrm>
                <a:off x="1504725" y="2198400"/>
                <a:ext cx="16537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3575" extrusionOk="0">
                    <a:moveTo>
                      <a:pt x="6614" y="3575"/>
                    </a:moveTo>
                    <a:lnTo>
                      <a:pt x="1879" y="3300"/>
                    </a:lnTo>
                    <a:cubicBezTo>
                      <a:pt x="1879" y="3300"/>
                      <a:pt x="1" y="3285"/>
                      <a:pt x="1650" y="2322"/>
                    </a:cubicBezTo>
                    <a:cubicBezTo>
                      <a:pt x="1940" y="2139"/>
                      <a:pt x="2185" y="1956"/>
                      <a:pt x="2414" y="1757"/>
                    </a:cubicBezTo>
                    <a:cubicBezTo>
                      <a:pt x="3162" y="1116"/>
                      <a:pt x="3590" y="383"/>
                      <a:pt x="3789" y="1"/>
                    </a:cubicBezTo>
                    <a:lnTo>
                      <a:pt x="4720" y="245"/>
                    </a:lnTo>
                    <a:lnTo>
                      <a:pt x="6339" y="673"/>
                    </a:lnTo>
                    <a:cubicBezTo>
                      <a:pt x="6355" y="673"/>
                      <a:pt x="6370" y="688"/>
                      <a:pt x="6385" y="688"/>
                    </a:cubicBezTo>
                    <a:cubicBezTo>
                      <a:pt x="6492" y="1650"/>
                      <a:pt x="6614" y="3575"/>
                      <a:pt x="6614" y="35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6;p72">
                <a:extLst>
                  <a:ext uri="{FF2B5EF4-FFF2-40B4-BE49-F238E27FC236}">
                    <a16:creationId xmlns:a16="http://schemas.microsoft.com/office/drawing/2014/main" id="{64BD9B7E-4D22-B4A2-32FE-8148A2149CD0}"/>
                  </a:ext>
                </a:extLst>
              </p:cNvPr>
              <p:cNvSpPr/>
              <p:nvPr/>
            </p:nvSpPr>
            <p:spPr>
              <a:xfrm>
                <a:off x="1512750" y="2255800"/>
                <a:ext cx="159625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738" extrusionOk="0">
                    <a:moveTo>
                      <a:pt x="1520" y="0"/>
                    </a:moveTo>
                    <a:cubicBezTo>
                      <a:pt x="1459" y="0"/>
                      <a:pt x="1396" y="4"/>
                      <a:pt x="1329" y="11"/>
                    </a:cubicBezTo>
                    <a:cubicBezTo>
                      <a:pt x="92" y="164"/>
                      <a:pt x="0" y="1737"/>
                      <a:pt x="0" y="1737"/>
                    </a:cubicBezTo>
                    <a:lnTo>
                      <a:pt x="6385" y="1737"/>
                    </a:lnTo>
                    <a:lnTo>
                      <a:pt x="6293" y="867"/>
                    </a:lnTo>
                    <a:lnTo>
                      <a:pt x="2689" y="1065"/>
                    </a:lnTo>
                    <a:cubicBezTo>
                      <a:pt x="2689" y="1065"/>
                      <a:pt x="2566" y="0"/>
                      <a:pt x="15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7;p72">
                <a:extLst>
                  <a:ext uri="{FF2B5EF4-FFF2-40B4-BE49-F238E27FC236}">
                    <a16:creationId xmlns:a16="http://schemas.microsoft.com/office/drawing/2014/main" id="{7E7D8922-4884-0334-0BF7-67D7EC24B4FD}"/>
                  </a:ext>
                </a:extLst>
              </p:cNvPr>
              <p:cNvSpPr/>
              <p:nvPr/>
            </p:nvSpPr>
            <p:spPr>
              <a:xfrm>
                <a:off x="1565050" y="2198400"/>
                <a:ext cx="577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2094" extrusionOk="0">
                    <a:moveTo>
                      <a:pt x="1376" y="1"/>
                    </a:moveTo>
                    <a:cubicBezTo>
                      <a:pt x="1177" y="383"/>
                      <a:pt x="749" y="1116"/>
                      <a:pt x="1" y="1757"/>
                    </a:cubicBezTo>
                    <a:cubicBezTo>
                      <a:pt x="245" y="1757"/>
                      <a:pt x="627" y="1803"/>
                      <a:pt x="994" y="2093"/>
                    </a:cubicBezTo>
                    <a:cubicBezTo>
                      <a:pt x="1757" y="1788"/>
                      <a:pt x="2155" y="719"/>
                      <a:pt x="2307" y="245"/>
                    </a:cubicBezTo>
                    <a:lnTo>
                      <a:pt x="1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8;p72">
                <a:extLst>
                  <a:ext uri="{FF2B5EF4-FFF2-40B4-BE49-F238E27FC236}">
                    <a16:creationId xmlns:a16="http://schemas.microsoft.com/office/drawing/2014/main" id="{404203EC-354E-6700-78E4-4F2A41269FA6}"/>
                  </a:ext>
                </a:extLst>
              </p:cNvPr>
              <p:cNvSpPr/>
              <p:nvPr/>
            </p:nvSpPr>
            <p:spPr>
              <a:xfrm>
                <a:off x="1783100" y="1433175"/>
                <a:ext cx="53100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4278" extrusionOk="0">
                    <a:moveTo>
                      <a:pt x="230" y="0"/>
                    </a:moveTo>
                    <a:cubicBezTo>
                      <a:pt x="153" y="16"/>
                      <a:pt x="62" y="31"/>
                      <a:pt x="0" y="46"/>
                    </a:cubicBezTo>
                    <a:cubicBezTo>
                      <a:pt x="321" y="413"/>
                      <a:pt x="932" y="1161"/>
                      <a:pt x="1238" y="2169"/>
                    </a:cubicBezTo>
                    <a:cubicBezTo>
                      <a:pt x="1482" y="2948"/>
                      <a:pt x="1543" y="3727"/>
                      <a:pt x="1543" y="4277"/>
                    </a:cubicBezTo>
                    <a:cubicBezTo>
                      <a:pt x="1818" y="4140"/>
                      <a:pt x="2032" y="4002"/>
                      <a:pt x="2093" y="3849"/>
                    </a:cubicBezTo>
                    <a:cubicBezTo>
                      <a:pt x="2108" y="3819"/>
                      <a:pt x="2124" y="3788"/>
                      <a:pt x="2124" y="3758"/>
                    </a:cubicBezTo>
                    <a:cubicBezTo>
                      <a:pt x="2108" y="3712"/>
                      <a:pt x="2093" y="3666"/>
                      <a:pt x="2093" y="3620"/>
                    </a:cubicBezTo>
                    <a:cubicBezTo>
                      <a:pt x="1329" y="611"/>
                      <a:pt x="230" y="0"/>
                      <a:pt x="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9;p72">
                <a:extLst>
                  <a:ext uri="{FF2B5EF4-FFF2-40B4-BE49-F238E27FC236}">
                    <a16:creationId xmlns:a16="http://schemas.microsoft.com/office/drawing/2014/main" id="{A7A23981-F909-C4E6-0D84-3FA1227A0454}"/>
                  </a:ext>
                </a:extLst>
              </p:cNvPr>
              <p:cNvSpPr/>
              <p:nvPr/>
            </p:nvSpPr>
            <p:spPr>
              <a:xfrm>
                <a:off x="1804875" y="1741325"/>
                <a:ext cx="263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69" fill="none" extrusionOk="0">
                    <a:moveTo>
                      <a:pt x="76" y="1"/>
                    </a:moveTo>
                    <a:cubicBezTo>
                      <a:pt x="76" y="1"/>
                      <a:pt x="0" y="1055"/>
                      <a:pt x="1054" y="1268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630;p72">
                <a:extLst>
                  <a:ext uri="{FF2B5EF4-FFF2-40B4-BE49-F238E27FC236}">
                    <a16:creationId xmlns:a16="http://schemas.microsoft.com/office/drawing/2014/main" id="{345DA895-6150-2B44-DE5A-444283188E43}"/>
                  </a:ext>
                </a:extLst>
              </p:cNvPr>
              <p:cNvSpPr/>
              <p:nvPr/>
            </p:nvSpPr>
            <p:spPr>
              <a:xfrm>
                <a:off x="1819000" y="1783325"/>
                <a:ext cx="51175" cy="390675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5627" fill="none" extrusionOk="0">
                    <a:moveTo>
                      <a:pt x="0" y="1"/>
                    </a:moveTo>
                    <a:lnTo>
                      <a:pt x="2047" y="156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631;p72">
                <a:extLst>
                  <a:ext uri="{FF2B5EF4-FFF2-40B4-BE49-F238E27FC236}">
                    <a16:creationId xmlns:a16="http://schemas.microsoft.com/office/drawing/2014/main" id="{6F24D2B8-D064-ABA2-ABE3-31D90DF8AC27}"/>
                  </a:ext>
                </a:extLst>
              </p:cNvPr>
              <p:cNvSpPr/>
              <p:nvPr/>
            </p:nvSpPr>
            <p:spPr>
              <a:xfrm>
                <a:off x="1652125" y="1842525"/>
                <a:ext cx="870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13259" fill="none" extrusionOk="0">
                    <a:moveTo>
                      <a:pt x="3483" y="0"/>
                    </a:moveTo>
                    <a:lnTo>
                      <a:pt x="0" y="132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632;p72">
                <a:extLst>
                  <a:ext uri="{FF2B5EF4-FFF2-40B4-BE49-F238E27FC236}">
                    <a16:creationId xmlns:a16="http://schemas.microsoft.com/office/drawing/2014/main" id="{CE77A854-0684-F99C-314A-2D50D6662B2B}"/>
                  </a:ext>
                </a:extLst>
              </p:cNvPr>
              <p:cNvSpPr/>
              <p:nvPr/>
            </p:nvSpPr>
            <p:spPr>
              <a:xfrm>
                <a:off x="1707100" y="1844975"/>
                <a:ext cx="44700" cy="176275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7051" extrusionOk="0">
                    <a:moveTo>
                      <a:pt x="1455" y="1"/>
                    </a:moveTo>
                    <a:cubicBezTo>
                      <a:pt x="1081" y="1"/>
                      <a:pt x="490" y="362"/>
                      <a:pt x="199" y="2453"/>
                    </a:cubicBezTo>
                    <a:cubicBezTo>
                      <a:pt x="31" y="3736"/>
                      <a:pt x="1" y="5447"/>
                      <a:pt x="16" y="7051"/>
                    </a:cubicBezTo>
                    <a:cubicBezTo>
                      <a:pt x="704" y="3996"/>
                      <a:pt x="1421" y="941"/>
                      <a:pt x="1788" y="101"/>
                    </a:cubicBezTo>
                    <a:cubicBezTo>
                      <a:pt x="1788" y="101"/>
                      <a:pt x="1652" y="1"/>
                      <a:pt x="1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633;p72">
                <a:extLst>
                  <a:ext uri="{FF2B5EF4-FFF2-40B4-BE49-F238E27FC236}">
                    <a16:creationId xmlns:a16="http://schemas.microsoft.com/office/drawing/2014/main" id="{C9423AFE-817E-42AF-323F-55DD44B5AFF6}"/>
                  </a:ext>
                </a:extLst>
              </p:cNvPr>
              <p:cNvSpPr/>
              <p:nvPr/>
            </p:nvSpPr>
            <p:spPr>
              <a:xfrm>
                <a:off x="1672350" y="1697025"/>
                <a:ext cx="1707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2676" extrusionOk="0">
                    <a:moveTo>
                      <a:pt x="6538" y="1"/>
                    </a:moveTo>
                    <a:lnTo>
                      <a:pt x="6538" y="1"/>
                    </a:lnTo>
                    <a:cubicBezTo>
                      <a:pt x="6554" y="260"/>
                      <a:pt x="6554" y="444"/>
                      <a:pt x="6523" y="520"/>
                    </a:cubicBezTo>
                    <a:cubicBezTo>
                      <a:pt x="4950" y="1467"/>
                      <a:pt x="3474" y="1775"/>
                      <a:pt x="2307" y="1775"/>
                    </a:cubicBezTo>
                    <a:cubicBezTo>
                      <a:pt x="2251" y="1775"/>
                      <a:pt x="2195" y="1774"/>
                      <a:pt x="2139" y="1773"/>
                    </a:cubicBezTo>
                    <a:cubicBezTo>
                      <a:pt x="1040" y="1727"/>
                      <a:pt x="261" y="1421"/>
                      <a:pt x="1" y="1131"/>
                    </a:cubicBezTo>
                    <a:lnTo>
                      <a:pt x="1" y="1131"/>
                    </a:lnTo>
                    <a:cubicBezTo>
                      <a:pt x="66" y="1218"/>
                      <a:pt x="1153" y="2675"/>
                      <a:pt x="3445" y="2675"/>
                    </a:cubicBezTo>
                    <a:cubicBezTo>
                      <a:pt x="4371" y="2675"/>
                      <a:pt x="5495" y="2437"/>
                      <a:pt x="6829" y="1773"/>
                    </a:cubicBezTo>
                    <a:cubicBezTo>
                      <a:pt x="6706" y="719"/>
                      <a:pt x="6599" y="47"/>
                      <a:pt x="6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634;p72">
                <a:extLst>
                  <a:ext uri="{FF2B5EF4-FFF2-40B4-BE49-F238E27FC236}">
                    <a16:creationId xmlns:a16="http://schemas.microsoft.com/office/drawing/2014/main" id="{205ACFC7-F660-0799-4EDD-AF5E912B2940}"/>
                  </a:ext>
                </a:extLst>
              </p:cNvPr>
              <p:cNvSpPr/>
              <p:nvPr/>
            </p:nvSpPr>
            <p:spPr>
              <a:xfrm>
                <a:off x="1621950" y="1648925"/>
                <a:ext cx="1226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239" extrusionOk="0">
                    <a:moveTo>
                      <a:pt x="4904" y="0"/>
                    </a:moveTo>
                    <a:cubicBezTo>
                      <a:pt x="3865" y="840"/>
                      <a:pt x="2857" y="1635"/>
                      <a:pt x="2796" y="1665"/>
                    </a:cubicBezTo>
                    <a:cubicBezTo>
                      <a:pt x="2643" y="1741"/>
                      <a:pt x="658" y="1910"/>
                      <a:pt x="123" y="2872"/>
                    </a:cubicBezTo>
                    <a:cubicBezTo>
                      <a:pt x="1" y="3101"/>
                      <a:pt x="62" y="3193"/>
                      <a:pt x="123" y="3238"/>
                    </a:cubicBezTo>
                    <a:cubicBezTo>
                      <a:pt x="153" y="3101"/>
                      <a:pt x="230" y="2750"/>
                      <a:pt x="596" y="2551"/>
                    </a:cubicBezTo>
                    <a:cubicBezTo>
                      <a:pt x="1037" y="2287"/>
                      <a:pt x="2411" y="1923"/>
                      <a:pt x="2800" y="1923"/>
                    </a:cubicBezTo>
                    <a:cubicBezTo>
                      <a:pt x="2816" y="1923"/>
                      <a:pt x="2830" y="1924"/>
                      <a:pt x="2842" y="1925"/>
                    </a:cubicBezTo>
                    <a:cubicBezTo>
                      <a:pt x="2844" y="1925"/>
                      <a:pt x="2845" y="1925"/>
                      <a:pt x="2847" y="1925"/>
                    </a:cubicBezTo>
                    <a:cubicBezTo>
                      <a:pt x="3137" y="1925"/>
                      <a:pt x="4706" y="744"/>
                      <a:pt x="490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635;p72">
                <a:extLst>
                  <a:ext uri="{FF2B5EF4-FFF2-40B4-BE49-F238E27FC236}">
                    <a16:creationId xmlns:a16="http://schemas.microsoft.com/office/drawing/2014/main" id="{F9314228-76F4-82D8-7CDF-E3B177D10120}"/>
                  </a:ext>
                </a:extLst>
              </p:cNvPr>
              <p:cNvSpPr/>
              <p:nvPr/>
            </p:nvSpPr>
            <p:spPr>
              <a:xfrm>
                <a:off x="848325" y="1776850"/>
                <a:ext cx="154275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20896" extrusionOk="0">
                    <a:moveTo>
                      <a:pt x="6171" y="519"/>
                    </a:moveTo>
                    <a:lnTo>
                      <a:pt x="5804" y="260"/>
                    </a:lnTo>
                    <a:lnTo>
                      <a:pt x="5438" y="0"/>
                    </a:lnTo>
                    <a:cubicBezTo>
                      <a:pt x="5377" y="92"/>
                      <a:pt x="4048" y="2001"/>
                      <a:pt x="2704" y="5545"/>
                    </a:cubicBezTo>
                    <a:cubicBezTo>
                      <a:pt x="1467" y="8798"/>
                      <a:pt x="0" y="14098"/>
                      <a:pt x="0" y="20895"/>
                    </a:cubicBezTo>
                    <a:lnTo>
                      <a:pt x="901" y="20895"/>
                    </a:lnTo>
                    <a:cubicBezTo>
                      <a:pt x="901" y="8202"/>
                      <a:pt x="6125" y="596"/>
                      <a:pt x="6171" y="5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636;p72">
                <a:extLst>
                  <a:ext uri="{FF2B5EF4-FFF2-40B4-BE49-F238E27FC236}">
                    <a16:creationId xmlns:a16="http://schemas.microsoft.com/office/drawing/2014/main" id="{F1DE0FD5-55A2-B130-B9A7-A4E60740B6EF}"/>
                  </a:ext>
                </a:extLst>
              </p:cNvPr>
              <p:cNvSpPr/>
              <p:nvPr/>
            </p:nvSpPr>
            <p:spPr>
              <a:xfrm>
                <a:off x="1049550" y="1776850"/>
                <a:ext cx="154675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20896" extrusionOk="0">
                    <a:moveTo>
                      <a:pt x="6187" y="519"/>
                    </a:moveTo>
                    <a:lnTo>
                      <a:pt x="5820" y="260"/>
                    </a:lnTo>
                    <a:lnTo>
                      <a:pt x="5438" y="0"/>
                    </a:lnTo>
                    <a:cubicBezTo>
                      <a:pt x="5393" y="92"/>
                      <a:pt x="4064" y="2001"/>
                      <a:pt x="2720" y="5545"/>
                    </a:cubicBezTo>
                    <a:cubicBezTo>
                      <a:pt x="1482" y="8798"/>
                      <a:pt x="1" y="14098"/>
                      <a:pt x="1" y="20895"/>
                    </a:cubicBezTo>
                    <a:lnTo>
                      <a:pt x="902" y="20895"/>
                    </a:lnTo>
                    <a:cubicBezTo>
                      <a:pt x="902" y="8202"/>
                      <a:pt x="6126" y="596"/>
                      <a:pt x="6187" y="5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637;p72">
                <a:extLst>
                  <a:ext uri="{FF2B5EF4-FFF2-40B4-BE49-F238E27FC236}">
                    <a16:creationId xmlns:a16="http://schemas.microsoft.com/office/drawing/2014/main" id="{F252CC5E-DD4B-375C-B589-58F90DE2718E}"/>
                  </a:ext>
                </a:extLst>
              </p:cNvPr>
              <p:cNvSpPr/>
              <p:nvPr/>
            </p:nvSpPr>
            <p:spPr>
              <a:xfrm>
                <a:off x="1849925" y="1776850"/>
                <a:ext cx="154300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20896" extrusionOk="0">
                    <a:moveTo>
                      <a:pt x="0" y="519"/>
                    </a:moveTo>
                    <a:lnTo>
                      <a:pt x="367" y="260"/>
                    </a:lnTo>
                    <a:lnTo>
                      <a:pt x="734" y="0"/>
                    </a:lnTo>
                    <a:cubicBezTo>
                      <a:pt x="795" y="92"/>
                      <a:pt x="2124" y="2001"/>
                      <a:pt x="3468" y="5545"/>
                    </a:cubicBezTo>
                    <a:cubicBezTo>
                      <a:pt x="4705" y="8798"/>
                      <a:pt x="6171" y="14098"/>
                      <a:pt x="6171" y="20895"/>
                    </a:cubicBezTo>
                    <a:lnTo>
                      <a:pt x="5270" y="20895"/>
                    </a:lnTo>
                    <a:cubicBezTo>
                      <a:pt x="5270" y="8202"/>
                      <a:pt x="46" y="596"/>
                      <a:pt x="0" y="5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638;p72">
                <a:extLst>
                  <a:ext uri="{FF2B5EF4-FFF2-40B4-BE49-F238E27FC236}">
                    <a16:creationId xmlns:a16="http://schemas.microsoft.com/office/drawing/2014/main" id="{85450F13-9691-75B3-3C5B-C840C48F885B}"/>
                  </a:ext>
                </a:extLst>
              </p:cNvPr>
              <p:cNvSpPr/>
              <p:nvPr/>
            </p:nvSpPr>
            <p:spPr>
              <a:xfrm>
                <a:off x="1648300" y="1776850"/>
                <a:ext cx="154300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20896" extrusionOk="0">
                    <a:moveTo>
                      <a:pt x="1" y="519"/>
                    </a:moveTo>
                    <a:lnTo>
                      <a:pt x="367" y="260"/>
                    </a:lnTo>
                    <a:lnTo>
                      <a:pt x="734" y="0"/>
                    </a:lnTo>
                    <a:cubicBezTo>
                      <a:pt x="795" y="92"/>
                      <a:pt x="2124" y="2001"/>
                      <a:pt x="3468" y="5545"/>
                    </a:cubicBezTo>
                    <a:cubicBezTo>
                      <a:pt x="4705" y="8798"/>
                      <a:pt x="6171" y="14098"/>
                      <a:pt x="6171" y="20895"/>
                    </a:cubicBezTo>
                    <a:lnTo>
                      <a:pt x="5270" y="20895"/>
                    </a:lnTo>
                    <a:cubicBezTo>
                      <a:pt x="5270" y="8202"/>
                      <a:pt x="62" y="596"/>
                      <a:pt x="1" y="5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639;p72">
                <a:extLst>
                  <a:ext uri="{FF2B5EF4-FFF2-40B4-BE49-F238E27FC236}">
                    <a16:creationId xmlns:a16="http://schemas.microsoft.com/office/drawing/2014/main" id="{CA3DB1B3-572A-9A0E-6889-C53C7E5941A4}"/>
                  </a:ext>
                </a:extLst>
              </p:cNvPr>
              <p:cNvSpPr/>
              <p:nvPr/>
            </p:nvSpPr>
            <p:spPr>
              <a:xfrm>
                <a:off x="830750" y="1763850"/>
                <a:ext cx="10394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1193" extrusionOk="0">
                    <a:moveTo>
                      <a:pt x="596" y="1"/>
                    </a:moveTo>
                    <a:cubicBezTo>
                      <a:pt x="428" y="1"/>
                      <a:pt x="276" y="77"/>
                      <a:pt x="169" y="184"/>
                    </a:cubicBezTo>
                    <a:cubicBezTo>
                      <a:pt x="62" y="291"/>
                      <a:pt x="1" y="444"/>
                      <a:pt x="1" y="596"/>
                    </a:cubicBezTo>
                    <a:cubicBezTo>
                      <a:pt x="1" y="932"/>
                      <a:pt x="260" y="1192"/>
                      <a:pt x="596" y="1192"/>
                    </a:cubicBezTo>
                    <a:lnTo>
                      <a:pt x="40981" y="1192"/>
                    </a:lnTo>
                    <a:cubicBezTo>
                      <a:pt x="41149" y="1192"/>
                      <a:pt x="41302" y="1131"/>
                      <a:pt x="41409" y="1024"/>
                    </a:cubicBezTo>
                    <a:cubicBezTo>
                      <a:pt x="41516" y="917"/>
                      <a:pt x="41577" y="764"/>
                      <a:pt x="41577" y="596"/>
                    </a:cubicBezTo>
                    <a:cubicBezTo>
                      <a:pt x="41577" y="276"/>
                      <a:pt x="41317" y="1"/>
                      <a:pt x="40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640;p72">
                <a:extLst>
                  <a:ext uri="{FF2B5EF4-FFF2-40B4-BE49-F238E27FC236}">
                    <a16:creationId xmlns:a16="http://schemas.microsoft.com/office/drawing/2014/main" id="{6A6D47F1-9096-A512-6A73-E943538D8B05}"/>
                  </a:ext>
                </a:extLst>
              </p:cNvPr>
              <p:cNvSpPr/>
              <p:nvPr/>
            </p:nvSpPr>
            <p:spPr>
              <a:xfrm>
                <a:off x="1855275" y="1763850"/>
                <a:ext cx="1936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193" extrusionOk="0">
                    <a:moveTo>
                      <a:pt x="0" y="1"/>
                    </a:moveTo>
                    <a:cubicBezTo>
                      <a:pt x="336" y="1"/>
                      <a:pt x="596" y="276"/>
                      <a:pt x="596" y="596"/>
                    </a:cubicBezTo>
                    <a:cubicBezTo>
                      <a:pt x="596" y="764"/>
                      <a:pt x="535" y="917"/>
                      <a:pt x="428" y="1024"/>
                    </a:cubicBezTo>
                    <a:cubicBezTo>
                      <a:pt x="321" y="1131"/>
                      <a:pt x="168" y="1192"/>
                      <a:pt x="0" y="1192"/>
                    </a:cubicBezTo>
                    <a:lnTo>
                      <a:pt x="7149" y="1192"/>
                    </a:lnTo>
                    <a:cubicBezTo>
                      <a:pt x="7317" y="1192"/>
                      <a:pt x="7454" y="1131"/>
                      <a:pt x="7576" y="1024"/>
                    </a:cubicBezTo>
                    <a:cubicBezTo>
                      <a:pt x="7683" y="917"/>
                      <a:pt x="7744" y="764"/>
                      <a:pt x="7744" y="596"/>
                    </a:cubicBezTo>
                    <a:cubicBezTo>
                      <a:pt x="7744" y="276"/>
                      <a:pt x="7485" y="1"/>
                      <a:pt x="7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641;p72">
                <a:extLst>
                  <a:ext uri="{FF2B5EF4-FFF2-40B4-BE49-F238E27FC236}">
                    <a16:creationId xmlns:a16="http://schemas.microsoft.com/office/drawing/2014/main" id="{071D3231-3A91-49A8-53C1-12D8C66AF467}"/>
                  </a:ext>
                </a:extLst>
              </p:cNvPr>
              <p:cNvSpPr/>
              <p:nvPr/>
            </p:nvSpPr>
            <p:spPr>
              <a:xfrm>
                <a:off x="925450" y="1327400"/>
                <a:ext cx="269625" cy="32690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13076" extrusionOk="0">
                    <a:moveTo>
                      <a:pt x="1345" y="0"/>
                    </a:moveTo>
                    <a:cubicBezTo>
                      <a:pt x="612" y="0"/>
                      <a:pt x="1" y="611"/>
                      <a:pt x="1" y="1360"/>
                    </a:cubicBezTo>
                    <a:lnTo>
                      <a:pt x="1" y="11731"/>
                    </a:lnTo>
                    <a:cubicBezTo>
                      <a:pt x="1" y="12479"/>
                      <a:pt x="612" y="13075"/>
                      <a:pt x="1345" y="13075"/>
                    </a:cubicBezTo>
                    <a:lnTo>
                      <a:pt x="10784" y="13075"/>
                    </a:lnTo>
                    <a:lnTo>
                      <a:pt x="10784" y="16"/>
                    </a:lnTo>
                    <a:lnTo>
                      <a:pt x="107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642;p72">
                <a:extLst>
                  <a:ext uri="{FF2B5EF4-FFF2-40B4-BE49-F238E27FC236}">
                    <a16:creationId xmlns:a16="http://schemas.microsoft.com/office/drawing/2014/main" id="{9D3B59BB-98D6-D107-ABFD-73E7D30910E8}"/>
                  </a:ext>
                </a:extLst>
              </p:cNvPr>
              <p:cNvSpPr/>
              <p:nvPr/>
            </p:nvSpPr>
            <p:spPr>
              <a:xfrm>
                <a:off x="1161050" y="1327400"/>
                <a:ext cx="34025" cy="3269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076" extrusionOk="0">
                    <a:moveTo>
                      <a:pt x="1360" y="0"/>
                    </a:moveTo>
                    <a:cubicBezTo>
                      <a:pt x="612" y="0"/>
                      <a:pt x="1" y="611"/>
                      <a:pt x="1" y="1360"/>
                    </a:cubicBezTo>
                    <a:lnTo>
                      <a:pt x="1" y="11731"/>
                    </a:lnTo>
                    <a:cubicBezTo>
                      <a:pt x="1" y="12479"/>
                      <a:pt x="612" y="13075"/>
                      <a:pt x="1360" y="13075"/>
                    </a:cubicBezTo>
                    <a:lnTo>
                      <a:pt x="1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643;p72">
                <a:extLst>
                  <a:ext uri="{FF2B5EF4-FFF2-40B4-BE49-F238E27FC236}">
                    <a16:creationId xmlns:a16="http://schemas.microsoft.com/office/drawing/2014/main" id="{7F47D2F0-4D34-DE29-E47B-4DA9DBF3A966}"/>
                  </a:ext>
                </a:extLst>
              </p:cNvPr>
              <p:cNvSpPr/>
              <p:nvPr/>
            </p:nvSpPr>
            <p:spPr>
              <a:xfrm>
                <a:off x="994950" y="1516850"/>
                <a:ext cx="82500" cy="1374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5498" extrusionOk="0">
                    <a:moveTo>
                      <a:pt x="1516" y="1"/>
                    </a:moveTo>
                    <a:cubicBezTo>
                      <a:pt x="1042" y="1"/>
                      <a:pt x="825" y="426"/>
                      <a:pt x="825" y="426"/>
                    </a:cubicBezTo>
                    <a:lnTo>
                      <a:pt x="0" y="5497"/>
                    </a:lnTo>
                    <a:lnTo>
                      <a:pt x="3300" y="5497"/>
                    </a:lnTo>
                    <a:cubicBezTo>
                      <a:pt x="2429" y="3985"/>
                      <a:pt x="2750" y="564"/>
                      <a:pt x="2063" y="166"/>
                    </a:cubicBezTo>
                    <a:cubicBezTo>
                      <a:pt x="1852" y="46"/>
                      <a:pt x="1670" y="1"/>
                      <a:pt x="1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1644;p72">
                <a:extLst>
                  <a:ext uri="{FF2B5EF4-FFF2-40B4-BE49-F238E27FC236}">
                    <a16:creationId xmlns:a16="http://schemas.microsoft.com/office/drawing/2014/main" id="{DF7F7F39-FF0B-4F34-6CF2-D361EDB84D87}"/>
                  </a:ext>
                </a:extLst>
              </p:cNvPr>
              <p:cNvSpPr/>
              <p:nvPr/>
            </p:nvSpPr>
            <p:spPr>
              <a:xfrm>
                <a:off x="960975" y="1521125"/>
                <a:ext cx="87450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8351" extrusionOk="0">
                    <a:moveTo>
                      <a:pt x="2528" y="1"/>
                    </a:moveTo>
                    <a:cubicBezTo>
                      <a:pt x="2376" y="1"/>
                      <a:pt x="2223" y="94"/>
                      <a:pt x="2169" y="255"/>
                    </a:cubicBezTo>
                    <a:lnTo>
                      <a:pt x="0" y="8167"/>
                    </a:lnTo>
                    <a:lnTo>
                      <a:pt x="2062" y="8350"/>
                    </a:lnTo>
                    <a:cubicBezTo>
                      <a:pt x="2062" y="8350"/>
                      <a:pt x="3208" y="4532"/>
                      <a:pt x="3391" y="2546"/>
                    </a:cubicBezTo>
                    <a:cubicBezTo>
                      <a:pt x="3498" y="1401"/>
                      <a:pt x="3131" y="606"/>
                      <a:pt x="2811" y="148"/>
                    </a:cubicBezTo>
                    <a:cubicBezTo>
                      <a:pt x="2741" y="47"/>
                      <a:pt x="2635" y="1"/>
                      <a:pt x="2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645;p72">
                <a:extLst>
                  <a:ext uri="{FF2B5EF4-FFF2-40B4-BE49-F238E27FC236}">
                    <a16:creationId xmlns:a16="http://schemas.microsoft.com/office/drawing/2014/main" id="{D05395B9-2F8B-E876-7A2A-26634119CC70}"/>
                  </a:ext>
                </a:extLst>
              </p:cNvPr>
              <p:cNvSpPr/>
              <p:nvPr/>
            </p:nvSpPr>
            <p:spPr>
              <a:xfrm>
                <a:off x="925450" y="1719950"/>
                <a:ext cx="154300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1757" extrusionOk="0">
                    <a:moveTo>
                      <a:pt x="886" y="0"/>
                    </a:moveTo>
                    <a:cubicBezTo>
                      <a:pt x="398" y="0"/>
                      <a:pt x="1" y="397"/>
                      <a:pt x="1" y="886"/>
                    </a:cubicBezTo>
                    <a:cubicBezTo>
                      <a:pt x="1" y="1360"/>
                      <a:pt x="398" y="1757"/>
                      <a:pt x="886" y="1757"/>
                    </a:cubicBezTo>
                    <a:lnTo>
                      <a:pt x="5301" y="1757"/>
                    </a:lnTo>
                    <a:cubicBezTo>
                      <a:pt x="5774" y="1757"/>
                      <a:pt x="6171" y="1360"/>
                      <a:pt x="6171" y="886"/>
                    </a:cubicBezTo>
                    <a:cubicBezTo>
                      <a:pt x="6171" y="397"/>
                      <a:pt x="5774" y="0"/>
                      <a:pt x="5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646;p72">
                <a:extLst>
                  <a:ext uri="{FF2B5EF4-FFF2-40B4-BE49-F238E27FC236}">
                    <a16:creationId xmlns:a16="http://schemas.microsoft.com/office/drawing/2014/main" id="{53DAD823-0005-FDCC-1938-E4D5686D5716}"/>
                  </a:ext>
                </a:extLst>
              </p:cNvPr>
              <p:cNvSpPr/>
              <p:nvPr/>
            </p:nvSpPr>
            <p:spPr>
              <a:xfrm>
                <a:off x="1009450" y="1434325"/>
                <a:ext cx="3707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6" extrusionOk="0">
                    <a:moveTo>
                      <a:pt x="1483" y="1130"/>
                    </a:moveTo>
                    <a:cubicBezTo>
                      <a:pt x="1483" y="1757"/>
                      <a:pt x="1146" y="2276"/>
                      <a:pt x="749" y="2276"/>
                    </a:cubicBezTo>
                    <a:cubicBezTo>
                      <a:pt x="337" y="2276"/>
                      <a:pt x="1" y="1757"/>
                      <a:pt x="1" y="1130"/>
                    </a:cubicBezTo>
                    <a:cubicBezTo>
                      <a:pt x="1" y="504"/>
                      <a:pt x="337" y="0"/>
                      <a:pt x="749" y="0"/>
                    </a:cubicBezTo>
                    <a:cubicBezTo>
                      <a:pt x="1146" y="0"/>
                      <a:pt x="1483" y="504"/>
                      <a:pt x="1483" y="11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647;p72">
                <a:extLst>
                  <a:ext uri="{FF2B5EF4-FFF2-40B4-BE49-F238E27FC236}">
                    <a16:creationId xmlns:a16="http://schemas.microsoft.com/office/drawing/2014/main" id="{50EE6692-E882-D5A8-A270-BB6C4B4C9CD1}"/>
                  </a:ext>
                </a:extLst>
              </p:cNvPr>
              <p:cNvSpPr/>
              <p:nvPr/>
            </p:nvSpPr>
            <p:spPr>
              <a:xfrm>
                <a:off x="1592175" y="1741325"/>
                <a:ext cx="14245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902" extrusionOk="0">
                    <a:moveTo>
                      <a:pt x="0" y="1"/>
                    </a:moveTo>
                    <a:lnTo>
                      <a:pt x="0" y="902"/>
                    </a:lnTo>
                    <a:lnTo>
                      <a:pt x="5698" y="902"/>
                    </a:lnTo>
                    <a:lnTo>
                      <a:pt x="5698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648;p72">
                <a:extLst>
                  <a:ext uri="{FF2B5EF4-FFF2-40B4-BE49-F238E27FC236}">
                    <a16:creationId xmlns:a16="http://schemas.microsoft.com/office/drawing/2014/main" id="{5B9CF0DD-34B4-2EAE-8656-1FBA37F1AE27}"/>
                  </a:ext>
                </a:extLst>
              </p:cNvPr>
              <p:cNvSpPr/>
              <p:nvPr/>
            </p:nvSpPr>
            <p:spPr>
              <a:xfrm>
                <a:off x="1297000" y="1571775"/>
                <a:ext cx="333375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7684" extrusionOk="0">
                    <a:moveTo>
                      <a:pt x="321" y="1"/>
                    </a:moveTo>
                    <a:cubicBezTo>
                      <a:pt x="138" y="1"/>
                      <a:pt x="0" y="169"/>
                      <a:pt x="46" y="352"/>
                    </a:cubicBezTo>
                    <a:lnTo>
                      <a:pt x="1772" y="7470"/>
                    </a:lnTo>
                    <a:cubicBezTo>
                      <a:pt x="1803" y="7607"/>
                      <a:pt x="1925" y="7684"/>
                      <a:pt x="2047" y="7684"/>
                    </a:cubicBezTo>
                    <a:lnTo>
                      <a:pt x="13014" y="7684"/>
                    </a:lnTo>
                    <a:cubicBezTo>
                      <a:pt x="13197" y="7684"/>
                      <a:pt x="13335" y="7516"/>
                      <a:pt x="13289" y="7348"/>
                    </a:cubicBezTo>
                    <a:lnTo>
                      <a:pt x="11563" y="215"/>
                    </a:lnTo>
                    <a:cubicBezTo>
                      <a:pt x="11532" y="92"/>
                      <a:pt x="11410" y="1"/>
                      <a:pt x="1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649;p72">
                <a:extLst>
                  <a:ext uri="{FF2B5EF4-FFF2-40B4-BE49-F238E27FC236}">
                    <a16:creationId xmlns:a16="http://schemas.microsoft.com/office/drawing/2014/main" id="{5A2C2DE3-42B4-3016-2B33-C4230A9A838D}"/>
                  </a:ext>
                </a:extLst>
              </p:cNvPr>
              <p:cNvSpPr/>
              <p:nvPr/>
            </p:nvSpPr>
            <p:spPr>
              <a:xfrm>
                <a:off x="1288600" y="1563375"/>
                <a:ext cx="33300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13320" h="7684" extrusionOk="0">
                    <a:moveTo>
                      <a:pt x="306" y="1"/>
                    </a:moveTo>
                    <a:cubicBezTo>
                      <a:pt x="214" y="1"/>
                      <a:pt x="138" y="47"/>
                      <a:pt x="92" y="108"/>
                    </a:cubicBezTo>
                    <a:cubicBezTo>
                      <a:pt x="31" y="169"/>
                      <a:pt x="0" y="260"/>
                      <a:pt x="31" y="352"/>
                    </a:cubicBezTo>
                    <a:lnTo>
                      <a:pt x="1757" y="7470"/>
                    </a:lnTo>
                    <a:cubicBezTo>
                      <a:pt x="1787" y="7607"/>
                      <a:pt x="1894" y="7684"/>
                      <a:pt x="2032" y="7684"/>
                    </a:cubicBezTo>
                    <a:lnTo>
                      <a:pt x="12999" y="7684"/>
                    </a:lnTo>
                    <a:cubicBezTo>
                      <a:pt x="13182" y="7684"/>
                      <a:pt x="13319" y="7516"/>
                      <a:pt x="13274" y="7348"/>
                    </a:cubicBezTo>
                    <a:lnTo>
                      <a:pt x="11532" y="215"/>
                    </a:lnTo>
                    <a:cubicBezTo>
                      <a:pt x="11502" y="92"/>
                      <a:pt x="11395" y="1"/>
                      <a:pt x="11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650;p72">
                <a:extLst>
                  <a:ext uri="{FF2B5EF4-FFF2-40B4-BE49-F238E27FC236}">
                    <a16:creationId xmlns:a16="http://schemas.microsoft.com/office/drawing/2014/main" id="{3847D60B-3C33-686D-AD99-1727352A7308}"/>
                  </a:ext>
                </a:extLst>
              </p:cNvPr>
              <p:cNvSpPr/>
              <p:nvPr/>
            </p:nvSpPr>
            <p:spPr>
              <a:xfrm>
                <a:off x="1433325" y="1647775"/>
                <a:ext cx="351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605" extrusionOk="0">
                    <a:moveTo>
                      <a:pt x="1268" y="596"/>
                    </a:moveTo>
                    <a:cubicBezTo>
                      <a:pt x="1406" y="963"/>
                      <a:pt x="1283" y="1360"/>
                      <a:pt x="963" y="1482"/>
                    </a:cubicBezTo>
                    <a:cubicBezTo>
                      <a:pt x="657" y="1604"/>
                      <a:pt x="291" y="1406"/>
                      <a:pt x="138" y="1024"/>
                    </a:cubicBezTo>
                    <a:cubicBezTo>
                      <a:pt x="0" y="642"/>
                      <a:pt x="138" y="245"/>
                      <a:pt x="443" y="123"/>
                    </a:cubicBezTo>
                    <a:cubicBezTo>
                      <a:pt x="749" y="0"/>
                      <a:pt x="1115" y="214"/>
                      <a:pt x="1268" y="5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651;p72">
                <a:extLst>
                  <a:ext uri="{FF2B5EF4-FFF2-40B4-BE49-F238E27FC236}">
                    <a16:creationId xmlns:a16="http://schemas.microsoft.com/office/drawing/2014/main" id="{DF645141-0C37-D681-1B69-0B2ABD3D70BD}"/>
                  </a:ext>
                </a:extLst>
              </p:cNvPr>
              <p:cNvSpPr/>
              <p:nvPr/>
            </p:nvSpPr>
            <p:spPr>
              <a:xfrm>
                <a:off x="1768200" y="1134950"/>
                <a:ext cx="372725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652;p72">
                <a:extLst>
                  <a:ext uri="{FF2B5EF4-FFF2-40B4-BE49-F238E27FC236}">
                    <a16:creationId xmlns:a16="http://schemas.microsoft.com/office/drawing/2014/main" id="{118EB128-68CB-2824-8930-108750733453}"/>
                  </a:ext>
                </a:extLst>
              </p:cNvPr>
              <p:cNvSpPr/>
              <p:nvPr/>
            </p:nvSpPr>
            <p:spPr>
              <a:xfrm>
                <a:off x="1846475" y="1179225"/>
                <a:ext cx="351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653;p72">
                <a:extLst>
                  <a:ext uri="{FF2B5EF4-FFF2-40B4-BE49-F238E27FC236}">
                    <a16:creationId xmlns:a16="http://schemas.microsoft.com/office/drawing/2014/main" id="{9DBA1718-8116-9C52-1C30-43B40B7470E6}"/>
                  </a:ext>
                </a:extLst>
              </p:cNvPr>
              <p:cNvSpPr/>
              <p:nvPr/>
            </p:nvSpPr>
            <p:spPr>
              <a:xfrm>
                <a:off x="2027475" y="1179225"/>
                <a:ext cx="351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654;p72">
                <a:extLst>
                  <a:ext uri="{FF2B5EF4-FFF2-40B4-BE49-F238E27FC236}">
                    <a16:creationId xmlns:a16="http://schemas.microsoft.com/office/drawing/2014/main" id="{4412F82D-B74A-1D32-3275-F75061E15E3A}"/>
                  </a:ext>
                </a:extLst>
              </p:cNvPr>
              <p:cNvSpPr/>
              <p:nvPr/>
            </p:nvSpPr>
            <p:spPr>
              <a:xfrm>
                <a:off x="1900325" y="1222200"/>
                <a:ext cx="1084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655;p72">
                <a:extLst>
                  <a:ext uri="{FF2B5EF4-FFF2-40B4-BE49-F238E27FC236}">
                    <a16:creationId xmlns:a16="http://schemas.microsoft.com/office/drawing/2014/main" id="{F32F9BFD-F889-3E66-7B3B-1613D2C9D190}"/>
                  </a:ext>
                </a:extLst>
              </p:cNvPr>
              <p:cNvSpPr/>
              <p:nvPr/>
            </p:nvSpPr>
            <p:spPr>
              <a:xfrm>
                <a:off x="1573450" y="1076900"/>
                <a:ext cx="141700" cy="1417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5668" extrusionOk="0">
                    <a:moveTo>
                      <a:pt x="2827" y="1742"/>
                    </a:moveTo>
                    <a:cubicBezTo>
                      <a:pt x="3493" y="1742"/>
                      <a:pt x="4023" y="2338"/>
                      <a:pt x="3911" y="3025"/>
                    </a:cubicBezTo>
                    <a:cubicBezTo>
                      <a:pt x="3835" y="3483"/>
                      <a:pt x="3468" y="3850"/>
                      <a:pt x="3025" y="3911"/>
                    </a:cubicBezTo>
                    <a:cubicBezTo>
                      <a:pt x="2956" y="3923"/>
                      <a:pt x="2889" y="3929"/>
                      <a:pt x="2822" y="3929"/>
                    </a:cubicBezTo>
                    <a:cubicBezTo>
                      <a:pt x="2165" y="3929"/>
                      <a:pt x="1646" y="3338"/>
                      <a:pt x="1757" y="2658"/>
                    </a:cubicBezTo>
                    <a:cubicBezTo>
                      <a:pt x="1834" y="2200"/>
                      <a:pt x="2200" y="1833"/>
                      <a:pt x="2643" y="1757"/>
                    </a:cubicBezTo>
                    <a:cubicBezTo>
                      <a:pt x="2705" y="1747"/>
                      <a:pt x="2767" y="1742"/>
                      <a:pt x="2827" y="1742"/>
                    </a:cubicBezTo>
                    <a:close/>
                    <a:moveTo>
                      <a:pt x="2643" y="1"/>
                    </a:moveTo>
                    <a:cubicBezTo>
                      <a:pt x="2491" y="1"/>
                      <a:pt x="2384" y="123"/>
                      <a:pt x="2384" y="260"/>
                    </a:cubicBezTo>
                    <a:lnTo>
                      <a:pt x="2384" y="902"/>
                    </a:lnTo>
                    <a:cubicBezTo>
                      <a:pt x="2170" y="948"/>
                      <a:pt x="1971" y="1039"/>
                      <a:pt x="1788" y="1146"/>
                    </a:cubicBezTo>
                    <a:lnTo>
                      <a:pt x="1345" y="703"/>
                    </a:lnTo>
                    <a:cubicBezTo>
                      <a:pt x="1292" y="650"/>
                      <a:pt x="1223" y="623"/>
                      <a:pt x="1154" y="623"/>
                    </a:cubicBezTo>
                    <a:cubicBezTo>
                      <a:pt x="1085" y="623"/>
                      <a:pt x="1017" y="650"/>
                      <a:pt x="963" y="703"/>
                    </a:cubicBezTo>
                    <a:lnTo>
                      <a:pt x="688" y="963"/>
                    </a:lnTo>
                    <a:cubicBezTo>
                      <a:pt x="597" y="1070"/>
                      <a:pt x="597" y="1238"/>
                      <a:pt x="688" y="1345"/>
                    </a:cubicBezTo>
                    <a:lnTo>
                      <a:pt x="1146" y="1788"/>
                    </a:lnTo>
                    <a:cubicBezTo>
                      <a:pt x="1024" y="1971"/>
                      <a:pt x="948" y="2169"/>
                      <a:pt x="902" y="2383"/>
                    </a:cubicBezTo>
                    <a:lnTo>
                      <a:pt x="261" y="2383"/>
                    </a:lnTo>
                    <a:cubicBezTo>
                      <a:pt x="123" y="2383"/>
                      <a:pt x="1" y="2505"/>
                      <a:pt x="1" y="2643"/>
                    </a:cubicBezTo>
                    <a:lnTo>
                      <a:pt x="1" y="3025"/>
                    </a:lnTo>
                    <a:cubicBezTo>
                      <a:pt x="1" y="3178"/>
                      <a:pt x="123" y="3300"/>
                      <a:pt x="261" y="3300"/>
                    </a:cubicBezTo>
                    <a:lnTo>
                      <a:pt x="902" y="3300"/>
                    </a:lnTo>
                    <a:cubicBezTo>
                      <a:pt x="948" y="3514"/>
                      <a:pt x="1024" y="3697"/>
                      <a:pt x="1146" y="3880"/>
                    </a:cubicBezTo>
                    <a:lnTo>
                      <a:pt x="688" y="4338"/>
                    </a:lnTo>
                    <a:cubicBezTo>
                      <a:pt x="597" y="4430"/>
                      <a:pt x="597" y="4598"/>
                      <a:pt x="688" y="4705"/>
                    </a:cubicBezTo>
                    <a:lnTo>
                      <a:pt x="963" y="4980"/>
                    </a:lnTo>
                    <a:cubicBezTo>
                      <a:pt x="1017" y="5033"/>
                      <a:pt x="1085" y="5060"/>
                      <a:pt x="1154" y="5060"/>
                    </a:cubicBezTo>
                    <a:cubicBezTo>
                      <a:pt x="1223" y="5060"/>
                      <a:pt x="1292" y="5033"/>
                      <a:pt x="1345" y="4980"/>
                    </a:cubicBezTo>
                    <a:lnTo>
                      <a:pt x="1788" y="4537"/>
                    </a:lnTo>
                    <a:cubicBezTo>
                      <a:pt x="1971" y="4644"/>
                      <a:pt x="2170" y="4720"/>
                      <a:pt x="2384" y="4781"/>
                    </a:cubicBezTo>
                    <a:lnTo>
                      <a:pt x="2384" y="5408"/>
                    </a:lnTo>
                    <a:cubicBezTo>
                      <a:pt x="2384" y="5560"/>
                      <a:pt x="2491" y="5667"/>
                      <a:pt x="2643" y="5667"/>
                    </a:cubicBezTo>
                    <a:lnTo>
                      <a:pt x="3025" y="5667"/>
                    </a:lnTo>
                    <a:cubicBezTo>
                      <a:pt x="3178" y="5667"/>
                      <a:pt x="3300" y="5560"/>
                      <a:pt x="3300" y="5408"/>
                    </a:cubicBezTo>
                    <a:lnTo>
                      <a:pt x="3300" y="4781"/>
                    </a:lnTo>
                    <a:cubicBezTo>
                      <a:pt x="3499" y="4720"/>
                      <a:pt x="3697" y="4644"/>
                      <a:pt x="3881" y="4537"/>
                    </a:cubicBezTo>
                    <a:lnTo>
                      <a:pt x="4324" y="4980"/>
                    </a:lnTo>
                    <a:cubicBezTo>
                      <a:pt x="4377" y="5033"/>
                      <a:pt x="4446" y="5060"/>
                      <a:pt x="4514" y="5060"/>
                    </a:cubicBezTo>
                    <a:cubicBezTo>
                      <a:pt x="4583" y="5060"/>
                      <a:pt x="4652" y="5033"/>
                      <a:pt x="4705" y="4980"/>
                    </a:cubicBezTo>
                    <a:lnTo>
                      <a:pt x="4980" y="4705"/>
                    </a:lnTo>
                    <a:cubicBezTo>
                      <a:pt x="5072" y="4598"/>
                      <a:pt x="5072" y="4430"/>
                      <a:pt x="4980" y="4338"/>
                    </a:cubicBezTo>
                    <a:lnTo>
                      <a:pt x="4522" y="3880"/>
                    </a:lnTo>
                    <a:cubicBezTo>
                      <a:pt x="4644" y="3712"/>
                      <a:pt x="4721" y="3514"/>
                      <a:pt x="4766" y="3300"/>
                    </a:cubicBezTo>
                    <a:lnTo>
                      <a:pt x="5408" y="3300"/>
                    </a:lnTo>
                    <a:cubicBezTo>
                      <a:pt x="5545" y="3300"/>
                      <a:pt x="5668" y="3178"/>
                      <a:pt x="5668" y="3025"/>
                    </a:cubicBezTo>
                    <a:lnTo>
                      <a:pt x="5668" y="2643"/>
                    </a:lnTo>
                    <a:cubicBezTo>
                      <a:pt x="5668" y="2490"/>
                      <a:pt x="5545" y="2383"/>
                      <a:pt x="5408" y="2383"/>
                    </a:cubicBezTo>
                    <a:lnTo>
                      <a:pt x="4766" y="2383"/>
                    </a:lnTo>
                    <a:cubicBezTo>
                      <a:pt x="4721" y="2169"/>
                      <a:pt x="4644" y="1971"/>
                      <a:pt x="4522" y="1788"/>
                    </a:cubicBezTo>
                    <a:lnTo>
                      <a:pt x="4980" y="1345"/>
                    </a:lnTo>
                    <a:cubicBezTo>
                      <a:pt x="5072" y="1238"/>
                      <a:pt x="5072" y="1070"/>
                      <a:pt x="4980" y="963"/>
                    </a:cubicBezTo>
                    <a:lnTo>
                      <a:pt x="4705" y="703"/>
                    </a:lnTo>
                    <a:cubicBezTo>
                      <a:pt x="4652" y="650"/>
                      <a:pt x="4583" y="623"/>
                      <a:pt x="4514" y="623"/>
                    </a:cubicBezTo>
                    <a:cubicBezTo>
                      <a:pt x="4446" y="623"/>
                      <a:pt x="4377" y="650"/>
                      <a:pt x="4324" y="703"/>
                    </a:cubicBezTo>
                    <a:lnTo>
                      <a:pt x="3881" y="1146"/>
                    </a:lnTo>
                    <a:cubicBezTo>
                      <a:pt x="3697" y="1039"/>
                      <a:pt x="3499" y="948"/>
                      <a:pt x="3300" y="902"/>
                    </a:cubicBezTo>
                    <a:lnTo>
                      <a:pt x="3300" y="260"/>
                    </a:lnTo>
                    <a:cubicBezTo>
                      <a:pt x="3300" y="123"/>
                      <a:pt x="3178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656;p72">
                <a:extLst>
                  <a:ext uri="{FF2B5EF4-FFF2-40B4-BE49-F238E27FC236}">
                    <a16:creationId xmlns:a16="http://schemas.microsoft.com/office/drawing/2014/main" id="{E2E3B38E-97E6-D0D6-3475-1E05E674EE36}"/>
                  </a:ext>
                </a:extLst>
              </p:cNvPr>
              <p:cNvSpPr/>
              <p:nvPr/>
            </p:nvSpPr>
            <p:spPr>
              <a:xfrm>
                <a:off x="1358850" y="1305250"/>
                <a:ext cx="15545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2903" extrusionOk="0">
                    <a:moveTo>
                      <a:pt x="3300" y="0"/>
                    </a:moveTo>
                    <a:cubicBezTo>
                      <a:pt x="2032" y="0"/>
                      <a:pt x="948" y="810"/>
                      <a:pt x="551" y="1956"/>
                    </a:cubicBezTo>
                    <a:lnTo>
                      <a:pt x="1" y="1833"/>
                    </a:lnTo>
                    <a:lnTo>
                      <a:pt x="413" y="2551"/>
                    </a:lnTo>
                    <a:lnTo>
                      <a:pt x="627" y="2903"/>
                    </a:lnTo>
                    <a:lnTo>
                      <a:pt x="673" y="2903"/>
                    </a:lnTo>
                    <a:lnTo>
                      <a:pt x="963" y="2689"/>
                    </a:lnTo>
                    <a:lnTo>
                      <a:pt x="1666" y="2185"/>
                    </a:lnTo>
                    <a:lnTo>
                      <a:pt x="1116" y="2078"/>
                    </a:lnTo>
                    <a:cubicBezTo>
                      <a:pt x="1452" y="1192"/>
                      <a:pt x="2307" y="566"/>
                      <a:pt x="3300" y="566"/>
                    </a:cubicBezTo>
                    <a:cubicBezTo>
                      <a:pt x="4507" y="566"/>
                      <a:pt x="5515" y="1482"/>
                      <a:pt x="5637" y="2643"/>
                    </a:cubicBezTo>
                    <a:cubicBezTo>
                      <a:pt x="5652" y="2796"/>
                      <a:pt x="5774" y="2903"/>
                      <a:pt x="5927" y="2903"/>
                    </a:cubicBezTo>
                    <a:cubicBezTo>
                      <a:pt x="6095" y="2903"/>
                      <a:pt x="6217" y="2765"/>
                      <a:pt x="6202" y="2582"/>
                    </a:cubicBezTo>
                    <a:cubicBezTo>
                      <a:pt x="6034" y="1131"/>
                      <a:pt x="4797" y="0"/>
                      <a:pt x="3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657;p72">
                <a:extLst>
                  <a:ext uri="{FF2B5EF4-FFF2-40B4-BE49-F238E27FC236}">
                    <a16:creationId xmlns:a16="http://schemas.microsoft.com/office/drawing/2014/main" id="{B30D861D-AE9B-8074-E784-3D5D839AE7F7}"/>
                  </a:ext>
                </a:extLst>
              </p:cNvPr>
              <p:cNvSpPr/>
              <p:nvPr/>
            </p:nvSpPr>
            <p:spPr>
              <a:xfrm>
                <a:off x="1367650" y="1397275"/>
                <a:ext cx="1550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918" extrusionOk="0">
                    <a:moveTo>
                      <a:pt x="290" y="1"/>
                    </a:moveTo>
                    <a:cubicBezTo>
                      <a:pt x="122" y="1"/>
                      <a:pt x="0" y="153"/>
                      <a:pt x="15" y="321"/>
                    </a:cubicBezTo>
                    <a:cubicBezTo>
                      <a:pt x="168" y="1772"/>
                      <a:pt x="1405" y="2918"/>
                      <a:pt x="2902" y="2918"/>
                    </a:cubicBezTo>
                    <a:cubicBezTo>
                      <a:pt x="4185" y="2918"/>
                      <a:pt x="5270" y="2093"/>
                      <a:pt x="5652" y="963"/>
                    </a:cubicBezTo>
                    <a:lnTo>
                      <a:pt x="6201" y="1070"/>
                    </a:lnTo>
                    <a:lnTo>
                      <a:pt x="5804" y="367"/>
                    </a:lnTo>
                    <a:lnTo>
                      <a:pt x="5590" y="1"/>
                    </a:lnTo>
                    <a:lnTo>
                      <a:pt x="5529" y="1"/>
                    </a:lnTo>
                    <a:lnTo>
                      <a:pt x="5239" y="214"/>
                    </a:lnTo>
                    <a:lnTo>
                      <a:pt x="4552" y="718"/>
                    </a:lnTo>
                    <a:lnTo>
                      <a:pt x="5102" y="841"/>
                    </a:lnTo>
                    <a:cubicBezTo>
                      <a:pt x="4766" y="1727"/>
                      <a:pt x="3910" y="2353"/>
                      <a:pt x="2902" y="2353"/>
                    </a:cubicBezTo>
                    <a:cubicBezTo>
                      <a:pt x="1696" y="2353"/>
                      <a:pt x="703" y="1436"/>
                      <a:pt x="581" y="260"/>
                    </a:cubicBezTo>
                    <a:cubicBezTo>
                      <a:pt x="550" y="123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658;p72">
                <a:extLst>
                  <a:ext uri="{FF2B5EF4-FFF2-40B4-BE49-F238E27FC236}">
                    <a16:creationId xmlns:a16="http://schemas.microsoft.com/office/drawing/2014/main" id="{30D9B6BD-CE29-5320-35CD-71E80AEA309A}"/>
                  </a:ext>
                </a:extLst>
              </p:cNvPr>
              <p:cNvSpPr/>
              <p:nvPr/>
            </p:nvSpPr>
            <p:spPr>
              <a:xfrm>
                <a:off x="1374525" y="1377800"/>
                <a:ext cx="11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32" extrusionOk="0">
                    <a:moveTo>
                      <a:pt x="0" y="1"/>
                    </a:moveTo>
                    <a:lnTo>
                      <a:pt x="15" y="31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rgbClr val="EEF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1" name="Google Shape;1567;p72">
            <a:extLst>
              <a:ext uri="{FF2B5EF4-FFF2-40B4-BE49-F238E27FC236}">
                <a16:creationId xmlns:a16="http://schemas.microsoft.com/office/drawing/2014/main" id="{46734EA2-6E07-E8E6-3EC1-D1C7E20DF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1017454"/>
            <a:ext cx="4448100" cy="723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Script MT Bold" panose="03040602040607080904" pitchFamily="66" charset="0"/>
              </a:rPr>
              <a:t>Thanks!</a:t>
            </a:r>
            <a:endParaRPr sz="3600" dirty="0">
              <a:latin typeface="Script MT Bold" panose="03040602040607080904" pitchFamily="66" charset="0"/>
            </a:endParaRPr>
          </a:p>
        </p:txBody>
      </p:sp>
      <p:sp>
        <p:nvSpPr>
          <p:cNvPr id="802" name="Google Shape;1568;p72">
            <a:extLst>
              <a:ext uri="{FF2B5EF4-FFF2-40B4-BE49-F238E27FC236}">
                <a16:creationId xmlns:a16="http://schemas.microsoft.com/office/drawing/2014/main" id="{383DAF82-5EDA-3648-5759-4FCC173782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95" y="1741188"/>
            <a:ext cx="4448100" cy="52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rbel" panose="020B0503020204020204" pitchFamily="34" charset="0"/>
              </a:rPr>
              <a:t>Let's move towards code explanation</a:t>
            </a:r>
            <a:endParaRPr sz="18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144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Zen Dots</vt:lpstr>
      <vt:lpstr>Script MT Bold</vt:lpstr>
      <vt:lpstr>Corbel</vt:lpstr>
      <vt:lpstr>Wingdings</vt:lpstr>
      <vt:lpstr>Amasis MT Pro Black</vt:lpstr>
      <vt:lpstr>Wide Latin</vt:lpstr>
      <vt:lpstr>Ebrima</vt:lpstr>
      <vt:lpstr>Roboto</vt:lpstr>
      <vt:lpstr>Arial</vt:lpstr>
      <vt:lpstr>Montserrat ExtraBold</vt:lpstr>
      <vt:lpstr>Roboto Black</vt:lpstr>
      <vt:lpstr>Nunito Light</vt:lpstr>
      <vt:lpstr>World Informatics Day by Slidesgo</vt:lpstr>
      <vt:lpstr>Spring Security with DB</vt:lpstr>
      <vt:lpstr>What is Spring Security?</vt:lpstr>
      <vt:lpstr>Database Integration in Spring Security</vt:lpstr>
      <vt:lpstr>Mysql Datbase</vt:lpstr>
      <vt:lpstr>Password encryption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 with DB</dc:title>
  <dc:creator>Hp</dc:creator>
  <cp:lastModifiedBy>vandana .</cp:lastModifiedBy>
  <cp:revision>5</cp:revision>
  <dcterms:modified xsi:type="dcterms:W3CDTF">2023-12-13T19:27:22Z</dcterms:modified>
</cp:coreProperties>
</file>