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82B71-C6E9-4CDF-BA35-40E8DC5E48A8}" type="doc">
      <dgm:prSet loTypeId="urn:microsoft.com/office/officeart/2005/8/layout/vList2" loCatId="Inbox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678C86F7-ACDB-438F-8AB8-8064B89547ED}">
      <dgm:prSet/>
      <dgm:spPr/>
      <dgm:t>
        <a:bodyPr/>
        <a:lstStyle/>
        <a:p>
          <a:r>
            <a:rPr lang="nl-NL" b="0" i="0" dirty="0"/>
            <a:t>​</a:t>
          </a:r>
          <a:r>
            <a:rPr lang="nl-NL" b="0" i="0" dirty="0" err="1"/>
            <a:t>increase</a:t>
          </a:r>
          <a:r>
            <a:rPr lang="nl-NL" b="0" i="0" dirty="0"/>
            <a:t> </a:t>
          </a:r>
          <a:r>
            <a:rPr lang="nl-NL" b="0" i="0" dirty="0" err="1"/>
            <a:t>ball</a:t>
          </a:r>
          <a:endParaRPr lang="en-US" dirty="0"/>
        </a:p>
      </dgm:t>
    </dgm:pt>
    <dgm:pt modelId="{2680902B-1D85-4038-8DA9-1AD25E0656BE}" type="parTrans" cxnId="{DE230367-F3E8-4C5D-946E-BC41376D69EC}">
      <dgm:prSet/>
      <dgm:spPr/>
      <dgm:t>
        <a:bodyPr/>
        <a:lstStyle/>
        <a:p>
          <a:endParaRPr lang="en-US"/>
        </a:p>
      </dgm:t>
    </dgm:pt>
    <dgm:pt modelId="{6405E649-5AC9-475C-8583-203722588D14}" type="sibTrans" cxnId="{DE230367-F3E8-4C5D-946E-BC41376D69EC}">
      <dgm:prSet/>
      <dgm:spPr/>
      <dgm:t>
        <a:bodyPr/>
        <a:lstStyle/>
        <a:p>
          <a:endParaRPr lang="en-US"/>
        </a:p>
      </dgm:t>
    </dgm:pt>
    <dgm:pt modelId="{54753368-A2E8-46CA-A5E7-CC3FB8FD3DF7}">
      <dgm:prSet/>
      <dgm:spPr/>
      <dgm:t>
        <a:bodyPr/>
        <a:lstStyle/>
        <a:p>
          <a:r>
            <a:rPr lang="nl-NL" b="0" i="0" dirty="0" err="1"/>
            <a:t>increase</a:t>
          </a:r>
          <a:r>
            <a:rPr lang="nl-NL" b="0" i="0" dirty="0"/>
            <a:t> </a:t>
          </a:r>
          <a:r>
            <a:rPr lang="nl-NL" b="0" i="0" dirty="0" err="1"/>
            <a:t>paddle</a:t>
          </a:r>
          <a:r>
            <a:rPr lang="nl-NL" b="0" i="0" dirty="0"/>
            <a:t> </a:t>
          </a:r>
          <a:endParaRPr lang="en-US" dirty="0"/>
        </a:p>
      </dgm:t>
    </dgm:pt>
    <dgm:pt modelId="{77E1EAE2-B411-45D4-991A-C783F780994F}" type="parTrans" cxnId="{EF65AB67-9282-4857-B5C8-225548DA5C9C}">
      <dgm:prSet/>
      <dgm:spPr/>
      <dgm:t>
        <a:bodyPr/>
        <a:lstStyle/>
        <a:p>
          <a:endParaRPr lang="en-US"/>
        </a:p>
      </dgm:t>
    </dgm:pt>
    <dgm:pt modelId="{C63C9D7A-0A6C-49FE-8C52-EA0954140F0F}" type="sibTrans" cxnId="{EF65AB67-9282-4857-B5C8-225548DA5C9C}">
      <dgm:prSet/>
      <dgm:spPr/>
      <dgm:t>
        <a:bodyPr/>
        <a:lstStyle/>
        <a:p>
          <a:endParaRPr lang="en-US"/>
        </a:p>
      </dgm:t>
    </dgm:pt>
    <dgm:pt modelId="{D874BE08-DE1C-4474-B371-7C567A013D29}">
      <dgm:prSet/>
      <dgm:spPr/>
      <dgm:t>
        <a:bodyPr/>
        <a:lstStyle/>
        <a:p>
          <a:r>
            <a:rPr lang="nl-NL" b="0" i="0" dirty="0"/>
            <a:t>bom</a:t>
          </a:r>
          <a:endParaRPr lang="en-US" dirty="0"/>
        </a:p>
      </dgm:t>
    </dgm:pt>
    <dgm:pt modelId="{6A52F0B4-6572-4B42-9B40-226F4A6549BD}" type="parTrans" cxnId="{6A932EF8-8544-4C70-95FA-EFA65CD721D2}">
      <dgm:prSet/>
      <dgm:spPr/>
      <dgm:t>
        <a:bodyPr/>
        <a:lstStyle/>
        <a:p>
          <a:endParaRPr lang="en-US"/>
        </a:p>
      </dgm:t>
    </dgm:pt>
    <dgm:pt modelId="{2BC3CD33-E9BD-4A67-A1D8-15E5AE747AD5}" type="sibTrans" cxnId="{6A932EF8-8544-4C70-95FA-EFA65CD721D2}">
      <dgm:prSet/>
      <dgm:spPr/>
      <dgm:t>
        <a:bodyPr/>
        <a:lstStyle/>
        <a:p>
          <a:endParaRPr lang="en-US"/>
        </a:p>
      </dgm:t>
    </dgm:pt>
    <dgm:pt modelId="{DA1157C6-38E1-4165-B23A-E114E0C04B0B}">
      <dgm:prSet/>
      <dgm:spPr/>
      <dgm:t>
        <a:bodyPr/>
        <a:lstStyle/>
        <a:p>
          <a:r>
            <a:rPr lang="nl-NL" b="0" i="0" dirty="0"/>
            <a:t>onzichtbare vloer</a:t>
          </a:r>
          <a:endParaRPr lang="en-US" dirty="0"/>
        </a:p>
      </dgm:t>
    </dgm:pt>
    <dgm:pt modelId="{5E588FE6-2CAD-4BDF-AD5C-3B21F6D4AB06}" type="parTrans" cxnId="{1AB11406-9099-4891-A843-7E0823BF5594}">
      <dgm:prSet/>
      <dgm:spPr/>
      <dgm:t>
        <a:bodyPr/>
        <a:lstStyle/>
        <a:p>
          <a:endParaRPr lang="en-US"/>
        </a:p>
      </dgm:t>
    </dgm:pt>
    <dgm:pt modelId="{36E01E9C-ADA5-4E35-90E5-A5F653FB93E9}" type="sibTrans" cxnId="{1AB11406-9099-4891-A843-7E0823BF5594}">
      <dgm:prSet/>
      <dgm:spPr/>
      <dgm:t>
        <a:bodyPr/>
        <a:lstStyle/>
        <a:p>
          <a:endParaRPr lang="en-US"/>
        </a:p>
      </dgm:t>
    </dgm:pt>
    <dgm:pt modelId="{87106DF9-5AC1-4CF8-B0C9-7C5765F23EF1}">
      <dgm:prSet/>
      <dgm:spPr/>
      <dgm:t>
        <a:bodyPr/>
        <a:lstStyle/>
        <a:p>
          <a:r>
            <a:rPr lang="nl-NL" b="0" i="0" dirty="0"/>
            <a:t>dubbele punten</a:t>
          </a:r>
          <a:endParaRPr lang="en-US" dirty="0"/>
        </a:p>
      </dgm:t>
    </dgm:pt>
    <dgm:pt modelId="{EA65C7C3-E33B-4D3A-99AE-684856FCF6C3}" type="parTrans" cxnId="{939C7771-2C96-44D6-A5D0-97D86845282E}">
      <dgm:prSet/>
      <dgm:spPr/>
      <dgm:t>
        <a:bodyPr/>
        <a:lstStyle/>
        <a:p>
          <a:endParaRPr lang="en-US"/>
        </a:p>
      </dgm:t>
    </dgm:pt>
    <dgm:pt modelId="{84D85C6B-1A85-4FF6-A622-8B09ED270FCA}" type="sibTrans" cxnId="{939C7771-2C96-44D6-A5D0-97D86845282E}">
      <dgm:prSet/>
      <dgm:spPr/>
      <dgm:t>
        <a:bodyPr/>
        <a:lstStyle/>
        <a:p>
          <a:endParaRPr lang="en-US"/>
        </a:p>
      </dgm:t>
    </dgm:pt>
    <dgm:pt modelId="{5B3F1FAE-5940-475A-B602-DBEE22F6B238}">
      <dgm:prSet/>
      <dgm:spPr/>
      <dgm:t>
        <a:bodyPr/>
        <a:lstStyle/>
        <a:p>
          <a:r>
            <a:rPr lang="nl-NL" b="0" i="0" dirty="0"/>
            <a:t>extra leven</a:t>
          </a:r>
          <a:endParaRPr lang="en-US" dirty="0"/>
        </a:p>
      </dgm:t>
    </dgm:pt>
    <dgm:pt modelId="{8C0C38FD-FF76-4973-B0B2-46678171A237}" type="parTrans" cxnId="{EEA007D2-AE2D-4F31-B051-F7F8FA78102F}">
      <dgm:prSet/>
      <dgm:spPr/>
      <dgm:t>
        <a:bodyPr/>
        <a:lstStyle/>
        <a:p>
          <a:endParaRPr lang="en-US"/>
        </a:p>
      </dgm:t>
    </dgm:pt>
    <dgm:pt modelId="{A73C073E-93AD-4006-A684-5BB69A1C939B}" type="sibTrans" cxnId="{EEA007D2-AE2D-4F31-B051-F7F8FA78102F}">
      <dgm:prSet/>
      <dgm:spPr/>
      <dgm:t>
        <a:bodyPr/>
        <a:lstStyle/>
        <a:p>
          <a:endParaRPr lang="en-US"/>
        </a:p>
      </dgm:t>
    </dgm:pt>
    <dgm:pt modelId="{A1478C5F-C208-408B-BBD4-4CC1BFC1D38C}">
      <dgm:prSet/>
      <dgm:spPr/>
      <dgm:t>
        <a:bodyPr/>
        <a:lstStyle/>
        <a:p>
          <a:r>
            <a:rPr lang="nl-NL" b="0" i="0" dirty="0" err="1"/>
            <a:t>gravity</a:t>
          </a:r>
          <a:r>
            <a:rPr lang="nl-NL" b="0" i="0" dirty="0"/>
            <a:t> </a:t>
          </a:r>
          <a:r>
            <a:rPr lang="nl-NL" b="0" i="0" dirty="0" err="1"/>
            <a:t>ball</a:t>
          </a:r>
          <a:endParaRPr lang="en-US" dirty="0"/>
        </a:p>
      </dgm:t>
    </dgm:pt>
    <dgm:pt modelId="{9EC331E0-7245-4D94-A5A8-782EF51C1A9F}" type="parTrans" cxnId="{88527EEA-E095-4E65-93D6-32DD374EA3D4}">
      <dgm:prSet/>
      <dgm:spPr/>
      <dgm:t>
        <a:bodyPr/>
        <a:lstStyle/>
        <a:p>
          <a:endParaRPr lang="en-US"/>
        </a:p>
      </dgm:t>
    </dgm:pt>
    <dgm:pt modelId="{C44C265A-F62D-408D-9550-4E98085DA91F}" type="sibTrans" cxnId="{88527EEA-E095-4E65-93D6-32DD374EA3D4}">
      <dgm:prSet/>
      <dgm:spPr/>
      <dgm:t>
        <a:bodyPr/>
        <a:lstStyle/>
        <a:p>
          <a:endParaRPr lang="en-US"/>
        </a:p>
      </dgm:t>
    </dgm:pt>
    <dgm:pt modelId="{62B73C53-A422-4EDD-B4EB-11B69F951E39}" type="pres">
      <dgm:prSet presAssocID="{C9582B71-C6E9-4CDF-BA35-40E8DC5E48A8}" presName="linear" presStyleCnt="0">
        <dgm:presLayoutVars>
          <dgm:animLvl val="lvl"/>
          <dgm:resizeHandles val="exact"/>
        </dgm:presLayoutVars>
      </dgm:prSet>
      <dgm:spPr/>
    </dgm:pt>
    <dgm:pt modelId="{61FD6BCA-B0B6-4CCC-A241-E2895C35158C}" type="pres">
      <dgm:prSet presAssocID="{678C86F7-ACDB-438F-8AB8-8064B89547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A728DE6-CA59-483C-A7E5-17EA6AF825DB}" type="pres">
      <dgm:prSet presAssocID="{6405E649-5AC9-475C-8583-203722588D14}" presName="spacer" presStyleCnt="0"/>
      <dgm:spPr/>
    </dgm:pt>
    <dgm:pt modelId="{E15EE83E-84E7-409C-83DD-91780DB8FB9A}" type="pres">
      <dgm:prSet presAssocID="{54753368-A2E8-46CA-A5E7-CC3FB8FD3D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620B3F-CAB3-459B-9F46-2FEB7A1D3AFD}" type="pres">
      <dgm:prSet presAssocID="{C63C9D7A-0A6C-49FE-8C52-EA0954140F0F}" presName="spacer" presStyleCnt="0"/>
      <dgm:spPr/>
    </dgm:pt>
    <dgm:pt modelId="{E319A354-8616-4B2F-BA0A-4100A2810E58}" type="pres">
      <dgm:prSet presAssocID="{D874BE08-DE1C-4474-B371-7C567A013D2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A919E44-51BB-4A7D-A8BF-ED3C59F76500}" type="pres">
      <dgm:prSet presAssocID="{2BC3CD33-E9BD-4A67-A1D8-15E5AE747AD5}" presName="spacer" presStyleCnt="0"/>
      <dgm:spPr/>
    </dgm:pt>
    <dgm:pt modelId="{19DF7B91-9B05-43CD-A7C7-40F1173A15BA}" type="pres">
      <dgm:prSet presAssocID="{DA1157C6-38E1-4165-B23A-E114E0C04B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E167677-36D0-491C-809E-22E238D7E705}" type="pres">
      <dgm:prSet presAssocID="{36E01E9C-ADA5-4E35-90E5-A5F653FB93E9}" presName="spacer" presStyleCnt="0"/>
      <dgm:spPr/>
    </dgm:pt>
    <dgm:pt modelId="{61B1F22C-43D8-46D0-A96B-4BF6461DABA6}" type="pres">
      <dgm:prSet presAssocID="{87106DF9-5AC1-4CF8-B0C9-7C5765F23EF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9838996-F9EE-4F03-8A8C-43C4E0641817}" type="pres">
      <dgm:prSet presAssocID="{84D85C6B-1A85-4FF6-A622-8B09ED270FCA}" presName="spacer" presStyleCnt="0"/>
      <dgm:spPr/>
    </dgm:pt>
    <dgm:pt modelId="{1A565D9C-3798-4567-A976-60F524FA7D05}" type="pres">
      <dgm:prSet presAssocID="{5B3F1FAE-5940-475A-B602-DBEE22F6B23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776415A-55B9-4EA3-850F-A8761C475680}" type="pres">
      <dgm:prSet presAssocID="{A73C073E-93AD-4006-A684-5BB69A1C939B}" presName="spacer" presStyleCnt="0"/>
      <dgm:spPr/>
    </dgm:pt>
    <dgm:pt modelId="{F7EA10A2-C11F-4FE8-9045-DDAE5D3318E5}" type="pres">
      <dgm:prSet presAssocID="{A1478C5F-C208-408B-BBD4-4CC1BFC1D3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AB11406-9099-4891-A843-7E0823BF5594}" srcId="{C9582B71-C6E9-4CDF-BA35-40E8DC5E48A8}" destId="{DA1157C6-38E1-4165-B23A-E114E0C04B0B}" srcOrd="3" destOrd="0" parTransId="{5E588FE6-2CAD-4BDF-AD5C-3B21F6D4AB06}" sibTransId="{36E01E9C-ADA5-4E35-90E5-A5F653FB93E9}"/>
    <dgm:cxn modelId="{AAF01942-B8D0-40B7-8DFE-E69C32B085F1}" type="presOf" srcId="{DA1157C6-38E1-4165-B23A-E114E0C04B0B}" destId="{19DF7B91-9B05-43CD-A7C7-40F1173A15BA}" srcOrd="0" destOrd="0" presId="urn:microsoft.com/office/officeart/2005/8/layout/vList2"/>
    <dgm:cxn modelId="{DE230367-F3E8-4C5D-946E-BC41376D69EC}" srcId="{C9582B71-C6E9-4CDF-BA35-40E8DC5E48A8}" destId="{678C86F7-ACDB-438F-8AB8-8064B89547ED}" srcOrd="0" destOrd="0" parTransId="{2680902B-1D85-4038-8DA9-1AD25E0656BE}" sibTransId="{6405E649-5AC9-475C-8583-203722588D14}"/>
    <dgm:cxn modelId="{EF65AB67-9282-4857-B5C8-225548DA5C9C}" srcId="{C9582B71-C6E9-4CDF-BA35-40E8DC5E48A8}" destId="{54753368-A2E8-46CA-A5E7-CC3FB8FD3DF7}" srcOrd="1" destOrd="0" parTransId="{77E1EAE2-B411-45D4-991A-C783F780994F}" sibTransId="{C63C9D7A-0A6C-49FE-8C52-EA0954140F0F}"/>
    <dgm:cxn modelId="{939C7771-2C96-44D6-A5D0-97D86845282E}" srcId="{C9582B71-C6E9-4CDF-BA35-40E8DC5E48A8}" destId="{87106DF9-5AC1-4CF8-B0C9-7C5765F23EF1}" srcOrd="4" destOrd="0" parTransId="{EA65C7C3-E33B-4D3A-99AE-684856FCF6C3}" sibTransId="{84D85C6B-1A85-4FF6-A622-8B09ED270FCA}"/>
    <dgm:cxn modelId="{7EF63D7E-D9A5-42A7-B019-0197BC41208F}" type="presOf" srcId="{54753368-A2E8-46CA-A5E7-CC3FB8FD3DF7}" destId="{E15EE83E-84E7-409C-83DD-91780DB8FB9A}" srcOrd="0" destOrd="0" presId="urn:microsoft.com/office/officeart/2005/8/layout/vList2"/>
    <dgm:cxn modelId="{3538648E-490A-40DC-91C2-B028AF1FED56}" type="presOf" srcId="{87106DF9-5AC1-4CF8-B0C9-7C5765F23EF1}" destId="{61B1F22C-43D8-46D0-A96B-4BF6461DABA6}" srcOrd="0" destOrd="0" presId="urn:microsoft.com/office/officeart/2005/8/layout/vList2"/>
    <dgm:cxn modelId="{25F4CD8E-18CE-421F-83E8-03AC45984AF8}" type="presOf" srcId="{A1478C5F-C208-408B-BBD4-4CC1BFC1D38C}" destId="{F7EA10A2-C11F-4FE8-9045-DDAE5D3318E5}" srcOrd="0" destOrd="0" presId="urn:microsoft.com/office/officeart/2005/8/layout/vList2"/>
    <dgm:cxn modelId="{52BCECA7-25B7-4427-BC1F-DBDB233D4616}" type="presOf" srcId="{5B3F1FAE-5940-475A-B602-DBEE22F6B238}" destId="{1A565D9C-3798-4567-A976-60F524FA7D05}" srcOrd="0" destOrd="0" presId="urn:microsoft.com/office/officeart/2005/8/layout/vList2"/>
    <dgm:cxn modelId="{7CC8F6B8-66BD-483D-8768-EB589031BCD8}" type="presOf" srcId="{678C86F7-ACDB-438F-8AB8-8064B89547ED}" destId="{61FD6BCA-B0B6-4CCC-A241-E2895C35158C}" srcOrd="0" destOrd="0" presId="urn:microsoft.com/office/officeart/2005/8/layout/vList2"/>
    <dgm:cxn modelId="{FCEC33BC-88C4-4192-B0EE-16175D0D6E07}" type="presOf" srcId="{D874BE08-DE1C-4474-B371-7C567A013D29}" destId="{E319A354-8616-4B2F-BA0A-4100A2810E58}" srcOrd="0" destOrd="0" presId="urn:microsoft.com/office/officeart/2005/8/layout/vList2"/>
    <dgm:cxn modelId="{EEA007D2-AE2D-4F31-B051-F7F8FA78102F}" srcId="{C9582B71-C6E9-4CDF-BA35-40E8DC5E48A8}" destId="{5B3F1FAE-5940-475A-B602-DBEE22F6B238}" srcOrd="5" destOrd="0" parTransId="{8C0C38FD-FF76-4973-B0B2-46678171A237}" sibTransId="{A73C073E-93AD-4006-A684-5BB69A1C939B}"/>
    <dgm:cxn modelId="{88527EEA-E095-4E65-93D6-32DD374EA3D4}" srcId="{C9582B71-C6E9-4CDF-BA35-40E8DC5E48A8}" destId="{A1478C5F-C208-408B-BBD4-4CC1BFC1D38C}" srcOrd="6" destOrd="0" parTransId="{9EC331E0-7245-4D94-A5A8-782EF51C1A9F}" sibTransId="{C44C265A-F62D-408D-9550-4E98085DA91F}"/>
    <dgm:cxn modelId="{F85D68F0-440C-4C12-B2BF-ABD4443BEC96}" type="presOf" srcId="{C9582B71-C6E9-4CDF-BA35-40E8DC5E48A8}" destId="{62B73C53-A422-4EDD-B4EB-11B69F951E39}" srcOrd="0" destOrd="0" presId="urn:microsoft.com/office/officeart/2005/8/layout/vList2"/>
    <dgm:cxn modelId="{6A932EF8-8544-4C70-95FA-EFA65CD721D2}" srcId="{C9582B71-C6E9-4CDF-BA35-40E8DC5E48A8}" destId="{D874BE08-DE1C-4474-B371-7C567A013D29}" srcOrd="2" destOrd="0" parTransId="{6A52F0B4-6572-4B42-9B40-226F4A6549BD}" sibTransId="{2BC3CD33-E9BD-4A67-A1D8-15E5AE747AD5}"/>
    <dgm:cxn modelId="{B91C4762-E65D-4419-B0C3-70CF6FA4D225}" type="presParOf" srcId="{62B73C53-A422-4EDD-B4EB-11B69F951E39}" destId="{61FD6BCA-B0B6-4CCC-A241-E2895C35158C}" srcOrd="0" destOrd="0" presId="urn:microsoft.com/office/officeart/2005/8/layout/vList2"/>
    <dgm:cxn modelId="{4E1BC4D4-0657-4B90-9E71-1CC5CB43A903}" type="presParOf" srcId="{62B73C53-A422-4EDD-B4EB-11B69F951E39}" destId="{4A728DE6-CA59-483C-A7E5-17EA6AF825DB}" srcOrd="1" destOrd="0" presId="urn:microsoft.com/office/officeart/2005/8/layout/vList2"/>
    <dgm:cxn modelId="{DB72FE22-A419-4112-896B-D2513965B01A}" type="presParOf" srcId="{62B73C53-A422-4EDD-B4EB-11B69F951E39}" destId="{E15EE83E-84E7-409C-83DD-91780DB8FB9A}" srcOrd="2" destOrd="0" presId="urn:microsoft.com/office/officeart/2005/8/layout/vList2"/>
    <dgm:cxn modelId="{7808451E-89CB-4297-A4F1-DDB2E430BFE0}" type="presParOf" srcId="{62B73C53-A422-4EDD-B4EB-11B69F951E39}" destId="{F3620B3F-CAB3-459B-9F46-2FEB7A1D3AFD}" srcOrd="3" destOrd="0" presId="urn:microsoft.com/office/officeart/2005/8/layout/vList2"/>
    <dgm:cxn modelId="{06981273-69FA-4A1E-B4E9-7E6B9D6EC627}" type="presParOf" srcId="{62B73C53-A422-4EDD-B4EB-11B69F951E39}" destId="{E319A354-8616-4B2F-BA0A-4100A2810E58}" srcOrd="4" destOrd="0" presId="urn:microsoft.com/office/officeart/2005/8/layout/vList2"/>
    <dgm:cxn modelId="{C148FEB7-F447-427D-BA54-5540B27FAB53}" type="presParOf" srcId="{62B73C53-A422-4EDD-B4EB-11B69F951E39}" destId="{EA919E44-51BB-4A7D-A8BF-ED3C59F76500}" srcOrd="5" destOrd="0" presId="urn:microsoft.com/office/officeart/2005/8/layout/vList2"/>
    <dgm:cxn modelId="{17B0F011-B5CF-4B7C-9B37-F4E4BD410917}" type="presParOf" srcId="{62B73C53-A422-4EDD-B4EB-11B69F951E39}" destId="{19DF7B91-9B05-43CD-A7C7-40F1173A15BA}" srcOrd="6" destOrd="0" presId="urn:microsoft.com/office/officeart/2005/8/layout/vList2"/>
    <dgm:cxn modelId="{F58BB107-AA7B-474A-AB18-610FAD274929}" type="presParOf" srcId="{62B73C53-A422-4EDD-B4EB-11B69F951E39}" destId="{FE167677-36D0-491C-809E-22E238D7E705}" srcOrd="7" destOrd="0" presId="urn:microsoft.com/office/officeart/2005/8/layout/vList2"/>
    <dgm:cxn modelId="{FD303811-DFE9-41BD-9C67-87DBD1322AAC}" type="presParOf" srcId="{62B73C53-A422-4EDD-B4EB-11B69F951E39}" destId="{61B1F22C-43D8-46D0-A96B-4BF6461DABA6}" srcOrd="8" destOrd="0" presId="urn:microsoft.com/office/officeart/2005/8/layout/vList2"/>
    <dgm:cxn modelId="{46689CA4-FCC3-4864-8E04-A27F14EFE4DE}" type="presParOf" srcId="{62B73C53-A422-4EDD-B4EB-11B69F951E39}" destId="{29838996-F9EE-4F03-8A8C-43C4E0641817}" srcOrd="9" destOrd="0" presId="urn:microsoft.com/office/officeart/2005/8/layout/vList2"/>
    <dgm:cxn modelId="{6485AFD9-8277-41CC-8A15-58FE470F818B}" type="presParOf" srcId="{62B73C53-A422-4EDD-B4EB-11B69F951E39}" destId="{1A565D9C-3798-4567-A976-60F524FA7D05}" srcOrd="10" destOrd="0" presId="urn:microsoft.com/office/officeart/2005/8/layout/vList2"/>
    <dgm:cxn modelId="{212C9208-8064-4C3E-B9DB-471B60F8E95B}" type="presParOf" srcId="{62B73C53-A422-4EDD-B4EB-11B69F951E39}" destId="{B776415A-55B9-4EA3-850F-A8761C475680}" srcOrd="11" destOrd="0" presId="urn:microsoft.com/office/officeart/2005/8/layout/vList2"/>
    <dgm:cxn modelId="{9DA37023-A251-4EED-B16A-9400DFB6D35B}" type="presParOf" srcId="{62B73C53-A422-4EDD-B4EB-11B69F951E39}" destId="{F7EA10A2-C11F-4FE8-9045-DDAE5D3318E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09A23-9054-4A8C-AFD6-E224F51ACDDE}" type="doc">
      <dgm:prSet loTypeId="urn:microsoft.com/office/officeart/2005/8/layout/vList2" loCatId="Inbox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337357-3573-4411-8562-5192727FAB82}">
      <dgm:prSet/>
      <dgm:spPr/>
      <dgm:t>
        <a:bodyPr/>
        <a:lstStyle/>
        <a:p>
          <a:r>
            <a:rPr lang="nl-NL" b="0" i="0"/>
            <a:t>shrink ball</a:t>
          </a:r>
          <a:endParaRPr lang="en-US"/>
        </a:p>
      </dgm:t>
    </dgm:pt>
    <dgm:pt modelId="{FD66AA5B-629D-4843-8F76-2E34D2C5023D}" type="parTrans" cxnId="{0F885D56-4641-4A89-A93F-A0136F7BCD7D}">
      <dgm:prSet/>
      <dgm:spPr/>
      <dgm:t>
        <a:bodyPr/>
        <a:lstStyle/>
        <a:p>
          <a:endParaRPr lang="en-US"/>
        </a:p>
      </dgm:t>
    </dgm:pt>
    <dgm:pt modelId="{DA4F2F46-B6AB-4939-B07B-79DA77012235}" type="sibTrans" cxnId="{0F885D56-4641-4A89-A93F-A0136F7BCD7D}">
      <dgm:prSet/>
      <dgm:spPr/>
      <dgm:t>
        <a:bodyPr/>
        <a:lstStyle/>
        <a:p>
          <a:endParaRPr lang="en-US"/>
        </a:p>
      </dgm:t>
    </dgm:pt>
    <dgm:pt modelId="{95AA68D8-91E1-4891-AFF2-23915DBB58E5}">
      <dgm:prSet/>
      <dgm:spPr/>
      <dgm:t>
        <a:bodyPr/>
        <a:lstStyle/>
        <a:p>
          <a:r>
            <a:rPr lang="nl-NL" b="0" i="0" dirty="0" err="1"/>
            <a:t>shrink</a:t>
          </a:r>
          <a:r>
            <a:rPr lang="nl-NL" b="0" i="0" dirty="0"/>
            <a:t> </a:t>
          </a:r>
          <a:r>
            <a:rPr lang="nl-NL" b="0" i="0" dirty="0" err="1"/>
            <a:t>paddle</a:t>
          </a:r>
          <a:endParaRPr lang="en-US" dirty="0"/>
        </a:p>
      </dgm:t>
    </dgm:pt>
    <dgm:pt modelId="{4B940DC1-45D3-4182-8406-2651FE8B2517}" type="parTrans" cxnId="{95951D8D-B6D2-4534-8020-7E33166A6750}">
      <dgm:prSet/>
      <dgm:spPr/>
      <dgm:t>
        <a:bodyPr/>
        <a:lstStyle/>
        <a:p>
          <a:endParaRPr lang="en-US"/>
        </a:p>
      </dgm:t>
    </dgm:pt>
    <dgm:pt modelId="{91FB911E-FB57-4A8E-ADC7-0D80AC23B2C7}" type="sibTrans" cxnId="{95951D8D-B6D2-4534-8020-7E33166A6750}">
      <dgm:prSet/>
      <dgm:spPr/>
      <dgm:t>
        <a:bodyPr/>
        <a:lstStyle/>
        <a:p>
          <a:endParaRPr lang="en-US"/>
        </a:p>
      </dgm:t>
    </dgm:pt>
    <dgm:pt modelId="{D3BD035B-82E9-4693-BF26-69E735E6E00D}">
      <dgm:prSet/>
      <dgm:spPr/>
      <dgm:t>
        <a:bodyPr/>
        <a:lstStyle/>
        <a:p>
          <a:r>
            <a:rPr lang="nl-NL" b="0" i="0"/>
            <a:t>black hole</a:t>
          </a:r>
          <a:endParaRPr lang="en-US"/>
        </a:p>
      </dgm:t>
    </dgm:pt>
    <dgm:pt modelId="{D4232594-0BC9-4D4D-91D2-05A24122C546}" type="parTrans" cxnId="{0DEA87B7-2DFD-43C0-B691-C0634FD9EBB4}">
      <dgm:prSet/>
      <dgm:spPr/>
      <dgm:t>
        <a:bodyPr/>
        <a:lstStyle/>
        <a:p>
          <a:endParaRPr lang="en-US"/>
        </a:p>
      </dgm:t>
    </dgm:pt>
    <dgm:pt modelId="{3DE5CA84-34EB-4AF2-97E6-E3FE80A197A8}" type="sibTrans" cxnId="{0DEA87B7-2DFD-43C0-B691-C0634FD9EBB4}">
      <dgm:prSet/>
      <dgm:spPr/>
      <dgm:t>
        <a:bodyPr/>
        <a:lstStyle/>
        <a:p>
          <a:endParaRPr lang="en-US"/>
        </a:p>
      </dgm:t>
    </dgm:pt>
    <dgm:pt modelId="{8F597F52-7A84-4246-8496-6CA988E7377F}">
      <dgm:prSet/>
      <dgm:spPr/>
      <dgm:t>
        <a:bodyPr/>
        <a:lstStyle/>
        <a:p>
          <a:r>
            <a:rPr lang="nl-NL" b="0" i="0"/>
            <a:t>slow down</a:t>
          </a:r>
          <a:endParaRPr lang="en-US"/>
        </a:p>
      </dgm:t>
    </dgm:pt>
    <dgm:pt modelId="{479BFF39-6EE2-4D90-9965-FC1F3D4E3A18}" type="parTrans" cxnId="{845DB3FA-31DD-4EF1-AD7A-94F232E7DAFA}">
      <dgm:prSet/>
      <dgm:spPr/>
      <dgm:t>
        <a:bodyPr/>
        <a:lstStyle/>
        <a:p>
          <a:endParaRPr lang="en-US"/>
        </a:p>
      </dgm:t>
    </dgm:pt>
    <dgm:pt modelId="{64783E83-B9C4-499F-AD90-839DABD09F93}" type="sibTrans" cxnId="{845DB3FA-31DD-4EF1-AD7A-94F232E7DAFA}">
      <dgm:prSet/>
      <dgm:spPr/>
      <dgm:t>
        <a:bodyPr/>
        <a:lstStyle/>
        <a:p>
          <a:endParaRPr lang="en-US"/>
        </a:p>
      </dgm:t>
    </dgm:pt>
    <dgm:pt modelId="{B49B8E97-CFDD-4DB7-B9DD-559E7BC9838E}">
      <dgm:prSet/>
      <dgm:spPr/>
      <dgm:t>
        <a:bodyPr/>
        <a:lstStyle/>
        <a:p>
          <a:r>
            <a:rPr lang="nl-NL" b="0" i="0"/>
            <a:t>Ceiling</a:t>
          </a:r>
          <a:endParaRPr lang="en-US"/>
        </a:p>
      </dgm:t>
    </dgm:pt>
    <dgm:pt modelId="{9F2CB876-7F71-44F5-87A8-B73235E28C8F}" type="parTrans" cxnId="{4F98A168-8D9B-44DF-96C3-7C8ED7B5F127}">
      <dgm:prSet/>
      <dgm:spPr/>
      <dgm:t>
        <a:bodyPr/>
        <a:lstStyle/>
        <a:p>
          <a:endParaRPr lang="en-US"/>
        </a:p>
      </dgm:t>
    </dgm:pt>
    <dgm:pt modelId="{8E13B2B1-8AC5-4B33-AFAE-CB03BF4CCD7E}" type="sibTrans" cxnId="{4F98A168-8D9B-44DF-96C3-7C8ED7B5F127}">
      <dgm:prSet/>
      <dgm:spPr/>
      <dgm:t>
        <a:bodyPr/>
        <a:lstStyle/>
        <a:p>
          <a:endParaRPr lang="en-US"/>
        </a:p>
      </dgm:t>
    </dgm:pt>
    <dgm:pt modelId="{AB92EF41-80CF-4EAB-AF84-C81BB2A1C180}">
      <dgm:prSet/>
      <dgm:spPr/>
      <dgm:t>
        <a:bodyPr/>
        <a:lstStyle/>
        <a:p>
          <a:r>
            <a:rPr lang="nl-NL" b="0" i="0"/>
            <a:t>gehalveerde punten</a:t>
          </a:r>
          <a:endParaRPr lang="en-US"/>
        </a:p>
      </dgm:t>
    </dgm:pt>
    <dgm:pt modelId="{8B350838-6989-4B90-A305-B6432289F8F8}" type="parTrans" cxnId="{4B188F59-D6C5-4431-9415-5AC074E41287}">
      <dgm:prSet/>
      <dgm:spPr/>
      <dgm:t>
        <a:bodyPr/>
        <a:lstStyle/>
        <a:p>
          <a:endParaRPr lang="en-US"/>
        </a:p>
      </dgm:t>
    </dgm:pt>
    <dgm:pt modelId="{25B05C3C-CB0D-4290-8C81-C0B9649093AC}" type="sibTrans" cxnId="{4B188F59-D6C5-4431-9415-5AC074E41287}">
      <dgm:prSet/>
      <dgm:spPr/>
      <dgm:t>
        <a:bodyPr/>
        <a:lstStyle/>
        <a:p>
          <a:endParaRPr lang="en-US"/>
        </a:p>
      </dgm:t>
    </dgm:pt>
    <dgm:pt modelId="{B7497709-DBE9-4CE6-B570-D8F373CB0905}">
      <dgm:prSet/>
      <dgm:spPr/>
      <dgm:t>
        <a:bodyPr/>
        <a:lstStyle/>
        <a:p>
          <a:r>
            <a:rPr lang="nl-NL" b="0" i="0"/>
            <a:t>Invisiball</a:t>
          </a:r>
          <a:endParaRPr lang="en-US"/>
        </a:p>
      </dgm:t>
    </dgm:pt>
    <dgm:pt modelId="{868F248C-3BB4-4249-B911-B7E357197D1B}" type="parTrans" cxnId="{01BF4FEE-6077-42EF-951F-267FA7962C67}">
      <dgm:prSet/>
      <dgm:spPr/>
      <dgm:t>
        <a:bodyPr/>
        <a:lstStyle/>
        <a:p>
          <a:endParaRPr lang="en-US"/>
        </a:p>
      </dgm:t>
    </dgm:pt>
    <dgm:pt modelId="{E5231AD0-87AB-4E28-A4D6-F255A05ECEC1}" type="sibTrans" cxnId="{01BF4FEE-6077-42EF-951F-267FA7962C67}">
      <dgm:prSet/>
      <dgm:spPr/>
      <dgm:t>
        <a:bodyPr/>
        <a:lstStyle/>
        <a:p>
          <a:endParaRPr lang="en-US"/>
        </a:p>
      </dgm:t>
    </dgm:pt>
    <dgm:pt modelId="{C4700657-9F69-4E95-868E-A3CD805BAA8F}">
      <dgm:prSet/>
      <dgm:spPr/>
      <dgm:t>
        <a:bodyPr/>
        <a:lstStyle/>
        <a:p>
          <a:r>
            <a:rPr lang="nl-NL" b="0" i="0"/>
            <a:t>Invisibrick</a:t>
          </a:r>
          <a:endParaRPr lang="en-US"/>
        </a:p>
      </dgm:t>
    </dgm:pt>
    <dgm:pt modelId="{A06BBB3D-8C95-4905-9A44-F3513ABD545C}" type="parTrans" cxnId="{CFFAF59F-9214-49B3-BA58-7B76A32CA720}">
      <dgm:prSet/>
      <dgm:spPr/>
      <dgm:t>
        <a:bodyPr/>
        <a:lstStyle/>
        <a:p>
          <a:endParaRPr lang="en-US"/>
        </a:p>
      </dgm:t>
    </dgm:pt>
    <dgm:pt modelId="{051E5E4B-D8F6-47C7-BD68-D990D38492F5}" type="sibTrans" cxnId="{CFFAF59F-9214-49B3-BA58-7B76A32CA720}">
      <dgm:prSet/>
      <dgm:spPr/>
      <dgm:t>
        <a:bodyPr/>
        <a:lstStyle/>
        <a:p>
          <a:endParaRPr lang="en-US"/>
        </a:p>
      </dgm:t>
    </dgm:pt>
    <dgm:pt modelId="{29C119EA-AEA5-42F8-B512-A52F72B41D1B}" type="pres">
      <dgm:prSet presAssocID="{F9909A23-9054-4A8C-AFD6-E224F51ACDDE}" presName="linear" presStyleCnt="0">
        <dgm:presLayoutVars>
          <dgm:animLvl val="lvl"/>
          <dgm:resizeHandles val="exact"/>
        </dgm:presLayoutVars>
      </dgm:prSet>
      <dgm:spPr/>
    </dgm:pt>
    <dgm:pt modelId="{0ADD90EF-F89B-4732-8300-CBF2BF6F340C}" type="pres">
      <dgm:prSet presAssocID="{E4337357-3573-4411-8562-5192727FAB8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8A557AD-5BD1-4CB8-9BBC-48783152AC97}" type="pres">
      <dgm:prSet presAssocID="{DA4F2F46-B6AB-4939-B07B-79DA77012235}" presName="spacer" presStyleCnt="0"/>
      <dgm:spPr/>
    </dgm:pt>
    <dgm:pt modelId="{0D992714-39CA-4C82-8419-1A1D0399138F}" type="pres">
      <dgm:prSet presAssocID="{95AA68D8-91E1-4891-AFF2-23915DBB58E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1828EA0-272F-4F9C-9BC6-084BCE6F8F27}" type="pres">
      <dgm:prSet presAssocID="{91FB911E-FB57-4A8E-ADC7-0D80AC23B2C7}" presName="spacer" presStyleCnt="0"/>
      <dgm:spPr/>
    </dgm:pt>
    <dgm:pt modelId="{2605C3ED-2CBF-4945-8747-F745762B5C2D}" type="pres">
      <dgm:prSet presAssocID="{D3BD035B-82E9-4693-BF26-69E735E6E00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A3D69BA-69F4-4F07-9EB4-64DCCCFBE3A4}" type="pres">
      <dgm:prSet presAssocID="{3DE5CA84-34EB-4AF2-97E6-E3FE80A197A8}" presName="spacer" presStyleCnt="0"/>
      <dgm:spPr/>
    </dgm:pt>
    <dgm:pt modelId="{2E5A1AFB-42E1-451A-99FB-A21C7F121231}" type="pres">
      <dgm:prSet presAssocID="{8F597F52-7A84-4246-8496-6CA988E7377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8B905B2-E46A-489F-BDC7-3D8EB6C8DDF1}" type="pres">
      <dgm:prSet presAssocID="{64783E83-B9C4-499F-AD90-839DABD09F93}" presName="spacer" presStyleCnt="0"/>
      <dgm:spPr/>
    </dgm:pt>
    <dgm:pt modelId="{ADD6DC8F-CE4D-4CDB-A00D-3E99E060CD59}" type="pres">
      <dgm:prSet presAssocID="{B49B8E97-CFDD-4DB7-B9DD-559E7BC9838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9E677E5-C368-46BC-B1D0-4576323C398B}" type="pres">
      <dgm:prSet presAssocID="{8E13B2B1-8AC5-4B33-AFAE-CB03BF4CCD7E}" presName="spacer" presStyleCnt="0"/>
      <dgm:spPr/>
    </dgm:pt>
    <dgm:pt modelId="{8D43E9BC-AE9B-4AED-9A74-AA554FCF77B1}" type="pres">
      <dgm:prSet presAssocID="{AB92EF41-80CF-4EAB-AF84-C81BB2A1C18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DCB678-BD65-4906-A221-8F0A2B01A973}" type="pres">
      <dgm:prSet presAssocID="{25B05C3C-CB0D-4290-8C81-C0B9649093AC}" presName="spacer" presStyleCnt="0"/>
      <dgm:spPr/>
    </dgm:pt>
    <dgm:pt modelId="{D8F1CF25-7B4E-43A8-A728-3F9547A55B07}" type="pres">
      <dgm:prSet presAssocID="{B7497709-DBE9-4CE6-B570-D8F373CB090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AA07BFD-8075-49D1-BEB0-FB8FA521C49E}" type="pres">
      <dgm:prSet presAssocID="{E5231AD0-87AB-4E28-A4D6-F255A05ECEC1}" presName="spacer" presStyleCnt="0"/>
      <dgm:spPr/>
    </dgm:pt>
    <dgm:pt modelId="{85370349-7BFB-41C1-AF1C-707AC3CD092A}" type="pres">
      <dgm:prSet presAssocID="{C4700657-9F69-4E95-868E-A3CD805BAA8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35E607-9431-45BD-969B-032CC88754B0}" type="presOf" srcId="{95AA68D8-91E1-4891-AFF2-23915DBB58E5}" destId="{0D992714-39CA-4C82-8419-1A1D0399138F}" srcOrd="0" destOrd="0" presId="urn:microsoft.com/office/officeart/2005/8/layout/vList2"/>
    <dgm:cxn modelId="{C45F0C37-CAE8-4163-A657-197383EF7AD9}" type="presOf" srcId="{D3BD035B-82E9-4693-BF26-69E735E6E00D}" destId="{2605C3ED-2CBF-4945-8747-F745762B5C2D}" srcOrd="0" destOrd="0" presId="urn:microsoft.com/office/officeart/2005/8/layout/vList2"/>
    <dgm:cxn modelId="{12097A3A-F0FF-4C25-9A9F-6C692F967F30}" type="presOf" srcId="{8F597F52-7A84-4246-8496-6CA988E7377F}" destId="{2E5A1AFB-42E1-451A-99FB-A21C7F121231}" srcOrd="0" destOrd="0" presId="urn:microsoft.com/office/officeart/2005/8/layout/vList2"/>
    <dgm:cxn modelId="{3B394D5B-FD4E-4D72-8052-187B1C2A5D2D}" type="presOf" srcId="{C4700657-9F69-4E95-868E-A3CD805BAA8F}" destId="{85370349-7BFB-41C1-AF1C-707AC3CD092A}" srcOrd="0" destOrd="0" presId="urn:microsoft.com/office/officeart/2005/8/layout/vList2"/>
    <dgm:cxn modelId="{38196562-419A-4F5B-8FFC-8262970C4C1B}" type="presOf" srcId="{AB92EF41-80CF-4EAB-AF84-C81BB2A1C180}" destId="{8D43E9BC-AE9B-4AED-9A74-AA554FCF77B1}" srcOrd="0" destOrd="0" presId="urn:microsoft.com/office/officeart/2005/8/layout/vList2"/>
    <dgm:cxn modelId="{E148C766-4583-43AE-B9BA-09CD17948B71}" type="presOf" srcId="{F9909A23-9054-4A8C-AFD6-E224F51ACDDE}" destId="{29C119EA-AEA5-42F8-B512-A52F72B41D1B}" srcOrd="0" destOrd="0" presId="urn:microsoft.com/office/officeart/2005/8/layout/vList2"/>
    <dgm:cxn modelId="{4F98A168-8D9B-44DF-96C3-7C8ED7B5F127}" srcId="{F9909A23-9054-4A8C-AFD6-E224F51ACDDE}" destId="{B49B8E97-CFDD-4DB7-B9DD-559E7BC9838E}" srcOrd="4" destOrd="0" parTransId="{9F2CB876-7F71-44F5-87A8-B73235E28C8F}" sibTransId="{8E13B2B1-8AC5-4B33-AFAE-CB03BF4CCD7E}"/>
    <dgm:cxn modelId="{8675B369-58ED-492B-819B-291E4B67D45B}" type="presOf" srcId="{B49B8E97-CFDD-4DB7-B9DD-559E7BC9838E}" destId="{ADD6DC8F-CE4D-4CDB-A00D-3E99E060CD59}" srcOrd="0" destOrd="0" presId="urn:microsoft.com/office/officeart/2005/8/layout/vList2"/>
    <dgm:cxn modelId="{0E9CDA73-D941-4438-A2AF-12DF2EAED241}" type="presOf" srcId="{E4337357-3573-4411-8562-5192727FAB82}" destId="{0ADD90EF-F89B-4732-8300-CBF2BF6F340C}" srcOrd="0" destOrd="0" presId="urn:microsoft.com/office/officeart/2005/8/layout/vList2"/>
    <dgm:cxn modelId="{0F885D56-4641-4A89-A93F-A0136F7BCD7D}" srcId="{F9909A23-9054-4A8C-AFD6-E224F51ACDDE}" destId="{E4337357-3573-4411-8562-5192727FAB82}" srcOrd="0" destOrd="0" parTransId="{FD66AA5B-629D-4843-8F76-2E34D2C5023D}" sibTransId="{DA4F2F46-B6AB-4939-B07B-79DA77012235}"/>
    <dgm:cxn modelId="{4B188F59-D6C5-4431-9415-5AC074E41287}" srcId="{F9909A23-9054-4A8C-AFD6-E224F51ACDDE}" destId="{AB92EF41-80CF-4EAB-AF84-C81BB2A1C180}" srcOrd="5" destOrd="0" parTransId="{8B350838-6989-4B90-A305-B6432289F8F8}" sibTransId="{25B05C3C-CB0D-4290-8C81-C0B9649093AC}"/>
    <dgm:cxn modelId="{95951D8D-B6D2-4534-8020-7E33166A6750}" srcId="{F9909A23-9054-4A8C-AFD6-E224F51ACDDE}" destId="{95AA68D8-91E1-4891-AFF2-23915DBB58E5}" srcOrd="1" destOrd="0" parTransId="{4B940DC1-45D3-4182-8406-2651FE8B2517}" sibTransId="{91FB911E-FB57-4A8E-ADC7-0D80AC23B2C7}"/>
    <dgm:cxn modelId="{CFFAF59F-9214-49B3-BA58-7B76A32CA720}" srcId="{F9909A23-9054-4A8C-AFD6-E224F51ACDDE}" destId="{C4700657-9F69-4E95-868E-A3CD805BAA8F}" srcOrd="7" destOrd="0" parTransId="{A06BBB3D-8C95-4905-9A44-F3513ABD545C}" sibTransId="{051E5E4B-D8F6-47C7-BD68-D990D38492F5}"/>
    <dgm:cxn modelId="{0DEA87B7-2DFD-43C0-B691-C0634FD9EBB4}" srcId="{F9909A23-9054-4A8C-AFD6-E224F51ACDDE}" destId="{D3BD035B-82E9-4693-BF26-69E735E6E00D}" srcOrd="2" destOrd="0" parTransId="{D4232594-0BC9-4D4D-91D2-05A24122C546}" sibTransId="{3DE5CA84-34EB-4AF2-97E6-E3FE80A197A8}"/>
    <dgm:cxn modelId="{01BF4FEE-6077-42EF-951F-267FA7962C67}" srcId="{F9909A23-9054-4A8C-AFD6-E224F51ACDDE}" destId="{B7497709-DBE9-4CE6-B570-D8F373CB0905}" srcOrd="6" destOrd="0" parTransId="{868F248C-3BB4-4249-B911-B7E357197D1B}" sibTransId="{E5231AD0-87AB-4E28-A4D6-F255A05ECEC1}"/>
    <dgm:cxn modelId="{6A707CF0-D9AC-4AD7-AED0-88A9FAA5634E}" type="presOf" srcId="{B7497709-DBE9-4CE6-B570-D8F373CB0905}" destId="{D8F1CF25-7B4E-43A8-A728-3F9547A55B07}" srcOrd="0" destOrd="0" presId="urn:microsoft.com/office/officeart/2005/8/layout/vList2"/>
    <dgm:cxn modelId="{845DB3FA-31DD-4EF1-AD7A-94F232E7DAFA}" srcId="{F9909A23-9054-4A8C-AFD6-E224F51ACDDE}" destId="{8F597F52-7A84-4246-8496-6CA988E7377F}" srcOrd="3" destOrd="0" parTransId="{479BFF39-6EE2-4D90-9965-FC1F3D4E3A18}" sibTransId="{64783E83-B9C4-499F-AD90-839DABD09F93}"/>
    <dgm:cxn modelId="{9A98E18F-09CD-4DAC-9225-EE7A1AC1F23D}" type="presParOf" srcId="{29C119EA-AEA5-42F8-B512-A52F72B41D1B}" destId="{0ADD90EF-F89B-4732-8300-CBF2BF6F340C}" srcOrd="0" destOrd="0" presId="urn:microsoft.com/office/officeart/2005/8/layout/vList2"/>
    <dgm:cxn modelId="{B4B1F4C9-D74B-4087-BE43-A61E02FA7D8B}" type="presParOf" srcId="{29C119EA-AEA5-42F8-B512-A52F72B41D1B}" destId="{D8A557AD-5BD1-4CB8-9BBC-48783152AC97}" srcOrd="1" destOrd="0" presId="urn:microsoft.com/office/officeart/2005/8/layout/vList2"/>
    <dgm:cxn modelId="{3004B7C7-0299-4223-A36D-D6DB1B45FF6B}" type="presParOf" srcId="{29C119EA-AEA5-42F8-B512-A52F72B41D1B}" destId="{0D992714-39CA-4C82-8419-1A1D0399138F}" srcOrd="2" destOrd="0" presId="urn:microsoft.com/office/officeart/2005/8/layout/vList2"/>
    <dgm:cxn modelId="{C065F4A1-0878-4B4B-9491-BC46CDE63F0D}" type="presParOf" srcId="{29C119EA-AEA5-42F8-B512-A52F72B41D1B}" destId="{31828EA0-272F-4F9C-9BC6-084BCE6F8F27}" srcOrd="3" destOrd="0" presId="urn:microsoft.com/office/officeart/2005/8/layout/vList2"/>
    <dgm:cxn modelId="{9B825C27-8735-40E0-8A2F-A4B78FC2D631}" type="presParOf" srcId="{29C119EA-AEA5-42F8-B512-A52F72B41D1B}" destId="{2605C3ED-2CBF-4945-8747-F745762B5C2D}" srcOrd="4" destOrd="0" presId="urn:microsoft.com/office/officeart/2005/8/layout/vList2"/>
    <dgm:cxn modelId="{8EDA2DEE-DCF2-4559-904D-693D0626A02A}" type="presParOf" srcId="{29C119EA-AEA5-42F8-B512-A52F72B41D1B}" destId="{BA3D69BA-69F4-4F07-9EB4-64DCCCFBE3A4}" srcOrd="5" destOrd="0" presId="urn:microsoft.com/office/officeart/2005/8/layout/vList2"/>
    <dgm:cxn modelId="{92011EDB-BD37-42AB-92FB-3BDC6C6E95E1}" type="presParOf" srcId="{29C119EA-AEA5-42F8-B512-A52F72B41D1B}" destId="{2E5A1AFB-42E1-451A-99FB-A21C7F121231}" srcOrd="6" destOrd="0" presId="urn:microsoft.com/office/officeart/2005/8/layout/vList2"/>
    <dgm:cxn modelId="{3E8245B9-EDD2-4C9F-81B8-37C518254B35}" type="presParOf" srcId="{29C119EA-AEA5-42F8-B512-A52F72B41D1B}" destId="{D8B905B2-E46A-489F-BDC7-3D8EB6C8DDF1}" srcOrd="7" destOrd="0" presId="urn:microsoft.com/office/officeart/2005/8/layout/vList2"/>
    <dgm:cxn modelId="{97E99897-0AAD-4271-A863-5375A918F185}" type="presParOf" srcId="{29C119EA-AEA5-42F8-B512-A52F72B41D1B}" destId="{ADD6DC8F-CE4D-4CDB-A00D-3E99E060CD59}" srcOrd="8" destOrd="0" presId="urn:microsoft.com/office/officeart/2005/8/layout/vList2"/>
    <dgm:cxn modelId="{B4441F41-A5D3-4FDF-B5D6-F6123AA5943E}" type="presParOf" srcId="{29C119EA-AEA5-42F8-B512-A52F72B41D1B}" destId="{09E677E5-C368-46BC-B1D0-4576323C398B}" srcOrd="9" destOrd="0" presId="urn:microsoft.com/office/officeart/2005/8/layout/vList2"/>
    <dgm:cxn modelId="{B2820B84-45C7-4B94-89DC-7FD113A42612}" type="presParOf" srcId="{29C119EA-AEA5-42F8-B512-A52F72B41D1B}" destId="{8D43E9BC-AE9B-4AED-9A74-AA554FCF77B1}" srcOrd="10" destOrd="0" presId="urn:microsoft.com/office/officeart/2005/8/layout/vList2"/>
    <dgm:cxn modelId="{03D07123-91B7-4B9B-BDBA-86123AF0F32F}" type="presParOf" srcId="{29C119EA-AEA5-42F8-B512-A52F72B41D1B}" destId="{F6DCB678-BD65-4906-A221-8F0A2B01A973}" srcOrd="11" destOrd="0" presId="urn:microsoft.com/office/officeart/2005/8/layout/vList2"/>
    <dgm:cxn modelId="{3A19E589-67ED-410F-A74C-1A8D25E2E746}" type="presParOf" srcId="{29C119EA-AEA5-42F8-B512-A52F72B41D1B}" destId="{D8F1CF25-7B4E-43A8-A728-3F9547A55B07}" srcOrd="12" destOrd="0" presId="urn:microsoft.com/office/officeart/2005/8/layout/vList2"/>
    <dgm:cxn modelId="{4B0D5036-F9FC-4332-8C2D-F485A22713BF}" type="presParOf" srcId="{29C119EA-AEA5-42F8-B512-A52F72B41D1B}" destId="{2AA07BFD-8075-49D1-BEB0-FB8FA521C49E}" srcOrd="13" destOrd="0" presId="urn:microsoft.com/office/officeart/2005/8/layout/vList2"/>
    <dgm:cxn modelId="{E95C2312-4B09-49B6-ADB9-7C82D38FA087}" type="presParOf" srcId="{29C119EA-AEA5-42F8-B512-A52F72B41D1B}" destId="{85370349-7BFB-41C1-AF1C-707AC3CD092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0369E-0155-4E54-8BE7-A9B2C4967676}" type="doc">
      <dgm:prSet loTypeId="urn:microsoft.com/office/officeart/2005/8/layout/hierarchy1" loCatId="Inbox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4F31AAA5-F493-482C-82A5-FB929A848A41}">
      <dgm:prSet/>
      <dgm:spPr/>
      <dgm:t>
        <a:bodyPr/>
        <a:lstStyle/>
        <a:p>
          <a:r>
            <a:rPr lang="nl-BE" b="0" i="0"/>
            <a:t>Telkens moeilijker</a:t>
          </a:r>
          <a:endParaRPr lang="en-US"/>
        </a:p>
      </dgm:t>
    </dgm:pt>
    <dgm:pt modelId="{47524359-F9FF-489E-9D11-A5392CF7DAC4}" type="parTrans" cxnId="{0D112D37-F6D5-46FB-92A6-8F5703BBD631}">
      <dgm:prSet/>
      <dgm:spPr/>
      <dgm:t>
        <a:bodyPr/>
        <a:lstStyle/>
        <a:p>
          <a:endParaRPr lang="en-US"/>
        </a:p>
      </dgm:t>
    </dgm:pt>
    <dgm:pt modelId="{05A8BBEA-2BEB-4853-AFDC-9E16DB661B8F}" type="sibTrans" cxnId="{0D112D37-F6D5-46FB-92A6-8F5703BBD631}">
      <dgm:prSet/>
      <dgm:spPr/>
      <dgm:t>
        <a:bodyPr/>
        <a:lstStyle/>
        <a:p>
          <a:endParaRPr lang="en-US"/>
        </a:p>
      </dgm:t>
    </dgm:pt>
    <dgm:pt modelId="{69AFA111-B6B5-4840-94CD-24104A6368F8}">
      <dgm:prSet/>
      <dgm:spPr/>
      <dgm:t>
        <a:bodyPr/>
        <a:lstStyle/>
        <a:p>
          <a:r>
            <a:rPr lang="nl-BE" b="0" i="0"/>
            <a:t>Onverwachte veranderingen</a:t>
          </a:r>
          <a:endParaRPr lang="en-US"/>
        </a:p>
      </dgm:t>
    </dgm:pt>
    <dgm:pt modelId="{C3A5C60E-86A9-4066-BE5E-5A7B90EC74E3}" type="parTrans" cxnId="{1201EB30-1334-4FBC-B19A-F7E48C1391D0}">
      <dgm:prSet/>
      <dgm:spPr/>
      <dgm:t>
        <a:bodyPr/>
        <a:lstStyle/>
        <a:p>
          <a:endParaRPr lang="en-US"/>
        </a:p>
      </dgm:t>
    </dgm:pt>
    <dgm:pt modelId="{B36C4C49-2B48-4572-84B8-C1C8DDBE1EE6}" type="sibTrans" cxnId="{1201EB30-1334-4FBC-B19A-F7E48C1391D0}">
      <dgm:prSet/>
      <dgm:spPr/>
      <dgm:t>
        <a:bodyPr/>
        <a:lstStyle/>
        <a:p>
          <a:endParaRPr lang="en-US"/>
        </a:p>
      </dgm:t>
    </dgm:pt>
    <dgm:pt modelId="{B98DEBE4-4E6C-4AD7-9793-9D03F022679E}">
      <dgm:prSet/>
      <dgm:spPr/>
      <dgm:t>
        <a:bodyPr/>
        <a:lstStyle/>
        <a:p>
          <a:r>
            <a:rPr lang="nl-BE" b="0" i="0"/>
            <a:t>Upgrades kopen</a:t>
          </a:r>
          <a:endParaRPr lang="en-US"/>
        </a:p>
      </dgm:t>
    </dgm:pt>
    <dgm:pt modelId="{C9FE8E6E-819C-4142-A84D-96F42C5996C2}" type="parTrans" cxnId="{5D6483E2-B2C4-4836-AA6C-C067DCA735A4}">
      <dgm:prSet/>
      <dgm:spPr/>
      <dgm:t>
        <a:bodyPr/>
        <a:lstStyle/>
        <a:p>
          <a:endParaRPr lang="en-US"/>
        </a:p>
      </dgm:t>
    </dgm:pt>
    <dgm:pt modelId="{48D45055-47AF-41BA-8CAA-030015F0DFBE}" type="sibTrans" cxnId="{5D6483E2-B2C4-4836-AA6C-C067DCA735A4}">
      <dgm:prSet/>
      <dgm:spPr/>
      <dgm:t>
        <a:bodyPr/>
        <a:lstStyle/>
        <a:p>
          <a:endParaRPr lang="en-US"/>
        </a:p>
      </dgm:t>
    </dgm:pt>
    <dgm:pt modelId="{C0DDDBE1-7D0C-4CD3-8A55-58963C04D695}" type="pres">
      <dgm:prSet presAssocID="{B780369E-0155-4E54-8BE7-A9B2C49676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2E469B-5D9D-4F71-8610-22D3DFA283E0}" type="pres">
      <dgm:prSet presAssocID="{4F31AAA5-F493-482C-82A5-FB929A848A41}" presName="hierRoot1" presStyleCnt="0"/>
      <dgm:spPr/>
    </dgm:pt>
    <dgm:pt modelId="{7CFE683B-1332-42A2-A3CF-850DE7A82CA5}" type="pres">
      <dgm:prSet presAssocID="{4F31AAA5-F493-482C-82A5-FB929A848A41}" presName="composite" presStyleCnt="0"/>
      <dgm:spPr/>
    </dgm:pt>
    <dgm:pt modelId="{966F7D96-2E83-41C2-88A6-67B8F06C9A13}" type="pres">
      <dgm:prSet presAssocID="{4F31AAA5-F493-482C-82A5-FB929A848A41}" presName="background" presStyleLbl="node0" presStyleIdx="0" presStyleCnt="3"/>
      <dgm:spPr/>
    </dgm:pt>
    <dgm:pt modelId="{21109AD6-FD26-4EF5-AF24-B2C948831F6B}" type="pres">
      <dgm:prSet presAssocID="{4F31AAA5-F493-482C-82A5-FB929A848A41}" presName="text" presStyleLbl="fgAcc0" presStyleIdx="0" presStyleCnt="3">
        <dgm:presLayoutVars>
          <dgm:chPref val="3"/>
        </dgm:presLayoutVars>
      </dgm:prSet>
      <dgm:spPr/>
    </dgm:pt>
    <dgm:pt modelId="{A7254A07-9C8B-459E-B0EF-22107A087A99}" type="pres">
      <dgm:prSet presAssocID="{4F31AAA5-F493-482C-82A5-FB929A848A41}" presName="hierChild2" presStyleCnt="0"/>
      <dgm:spPr/>
    </dgm:pt>
    <dgm:pt modelId="{1CBAEDC8-D63D-434E-89AB-9DAFD94411D3}" type="pres">
      <dgm:prSet presAssocID="{69AFA111-B6B5-4840-94CD-24104A6368F8}" presName="hierRoot1" presStyleCnt="0"/>
      <dgm:spPr/>
    </dgm:pt>
    <dgm:pt modelId="{A2AE6731-6F57-4DE3-AEA7-B03F19CAD6CE}" type="pres">
      <dgm:prSet presAssocID="{69AFA111-B6B5-4840-94CD-24104A6368F8}" presName="composite" presStyleCnt="0"/>
      <dgm:spPr/>
    </dgm:pt>
    <dgm:pt modelId="{B16C729F-56B8-4CC0-B001-130B80E673DA}" type="pres">
      <dgm:prSet presAssocID="{69AFA111-B6B5-4840-94CD-24104A6368F8}" presName="background" presStyleLbl="node0" presStyleIdx="1" presStyleCnt="3"/>
      <dgm:spPr/>
    </dgm:pt>
    <dgm:pt modelId="{887AAB5E-E7B4-4412-B5D4-74BA899ADE45}" type="pres">
      <dgm:prSet presAssocID="{69AFA111-B6B5-4840-94CD-24104A6368F8}" presName="text" presStyleLbl="fgAcc0" presStyleIdx="1" presStyleCnt="3">
        <dgm:presLayoutVars>
          <dgm:chPref val="3"/>
        </dgm:presLayoutVars>
      </dgm:prSet>
      <dgm:spPr/>
    </dgm:pt>
    <dgm:pt modelId="{D60C0D27-BA31-45A2-8FF3-73944B099130}" type="pres">
      <dgm:prSet presAssocID="{69AFA111-B6B5-4840-94CD-24104A6368F8}" presName="hierChild2" presStyleCnt="0"/>
      <dgm:spPr/>
    </dgm:pt>
    <dgm:pt modelId="{F3139FC6-CD24-4A5F-897C-7BA28582ECDA}" type="pres">
      <dgm:prSet presAssocID="{B98DEBE4-4E6C-4AD7-9793-9D03F022679E}" presName="hierRoot1" presStyleCnt="0"/>
      <dgm:spPr/>
    </dgm:pt>
    <dgm:pt modelId="{703F5A1B-AFC9-4024-8896-C3903E457482}" type="pres">
      <dgm:prSet presAssocID="{B98DEBE4-4E6C-4AD7-9793-9D03F022679E}" presName="composite" presStyleCnt="0"/>
      <dgm:spPr/>
    </dgm:pt>
    <dgm:pt modelId="{90549108-0152-43C7-9056-BB1025449A34}" type="pres">
      <dgm:prSet presAssocID="{B98DEBE4-4E6C-4AD7-9793-9D03F022679E}" presName="background" presStyleLbl="node0" presStyleIdx="2" presStyleCnt="3"/>
      <dgm:spPr/>
    </dgm:pt>
    <dgm:pt modelId="{74A5B2F4-3A8E-49DF-944D-83AF086AD23C}" type="pres">
      <dgm:prSet presAssocID="{B98DEBE4-4E6C-4AD7-9793-9D03F022679E}" presName="text" presStyleLbl="fgAcc0" presStyleIdx="2" presStyleCnt="3">
        <dgm:presLayoutVars>
          <dgm:chPref val="3"/>
        </dgm:presLayoutVars>
      </dgm:prSet>
      <dgm:spPr/>
    </dgm:pt>
    <dgm:pt modelId="{FA47D83F-9693-4E5E-9731-0E33277CCA6F}" type="pres">
      <dgm:prSet presAssocID="{B98DEBE4-4E6C-4AD7-9793-9D03F022679E}" presName="hierChild2" presStyleCnt="0"/>
      <dgm:spPr/>
    </dgm:pt>
  </dgm:ptLst>
  <dgm:cxnLst>
    <dgm:cxn modelId="{384EE914-3F12-4941-AB91-517FD84BA772}" type="presOf" srcId="{B780369E-0155-4E54-8BE7-A9B2C4967676}" destId="{C0DDDBE1-7D0C-4CD3-8A55-58963C04D695}" srcOrd="0" destOrd="0" presId="urn:microsoft.com/office/officeart/2005/8/layout/hierarchy1"/>
    <dgm:cxn modelId="{2A36D229-59C2-4CED-80CB-2360C331086D}" type="presOf" srcId="{B98DEBE4-4E6C-4AD7-9793-9D03F022679E}" destId="{74A5B2F4-3A8E-49DF-944D-83AF086AD23C}" srcOrd="0" destOrd="0" presId="urn:microsoft.com/office/officeart/2005/8/layout/hierarchy1"/>
    <dgm:cxn modelId="{1201EB30-1334-4FBC-B19A-F7E48C1391D0}" srcId="{B780369E-0155-4E54-8BE7-A9B2C4967676}" destId="{69AFA111-B6B5-4840-94CD-24104A6368F8}" srcOrd="1" destOrd="0" parTransId="{C3A5C60E-86A9-4066-BE5E-5A7B90EC74E3}" sibTransId="{B36C4C49-2B48-4572-84B8-C1C8DDBE1EE6}"/>
    <dgm:cxn modelId="{0D112D37-F6D5-46FB-92A6-8F5703BBD631}" srcId="{B780369E-0155-4E54-8BE7-A9B2C4967676}" destId="{4F31AAA5-F493-482C-82A5-FB929A848A41}" srcOrd="0" destOrd="0" parTransId="{47524359-F9FF-489E-9D11-A5392CF7DAC4}" sibTransId="{05A8BBEA-2BEB-4853-AFDC-9E16DB661B8F}"/>
    <dgm:cxn modelId="{11138F37-19F6-4FA7-9049-6725778C400C}" type="presOf" srcId="{69AFA111-B6B5-4840-94CD-24104A6368F8}" destId="{887AAB5E-E7B4-4412-B5D4-74BA899ADE45}" srcOrd="0" destOrd="0" presId="urn:microsoft.com/office/officeart/2005/8/layout/hierarchy1"/>
    <dgm:cxn modelId="{E4EFF9B2-CEC7-48A1-8D89-AB0140A9FEE5}" type="presOf" srcId="{4F31AAA5-F493-482C-82A5-FB929A848A41}" destId="{21109AD6-FD26-4EF5-AF24-B2C948831F6B}" srcOrd="0" destOrd="0" presId="urn:microsoft.com/office/officeart/2005/8/layout/hierarchy1"/>
    <dgm:cxn modelId="{5D6483E2-B2C4-4836-AA6C-C067DCA735A4}" srcId="{B780369E-0155-4E54-8BE7-A9B2C4967676}" destId="{B98DEBE4-4E6C-4AD7-9793-9D03F022679E}" srcOrd="2" destOrd="0" parTransId="{C9FE8E6E-819C-4142-A84D-96F42C5996C2}" sibTransId="{48D45055-47AF-41BA-8CAA-030015F0DFBE}"/>
    <dgm:cxn modelId="{41973AF1-281F-49AA-921E-BB3811DE63E4}" type="presParOf" srcId="{C0DDDBE1-7D0C-4CD3-8A55-58963C04D695}" destId="{132E469B-5D9D-4F71-8610-22D3DFA283E0}" srcOrd="0" destOrd="0" presId="urn:microsoft.com/office/officeart/2005/8/layout/hierarchy1"/>
    <dgm:cxn modelId="{1CC17109-3629-4087-B482-842901CEE1EB}" type="presParOf" srcId="{132E469B-5D9D-4F71-8610-22D3DFA283E0}" destId="{7CFE683B-1332-42A2-A3CF-850DE7A82CA5}" srcOrd="0" destOrd="0" presId="urn:microsoft.com/office/officeart/2005/8/layout/hierarchy1"/>
    <dgm:cxn modelId="{7C224673-E852-405C-9A6C-D8C4B2211553}" type="presParOf" srcId="{7CFE683B-1332-42A2-A3CF-850DE7A82CA5}" destId="{966F7D96-2E83-41C2-88A6-67B8F06C9A13}" srcOrd="0" destOrd="0" presId="urn:microsoft.com/office/officeart/2005/8/layout/hierarchy1"/>
    <dgm:cxn modelId="{F8C80020-EEC0-446F-A58A-80C6E643F6C4}" type="presParOf" srcId="{7CFE683B-1332-42A2-A3CF-850DE7A82CA5}" destId="{21109AD6-FD26-4EF5-AF24-B2C948831F6B}" srcOrd="1" destOrd="0" presId="urn:microsoft.com/office/officeart/2005/8/layout/hierarchy1"/>
    <dgm:cxn modelId="{E4334869-D2D5-43A3-965F-72213E7DDFCC}" type="presParOf" srcId="{132E469B-5D9D-4F71-8610-22D3DFA283E0}" destId="{A7254A07-9C8B-459E-B0EF-22107A087A99}" srcOrd="1" destOrd="0" presId="urn:microsoft.com/office/officeart/2005/8/layout/hierarchy1"/>
    <dgm:cxn modelId="{95A8371A-9BAF-4E3D-938D-F8BBE1492711}" type="presParOf" srcId="{C0DDDBE1-7D0C-4CD3-8A55-58963C04D695}" destId="{1CBAEDC8-D63D-434E-89AB-9DAFD94411D3}" srcOrd="1" destOrd="0" presId="urn:microsoft.com/office/officeart/2005/8/layout/hierarchy1"/>
    <dgm:cxn modelId="{620135BC-892D-49D3-9439-36B75298F441}" type="presParOf" srcId="{1CBAEDC8-D63D-434E-89AB-9DAFD94411D3}" destId="{A2AE6731-6F57-4DE3-AEA7-B03F19CAD6CE}" srcOrd="0" destOrd="0" presId="urn:microsoft.com/office/officeart/2005/8/layout/hierarchy1"/>
    <dgm:cxn modelId="{E26B81F5-30C7-42DD-8ECB-36A2014DF77A}" type="presParOf" srcId="{A2AE6731-6F57-4DE3-AEA7-B03F19CAD6CE}" destId="{B16C729F-56B8-4CC0-B001-130B80E673DA}" srcOrd="0" destOrd="0" presId="urn:microsoft.com/office/officeart/2005/8/layout/hierarchy1"/>
    <dgm:cxn modelId="{C5286FC4-6C82-4419-B850-F0D7942E1975}" type="presParOf" srcId="{A2AE6731-6F57-4DE3-AEA7-B03F19CAD6CE}" destId="{887AAB5E-E7B4-4412-B5D4-74BA899ADE45}" srcOrd="1" destOrd="0" presId="urn:microsoft.com/office/officeart/2005/8/layout/hierarchy1"/>
    <dgm:cxn modelId="{D332EDD1-3827-413D-8635-B48B5ADDA505}" type="presParOf" srcId="{1CBAEDC8-D63D-434E-89AB-9DAFD94411D3}" destId="{D60C0D27-BA31-45A2-8FF3-73944B099130}" srcOrd="1" destOrd="0" presId="urn:microsoft.com/office/officeart/2005/8/layout/hierarchy1"/>
    <dgm:cxn modelId="{6DA061D2-FBFB-472D-8FDC-D855145E67C7}" type="presParOf" srcId="{C0DDDBE1-7D0C-4CD3-8A55-58963C04D695}" destId="{F3139FC6-CD24-4A5F-897C-7BA28582ECDA}" srcOrd="2" destOrd="0" presId="urn:microsoft.com/office/officeart/2005/8/layout/hierarchy1"/>
    <dgm:cxn modelId="{A524F520-613E-4358-B03B-5EDCC9BF86AA}" type="presParOf" srcId="{F3139FC6-CD24-4A5F-897C-7BA28582ECDA}" destId="{703F5A1B-AFC9-4024-8896-C3903E457482}" srcOrd="0" destOrd="0" presId="urn:microsoft.com/office/officeart/2005/8/layout/hierarchy1"/>
    <dgm:cxn modelId="{706E040D-55D7-43DE-83DC-B644B18AC890}" type="presParOf" srcId="{703F5A1B-AFC9-4024-8896-C3903E457482}" destId="{90549108-0152-43C7-9056-BB1025449A34}" srcOrd="0" destOrd="0" presId="urn:microsoft.com/office/officeart/2005/8/layout/hierarchy1"/>
    <dgm:cxn modelId="{CD732237-B72D-4B97-8625-84331783E6A8}" type="presParOf" srcId="{703F5A1B-AFC9-4024-8896-C3903E457482}" destId="{74A5B2F4-3A8E-49DF-944D-83AF086AD23C}" srcOrd="1" destOrd="0" presId="urn:microsoft.com/office/officeart/2005/8/layout/hierarchy1"/>
    <dgm:cxn modelId="{A3F435FE-1A0C-4420-BEAB-23DC63B728F5}" type="presParOf" srcId="{F3139FC6-CD24-4A5F-897C-7BA28582ECDA}" destId="{FA47D83F-9693-4E5E-9731-0E33277CCA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D2303-33D5-4080-BF67-545980374685}" type="doc">
      <dgm:prSet loTypeId="urn:microsoft.com/office/officeart/2008/layout/LinedList" loCatId="Inbox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A1499D-9E20-4723-9B45-23CEDDC8C3FE}">
      <dgm:prSet/>
      <dgm:spPr/>
      <dgm:t>
        <a:bodyPr/>
        <a:lstStyle/>
        <a:p>
          <a:r>
            <a:rPr lang="nl-BE" b="0" i="0"/>
            <a:t>Chat</a:t>
          </a:r>
          <a:endParaRPr lang="en-US"/>
        </a:p>
      </dgm:t>
    </dgm:pt>
    <dgm:pt modelId="{17C440AD-ECAF-49B3-953B-B31D499A60C6}" type="parTrans" cxnId="{C6505A8D-0FFD-4F14-8075-9F04B7552463}">
      <dgm:prSet/>
      <dgm:spPr/>
      <dgm:t>
        <a:bodyPr/>
        <a:lstStyle/>
        <a:p>
          <a:endParaRPr lang="en-US"/>
        </a:p>
      </dgm:t>
    </dgm:pt>
    <dgm:pt modelId="{30A35C31-D776-40EA-9A5D-24E84AA8A124}" type="sibTrans" cxnId="{C6505A8D-0FFD-4F14-8075-9F04B7552463}">
      <dgm:prSet/>
      <dgm:spPr/>
      <dgm:t>
        <a:bodyPr/>
        <a:lstStyle/>
        <a:p>
          <a:endParaRPr lang="en-US"/>
        </a:p>
      </dgm:t>
    </dgm:pt>
    <dgm:pt modelId="{671408B3-6E5C-4E62-BA1F-CAB02FF33796}">
      <dgm:prSet/>
      <dgm:spPr/>
      <dgm:t>
        <a:bodyPr/>
        <a:lstStyle/>
        <a:p>
          <a:r>
            <a:rPr lang="nl-BE" b="0" i="0"/>
            <a:t>Gifts</a:t>
          </a:r>
          <a:endParaRPr lang="en-US"/>
        </a:p>
      </dgm:t>
    </dgm:pt>
    <dgm:pt modelId="{BFB0D6C5-8692-408C-80AC-7884C2C80977}" type="parTrans" cxnId="{251CD163-B250-402D-8121-CBFBA8895630}">
      <dgm:prSet/>
      <dgm:spPr/>
      <dgm:t>
        <a:bodyPr/>
        <a:lstStyle/>
        <a:p>
          <a:endParaRPr lang="en-US"/>
        </a:p>
      </dgm:t>
    </dgm:pt>
    <dgm:pt modelId="{CAAA05B8-AC1A-4B42-8DE7-F4E21D0F6A82}" type="sibTrans" cxnId="{251CD163-B250-402D-8121-CBFBA8895630}">
      <dgm:prSet/>
      <dgm:spPr/>
      <dgm:t>
        <a:bodyPr/>
        <a:lstStyle/>
        <a:p>
          <a:endParaRPr lang="en-US"/>
        </a:p>
      </dgm:t>
    </dgm:pt>
    <dgm:pt modelId="{A51E9E75-691B-4F6F-856F-C3313CB8D087}">
      <dgm:prSet/>
      <dgm:spPr/>
      <dgm:t>
        <a:bodyPr/>
        <a:lstStyle/>
        <a:p>
          <a:r>
            <a:rPr lang="nl-BE" b="0" i="0"/>
            <a:t>Go to war with a different clan</a:t>
          </a:r>
          <a:endParaRPr lang="en-US"/>
        </a:p>
      </dgm:t>
    </dgm:pt>
    <dgm:pt modelId="{61FAF1EE-411F-43DA-A898-640ADAAE69E5}" type="parTrans" cxnId="{9DC8BF28-7240-40C7-8161-29B721BE4594}">
      <dgm:prSet/>
      <dgm:spPr/>
      <dgm:t>
        <a:bodyPr/>
        <a:lstStyle/>
        <a:p>
          <a:endParaRPr lang="en-US"/>
        </a:p>
      </dgm:t>
    </dgm:pt>
    <dgm:pt modelId="{F26A092B-F054-47EA-ACEA-95492303DF69}" type="sibTrans" cxnId="{9DC8BF28-7240-40C7-8161-29B721BE4594}">
      <dgm:prSet/>
      <dgm:spPr/>
      <dgm:t>
        <a:bodyPr/>
        <a:lstStyle/>
        <a:p>
          <a:endParaRPr lang="en-US"/>
        </a:p>
      </dgm:t>
    </dgm:pt>
    <dgm:pt modelId="{F5D481E2-A095-4522-9C48-2FA3B5CB7AC9}">
      <dgm:prSet/>
      <dgm:spPr/>
      <dgm:t>
        <a:bodyPr/>
        <a:lstStyle/>
        <a:p>
          <a:r>
            <a:rPr lang="nl-BE" b="0" i="0" dirty="0"/>
            <a:t>Bonus </a:t>
          </a:r>
          <a:r>
            <a:rPr lang="nl-BE" b="0" i="0" dirty="0" err="1"/>
            <a:t>for</a:t>
          </a:r>
          <a:r>
            <a:rPr lang="nl-BE" b="0" i="0" dirty="0"/>
            <a:t> winning a war</a:t>
          </a:r>
          <a:endParaRPr lang="en-US" dirty="0"/>
        </a:p>
      </dgm:t>
    </dgm:pt>
    <dgm:pt modelId="{EEE04E75-2596-4231-A234-22B65D712992}" type="parTrans" cxnId="{68FEB3F5-8D0D-4F2A-89E5-EFA46FE1B5ED}">
      <dgm:prSet/>
      <dgm:spPr/>
      <dgm:t>
        <a:bodyPr/>
        <a:lstStyle/>
        <a:p>
          <a:endParaRPr lang="en-US"/>
        </a:p>
      </dgm:t>
    </dgm:pt>
    <dgm:pt modelId="{C3DBD9A3-F583-4CA3-A3AE-1E5017E3D0B7}" type="sibTrans" cxnId="{68FEB3F5-8D0D-4F2A-89E5-EFA46FE1B5ED}">
      <dgm:prSet/>
      <dgm:spPr/>
      <dgm:t>
        <a:bodyPr/>
        <a:lstStyle/>
        <a:p>
          <a:endParaRPr lang="en-US"/>
        </a:p>
      </dgm:t>
    </dgm:pt>
    <dgm:pt modelId="{ECE5BD99-6C83-4D2B-A063-20D4078DC9AF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5F5C60E0-3684-428C-997A-534B3CE3952C}" type="parTrans" cxnId="{C749D104-DCEF-4C3C-B73E-B83BAC85EA19}">
      <dgm:prSet/>
      <dgm:spPr/>
      <dgm:t>
        <a:bodyPr/>
        <a:lstStyle/>
        <a:p>
          <a:endParaRPr lang="nl-NL"/>
        </a:p>
      </dgm:t>
    </dgm:pt>
    <dgm:pt modelId="{17B8C442-7185-43EC-809A-DE69BA87ABE3}" type="sibTrans" cxnId="{C749D104-DCEF-4C3C-B73E-B83BAC85EA19}">
      <dgm:prSet/>
      <dgm:spPr/>
      <dgm:t>
        <a:bodyPr/>
        <a:lstStyle/>
        <a:p>
          <a:endParaRPr lang="nl-NL"/>
        </a:p>
      </dgm:t>
    </dgm:pt>
    <dgm:pt modelId="{485D92F9-6B8F-41B4-8DD6-4622BE6361F6}" type="pres">
      <dgm:prSet presAssocID="{A5FD2303-33D5-4080-BF67-545980374685}" presName="vert0" presStyleCnt="0">
        <dgm:presLayoutVars>
          <dgm:dir/>
          <dgm:animOne val="branch"/>
          <dgm:animLvl val="lvl"/>
        </dgm:presLayoutVars>
      </dgm:prSet>
      <dgm:spPr/>
    </dgm:pt>
    <dgm:pt modelId="{B6D60487-29E7-4DF6-A24F-B3CB4D1CEAAC}" type="pres">
      <dgm:prSet presAssocID="{75A1499D-9E20-4723-9B45-23CEDDC8C3FE}" presName="thickLine" presStyleLbl="alignNode1" presStyleIdx="0" presStyleCnt="5"/>
      <dgm:spPr/>
    </dgm:pt>
    <dgm:pt modelId="{29DDF019-DAAE-4616-88B2-B7EA5CCEC039}" type="pres">
      <dgm:prSet presAssocID="{75A1499D-9E20-4723-9B45-23CEDDC8C3FE}" presName="horz1" presStyleCnt="0"/>
      <dgm:spPr/>
    </dgm:pt>
    <dgm:pt modelId="{4D3FFD4A-88F7-457E-900F-9AD0F244C65B}" type="pres">
      <dgm:prSet presAssocID="{75A1499D-9E20-4723-9B45-23CEDDC8C3FE}" presName="tx1" presStyleLbl="revTx" presStyleIdx="0" presStyleCnt="5"/>
      <dgm:spPr/>
    </dgm:pt>
    <dgm:pt modelId="{BC521B5F-43EF-4C9C-BE90-B78E3C2B838D}" type="pres">
      <dgm:prSet presAssocID="{75A1499D-9E20-4723-9B45-23CEDDC8C3FE}" presName="vert1" presStyleCnt="0"/>
      <dgm:spPr/>
    </dgm:pt>
    <dgm:pt modelId="{271E43EA-62A4-4640-9BE5-5972EB53F9BB}" type="pres">
      <dgm:prSet presAssocID="{671408B3-6E5C-4E62-BA1F-CAB02FF33796}" presName="thickLine" presStyleLbl="alignNode1" presStyleIdx="1" presStyleCnt="5"/>
      <dgm:spPr/>
    </dgm:pt>
    <dgm:pt modelId="{E3101602-E0C1-4B16-B72B-6F72D92F333A}" type="pres">
      <dgm:prSet presAssocID="{671408B3-6E5C-4E62-BA1F-CAB02FF33796}" presName="horz1" presStyleCnt="0"/>
      <dgm:spPr/>
    </dgm:pt>
    <dgm:pt modelId="{14FBE43F-A8B1-4A02-B3AB-E62F67FFA10C}" type="pres">
      <dgm:prSet presAssocID="{671408B3-6E5C-4E62-BA1F-CAB02FF33796}" presName="tx1" presStyleLbl="revTx" presStyleIdx="1" presStyleCnt="5"/>
      <dgm:spPr/>
    </dgm:pt>
    <dgm:pt modelId="{2105149D-1641-4F96-92E2-01A9EC275C90}" type="pres">
      <dgm:prSet presAssocID="{671408B3-6E5C-4E62-BA1F-CAB02FF33796}" presName="vert1" presStyleCnt="0"/>
      <dgm:spPr/>
    </dgm:pt>
    <dgm:pt modelId="{0E084A2D-DBA6-4DA3-BDA0-0DF2B1B72D9C}" type="pres">
      <dgm:prSet presAssocID="{A51E9E75-691B-4F6F-856F-C3313CB8D087}" presName="thickLine" presStyleLbl="alignNode1" presStyleIdx="2" presStyleCnt="5"/>
      <dgm:spPr/>
    </dgm:pt>
    <dgm:pt modelId="{1D11D349-BDF8-4FBA-A703-5BAE557F150A}" type="pres">
      <dgm:prSet presAssocID="{A51E9E75-691B-4F6F-856F-C3313CB8D087}" presName="horz1" presStyleCnt="0"/>
      <dgm:spPr/>
    </dgm:pt>
    <dgm:pt modelId="{FC3C76AA-FAC5-4BCD-ADA5-1A3A77E031BC}" type="pres">
      <dgm:prSet presAssocID="{A51E9E75-691B-4F6F-856F-C3313CB8D087}" presName="tx1" presStyleLbl="revTx" presStyleIdx="2" presStyleCnt="5"/>
      <dgm:spPr/>
    </dgm:pt>
    <dgm:pt modelId="{76484C5B-61A2-4471-93C9-952C0AFCF192}" type="pres">
      <dgm:prSet presAssocID="{A51E9E75-691B-4F6F-856F-C3313CB8D087}" presName="vert1" presStyleCnt="0"/>
      <dgm:spPr/>
    </dgm:pt>
    <dgm:pt modelId="{F7CE678C-E5EE-492B-9D46-F5DE417095D6}" type="pres">
      <dgm:prSet presAssocID="{F5D481E2-A095-4522-9C48-2FA3B5CB7AC9}" presName="thickLine" presStyleLbl="alignNode1" presStyleIdx="3" presStyleCnt="5"/>
      <dgm:spPr/>
    </dgm:pt>
    <dgm:pt modelId="{6D5D3CEA-B942-4E77-ACD1-58ACDE8DD4E4}" type="pres">
      <dgm:prSet presAssocID="{F5D481E2-A095-4522-9C48-2FA3B5CB7AC9}" presName="horz1" presStyleCnt="0"/>
      <dgm:spPr/>
    </dgm:pt>
    <dgm:pt modelId="{52573E61-4CB7-473C-8C26-903E2756D9DF}" type="pres">
      <dgm:prSet presAssocID="{F5D481E2-A095-4522-9C48-2FA3B5CB7AC9}" presName="tx1" presStyleLbl="revTx" presStyleIdx="3" presStyleCnt="5"/>
      <dgm:spPr/>
    </dgm:pt>
    <dgm:pt modelId="{DCFCCF9E-D06C-4080-84EB-6E353ED712BC}" type="pres">
      <dgm:prSet presAssocID="{F5D481E2-A095-4522-9C48-2FA3B5CB7AC9}" presName="vert1" presStyleCnt="0"/>
      <dgm:spPr/>
    </dgm:pt>
    <dgm:pt modelId="{FADDDAEC-370D-40B0-8BB3-9668042A1871}" type="pres">
      <dgm:prSet presAssocID="{ECE5BD99-6C83-4D2B-A063-20D4078DC9AF}" presName="thickLine" presStyleLbl="alignNode1" presStyleIdx="4" presStyleCnt="5"/>
      <dgm:spPr/>
    </dgm:pt>
    <dgm:pt modelId="{6A917D03-EC76-4817-AEEC-726F5E01937D}" type="pres">
      <dgm:prSet presAssocID="{ECE5BD99-6C83-4D2B-A063-20D4078DC9AF}" presName="horz1" presStyleCnt="0"/>
      <dgm:spPr/>
    </dgm:pt>
    <dgm:pt modelId="{FDCB54AB-435A-46EA-9087-B2C53C0E181D}" type="pres">
      <dgm:prSet presAssocID="{ECE5BD99-6C83-4D2B-A063-20D4078DC9AF}" presName="tx1" presStyleLbl="revTx" presStyleIdx="4" presStyleCnt="5"/>
      <dgm:spPr/>
    </dgm:pt>
    <dgm:pt modelId="{7A648CEE-C008-48CF-A559-148E5E80F95C}" type="pres">
      <dgm:prSet presAssocID="{ECE5BD99-6C83-4D2B-A063-20D4078DC9AF}" presName="vert1" presStyleCnt="0"/>
      <dgm:spPr/>
    </dgm:pt>
  </dgm:ptLst>
  <dgm:cxnLst>
    <dgm:cxn modelId="{C749D104-DCEF-4C3C-B73E-B83BAC85EA19}" srcId="{A5FD2303-33D5-4080-BF67-545980374685}" destId="{ECE5BD99-6C83-4D2B-A063-20D4078DC9AF}" srcOrd="4" destOrd="0" parTransId="{5F5C60E0-3684-428C-997A-534B3CE3952C}" sibTransId="{17B8C442-7185-43EC-809A-DE69BA87ABE3}"/>
    <dgm:cxn modelId="{A9EDD618-3D74-4B1F-BB41-B6C15D06BA88}" type="presOf" srcId="{671408B3-6E5C-4E62-BA1F-CAB02FF33796}" destId="{14FBE43F-A8B1-4A02-B3AB-E62F67FFA10C}" srcOrd="0" destOrd="0" presId="urn:microsoft.com/office/officeart/2008/layout/LinedList"/>
    <dgm:cxn modelId="{9DC8BF28-7240-40C7-8161-29B721BE4594}" srcId="{A5FD2303-33D5-4080-BF67-545980374685}" destId="{A51E9E75-691B-4F6F-856F-C3313CB8D087}" srcOrd="2" destOrd="0" parTransId="{61FAF1EE-411F-43DA-A898-640ADAAE69E5}" sibTransId="{F26A092B-F054-47EA-ACEA-95492303DF69}"/>
    <dgm:cxn modelId="{251CD163-B250-402D-8121-CBFBA8895630}" srcId="{A5FD2303-33D5-4080-BF67-545980374685}" destId="{671408B3-6E5C-4E62-BA1F-CAB02FF33796}" srcOrd="1" destOrd="0" parTransId="{BFB0D6C5-8692-408C-80AC-7884C2C80977}" sibTransId="{CAAA05B8-AC1A-4B42-8DE7-F4E21D0F6A82}"/>
    <dgm:cxn modelId="{6079EE51-2959-4A5C-A7CA-E239CCE046C2}" type="presOf" srcId="{F5D481E2-A095-4522-9C48-2FA3B5CB7AC9}" destId="{52573E61-4CB7-473C-8C26-903E2756D9DF}" srcOrd="0" destOrd="0" presId="urn:microsoft.com/office/officeart/2008/layout/LinedList"/>
    <dgm:cxn modelId="{6497BA54-7080-47A4-8F66-FAC13E0A15DB}" type="presOf" srcId="{A5FD2303-33D5-4080-BF67-545980374685}" destId="{485D92F9-6B8F-41B4-8DD6-4622BE6361F6}" srcOrd="0" destOrd="0" presId="urn:microsoft.com/office/officeart/2008/layout/LinedList"/>
    <dgm:cxn modelId="{E4E01477-E027-4EDD-AFD1-EC72BD77F99B}" type="presOf" srcId="{A51E9E75-691B-4F6F-856F-C3313CB8D087}" destId="{FC3C76AA-FAC5-4BCD-ADA5-1A3A77E031BC}" srcOrd="0" destOrd="0" presId="urn:microsoft.com/office/officeart/2008/layout/LinedList"/>
    <dgm:cxn modelId="{C6505A8D-0FFD-4F14-8075-9F04B7552463}" srcId="{A5FD2303-33D5-4080-BF67-545980374685}" destId="{75A1499D-9E20-4723-9B45-23CEDDC8C3FE}" srcOrd="0" destOrd="0" parTransId="{17C440AD-ECAF-49B3-953B-B31D499A60C6}" sibTransId="{30A35C31-D776-40EA-9A5D-24E84AA8A124}"/>
    <dgm:cxn modelId="{4A6CBD95-7EB8-41C4-A0F0-E9AE2B30D34C}" type="presOf" srcId="{ECE5BD99-6C83-4D2B-A063-20D4078DC9AF}" destId="{FDCB54AB-435A-46EA-9087-B2C53C0E181D}" srcOrd="0" destOrd="0" presId="urn:microsoft.com/office/officeart/2008/layout/LinedList"/>
    <dgm:cxn modelId="{B2386DED-2489-418B-A0FB-3095A339A641}" type="presOf" srcId="{75A1499D-9E20-4723-9B45-23CEDDC8C3FE}" destId="{4D3FFD4A-88F7-457E-900F-9AD0F244C65B}" srcOrd="0" destOrd="0" presId="urn:microsoft.com/office/officeart/2008/layout/LinedList"/>
    <dgm:cxn modelId="{68FEB3F5-8D0D-4F2A-89E5-EFA46FE1B5ED}" srcId="{A5FD2303-33D5-4080-BF67-545980374685}" destId="{F5D481E2-A095-4522-9C48-2FA3B5CB7AC9}" srcOrd="3" destOrd="0" parTransId="{EEE04E75-2596-4231-A234-22B65D712992}" sibTransId="{C3DBD9A3-F583-4CA3-A3AE-1E5017E3D0B7}"/>
    <dgm:cxn modelId="{DB33372A-9AE2-4C55-8028-E4BBBF38A07B}" type="presParOf" srcId="{485D92F9-6B8F-41B4-8DD6-4622BE6361F6}" destId="{B6D60487-29E7-4DF6-A24F-B3CB4D1CEAAC}" srcOrd="0" destOrd="0" presId="urn:microsoft.com/office/officeart/2008/layout/LinedList"/>
    <dgm:cxn modelId="{D9641892-65FA-4490-BCD8-D95FC91D846C}" type="presParOf" srcId="{485D92F9-6B8F-41B4-8DD6-4622BE6361F6}" destId="{29DDF019-DAAE-4616-88B2-B7EA5CCEC039}" srcOrd="1" destOrd="0" presId="urn:microsoft.com/office/officeart/2008/layout/LinedList"/>
    <dgm:cxn modelId="{DCCE5E8D-061C-4950-9B54-95700A3DE177}" type="presParOf" srcId="{29DDF019-DAAE-4616-88B2-B7EA5CCEC039}" destId="{4D3FFD4A-88F7-457E-900F-9AD0F244C65B}" srcOrd="0" destOrd="0" presId="urn:microsoft.com/office/officeart/2008/layout/LinedList"/>
    <dgm:cxn modelId="{BD9F5FE7-68ED-4E3B-B79E-454915A982AC}" type="presParOf" srcId="{29DDF019-DAAE-4616-88B2-B7EA5CCEC039}" destId="{BC521B5F-43EF-4C9C-BE90-B78E3C2B838D}" srcOrd="1" destOrd="0" presId="urn:microsoft.com/office/officeart/2008/layout/LinedList"/>
    <dgm:cxn modelId="{E61F3883-8BBA-45DA-BAF8-7261D01FAE7A}" type="presParOf" srcId="{485D92F9-6B8F-41B4-8DD6-4622BE6361F6}" destId="{271E43EA-62A4-4640-9BE5-5972EB53F9BB}" srcOrd="2" destOrd="0" presId="urn:microsoft.com/office/officeart/2008/layout/LinedList"/>
    <dgm:cxn modelId="{69294EF0-B947-400B-ADCE-B5C5B1B6CE43}" type="presParOf" srcId="{485D92F9-6B8F-41B4-8DD6-4622BE6361F6}" destId="{E3101602-E0C1-4B16-B72B-6F72D92F333A}" srcOrd="3" destOrd="0" presId="urn:microsoft.com/office/officeart/2008/layout/LinedList"/>
    <dgm:cxn modelId="{AC4B1296-DC31-442C-81AE-E3A29F56E3C5}" type="presParOf" srcId="{E3101602-E0C1-4B16-B72B-6F72D92F333A}" destId="{14FBE43F-A8B1-4A02-B3AB-E62F67FFA10C}" srcOrd="0" destOrd="0" presId="urn:microsoft.com/office/officeart/2008/layout/LinedList"/>
    <dgm:cxn modelId="{EF31FA07-0169-48BE-8ECD-1A4E3A7C7FCC}" type="presParOf" srcId="{E3101602-E0C1-4B16-B72B-6F72D92F333A}" destId="{2105149D-1641-4F96-92E2-01A9EC275C90}" srcOrd="1" destOrd="0" presId="urn:microsoft.com/office/officeart/2008/layout/LinedList"/>
    <dgm:cxn modelId="{CBA7F800-07B2-4F84-B51D-FC5C505915B3}" type="presParOf" srcId="{485D92F9-6B8F-41B4-8DD6-4622BE6361F6}" destId="{0E084A2D-DBA6-4DA3-BDA0-0DF2B1B72D9C}" srcOrd="4" destOrd="0" presId="urn:microsoft.com/office/officeart/2008/layout/LinedList"/>
    <dgm:cxn modelId="{98210651-0FF2-4CED-9852-8A8C56666416}" type="presParOf" srcId="{485D92F9-6B8F-41B4-8DD6-4622BE6361F6}" destId="{1D11D349-BDF8-4FBA-A703-5BAE557F150A}" srcOrd="5" destOrd="0" presId="urn:microsoft.com/office/officeart/2008/layout/LinedList"/>
    <dgm:cxn modelId="{22B60280-6BF5-4242-AF40-2E6AA99F2C05}" type="presParOf" srcId="{1D11D349-BDF8-4FBA-A703-5BAE557F150A}" destId="{FC3C76AA-FAC5-4BCD-ADA5-1A3A77E031BC}" srcOrd="0" destOrd="0" presId="urn:microsoft.com/office/officeart/2008/layout/LinedList"/>
    <dgm:cxn modelId="{E0BA3177-1B73-4914-AD61-268C10748B5C}" type="presParOf" srcId="{1D11D349-BDF8-4FBA-A703-5BAE557F150A}" destId="{76484C5B-61A2-4471-93C9-952C0AFCF192}" srcOrd="1" destOrd="0" presId="urn:microsoft.com/office/officeart/2008/layout/LinedList"/>
    <dgm:cxn modelId="{9AC0C30D-424F-4104-B2E3-BC018F0D47BD}" type="presParOf" srcId="{485D92F9-6B8F-41B4-8DD6-4622BE6361F6}" destId="{F7CE678C-E5EE-492B-9D46-F5DE417095D6}" srcOrd="6" destOrd="0" presId="urn:microsoft.com/office/officeart/2008/layout/LinedList"/>
    <dgm:cxn modelId="{2BA57636-6854-4436-9842-3270F6A13D0B}" type="presParOf" srcId="{485D92F9-6B8F-41B4-8DD6-4622BE6361F6}" destId="{6D5D3CEA-B942-4E77-ACD1-58ACDE8DD4E4}" srcOrd="7" destOrd="0" presId="urn:microsoft.com/office/officeart/2008/layout/LinedList"/>
    <dgm:cxn modelId="{D6A3B23E-EEE4-4AAE-8E7B-05EC911BE008}" type="presParOf" srcId="{6D5D3CEA-B942-4E77-ACD1-58ACDE8DD4E4}" destId="{52573E61-4CB7-473C-8C26-903E2756D9DF}" srcOrd="0" destOrd="0" presId="urn:microsoft.com/office/officeart/2008/layout/LinedList"/>
    <dgm:cxn modelId="{88ED4DBF-4437-443E-ACFC-453082227FCA}" type="presParOf" srcId="{6D5D3CEA-B942-4E77-ACD1-58ACDE8DD4E4}" destId="{DCFCCF9E-D06C-4080-84EB-6E353ED712BC}" srcOrd="1" destOrd="0" presId="urn:microsoft.com/office/officeart/2008/layout/LinedList"/>
    <dgm:cxn modelId="{888390CC-3910-401F-99B5-F76084D4185E}" type="presParOf" srcId="{485D92F9-6B8F-41B4-8DD6-4622BE6361F6}" destId="{FADDDAEC-370D-40B0-8BB3-9668042A1871}" srcOrd="8" destOrd="0" presId="urn:microsoft.com/office/officeart/2008/layout/LinedList"/>
    <dgm:cxn modelId="{0188436C-0DAC-4D29-9379-AC820F04C25E}" type="presParOf" srcId="{485D92F9-6B8F-41B4-8DD6-4622BE6361F6}" destId="{6A917D03-EC76-4817-AEEC-726F5E01937D}" srcOrd="9" destOrd="0" presId="urn:microsoft.com/office/officeart/2008/layout/LinedList"/>
    <dgm:cxn modelId="{BF11A6E1-783F-41D1-9AC0-B608420ECE58}" type="presParOf" srcId="{6A917D03-EC76-4817-AEEC-726F5E01937D}" destId="{FDCB54AB-435A-46EA-9087-B2C53C0E181D}" srcOrd="0" destOrd="0" presId="urn:microsoft.com/office/officeart/2008/layout/LinedList"/>
    <dgm:cxn modelId="{F98DA69F-9D5F-4D39-B729-AF6C71036E35}" type="presParOf" srcId="{6A917D03-EC76-4817-AEEC-726F5E01937D}" destId="{7A648CEE-C008-48CF-A559-148E5E80F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11B830-5F8E-4C2B-A8A0-738E0D1BD5BB}" type="doc">
      <dgm:prSet loTypeId="urn:microsoft.com/office/officeart/2005/8/layout/vList5" loCatId="Inbo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84F52-6182-4AA2-80AD-8722A53370AE}">
      <dgm:prSet/>
      <dgm:spPr/>
      <dgm:t>
        <a:bodyPr/>
        <a:lstStyle/>
        <a:p>
          <a:r>
            <a:rPr lang="nl-BE" b="0" i="0"/>
            <a:t>Client</a:t>
          </a:r>
          <a:endParaRPr lang="en-US"/>
        </a:p>
      </dgm:t>
    </dgm:pt>
    <dgm:pt modelId="{A7642951-D422-4D68-9EE5-BDBA359DF427}" type="parTrans" cxnId="{3F59CBBC-2DB5-45A1-82FC-3532E1F63C59}">
      <dgm:prSet/>
      <dgm:spPr/>
      <dgm:t>
        <a:bodyPr/>
        <a:lstStyle/>
        <a:p>
          <a:endParaRPr lang="en-US"/>
        </a:p>
      </dgm:t>
    </dgm:pt>
    <dgm:pt modelId="{C93FA544-1D0F-4DF8-8FA4-0B60A1511FEE}" type="sibTrans" cxnId="{3F59CBBC-2DB5-45A1-82FC-3532E1F63C59}">
      <dgm:prSet/>
      <dgm:spPr/>
      <dgm:t>
        <a:bodyPr/>
        <a:lstStyle/>
        <a:p>
          <a:endParaRPr lang="en-US"/>
        </a:p>
      </dgm:t>
    </dgm:pt>
    <dgm:pt modelId="{A6F0A252-A3CE-42C2-A2F9-609F7B0E005A}">
      <dgm:prSet/>
      <dgm:spPr/>
      <dgm:t>
        <a:bodyPr/>
        <a:lstStyle/>
        <a:p>
          <a:r>
            <a:rPr lang="nl-BE" b="0" i="0"/>
            <a:t>IOS and Andriod capable devices</a:t>
          </a:r>
          <a:endParaRPr lang="en-US"/>
        </a:p>
      </dgm:t>
    </dgm:pt>
    <dgm:pt modelId="{8CC76535-1E21-45B8-B236-462DAB1CD8E9}" type="parTrans" cxnId="{509F15C0-89B3-49BC-8A7A-67640608ED04}">
      <dgm:prSet/>
      <dgm:spPr/>
      <dgm:t>
        <a:bodyPr/>
        <a:lstStyle/>
        <a:p>
          <a:endParaRPr lang="en-US"/>
        </a:p>
      </dgm:t>
    </dgm:pt>
    <dgm:pt modelId="{0BAACD19-816E-41A0-A831-42A00A6515C4}" type="sibTrans" cxnId="{509F15C0-89B3-49BC-8A7A-67640608ED04}">
      <dgm:prSet/>
      <dgm:spPr/>
      <dgm:t>
        <a:bodyPr/>
        <a:lstStyle/>
        <a:p>
          <a:endParaRPr lang="en-US"/>
        </a:p>
      </dgm:t>
    </dgm:pt>
    <dgm:pt modelId="{080CFBE2-07BB-42C0-9342-4007B3DC4463}">
      <dgm:prSet/>
      <dgm:spPr/>
      <dgm:t>
        <a:bodyPr/>
        <a:lstStyle/>
        <a:p>
          <a:r>
            <a:rPr lang="nl-BE" b="0" i="0"/>
            <a:t>Android 5.0</a:t>
          </a:r>
          <a:endParaRPr lang="en-US"/>
        </a:p>
      </dgm:t>
    </dgm:pt>
    <dgm:pt modelId="{A080BF63-A119-4CA2-B13B-F80D659DBDEB}" type="parTrans" cxnId="{49D2D141-7E9F-4397-81DE-C3A616E149F7}">
      <dgm:prSet/>
      <dgm:spPr/>
      <dgm:t>
        <a:bodyPr/>
        <a:lstStyle/>
        <a:p>
          <a:endParaRPr lang="en-US"/>
        </a:p>
      </dgm:t>
    </dgm:pt>
    <dgm:pt modelId="{42105934-06CF-4A51-A176-392D22D69AEB}" type="sibTrans" cxnId="{49D2D141-7E9F-4397-81DE-C3A616E149F7}">
      <dgm:prSet/>
      <dgm:spPr/>
      <dgm:t>
        <a:bodyPr/>
        <a:lstStyle/>
        <a:p>
          <a:endParaRPr lang="en-US"/>
        </a:p>
      </dgm:t>
    </dgm:pt>
    <dgm:pt modelId="{9E198943-6A8B-4C56-88BA-EA1CEAFD6E6C}">
      <dgm:prSet/>
      <dgm:spPr/>
      <dgm:t>
        <a:bodyPr/>
        <a:lstStyle/>
        <a:p>
          <a:r>
            <a:rPr lang="nl-BE" b="0" i="0"/>
            <a:t>IOS 10</a:t>
          </a:r>
          <a:endParaRPr lang="en-US"/>
        </a:p>
      </dgm:t>
    </dgm:pt>
    <dgm:pt modelId="{E04AF772-B65E-4012-8E12-126147335875}" type="parTrans" cxnId="{58837C56-EBB5-4A18-A08E-BDCBCD1202BB}">
      <dgm:prSet/>
      <dgm:spPr/>
      <dgm:t>
        <a:bodyPr/>
        <a:lstStyle/>
        <a:p>
          <a:endParaRPr lang="en-US"/>
        </a:p>
      </dgm:t>
    </dgm:pt>
    <dgm:pt modelId="{0D89FE77-945B-4DC6-92D9-A7931686D48F}" type="sibTrans" cxnId="{58837C56-EBB5-4A18-A08E-BDCBCD1202BB}">
      <dgm:prSet/>
      <dgm:spPr/>
      <dgm:t>
        <a:bodyPr/>
        <a:lstStyle/>
        <a:p>
          <a:endParaRPr lang="en-US"/>
        </a:p>
      </dgm:t>
    </dgm:pt>
    <dgm:pt modelId="{26DD58F1-00AE-4DD3-88E4-823B8E7E017E}">
      <dgm:prSet/>
      <dgm:spPr/>
      <dgm:t>
        <a:bodyPr/>
        <a:lstStyle/>
        <a:p>
          <a:r>
            <a:rPr lang="nl-BE" b="0" i="0"/>
            <a:t>Windows / MacOS / Linux</a:t>
          </a:r>
          <a:endParaRPr lang="en-US"/>
        </a:p>
      </dgm:t>
    </dgm:pt>
    <dgm:pt modelId="{E6B65047-9A1F-4537-9224-086DA1FCDEE9}" type="parTrans" cxnId="{2C7A461F-5454-4DCF-A9B8-1601F32B99EC}">
      <dgm:prSet/>
      <dgm:spPr/>
      <dgm:t>
        <a:bodyPr/>
        <a:lstStyle/>
        <a:p>
          <a:endParaRPr lang="en-US"/>
        </a:p>
      </dgm:t>
    </dgm:pt>
    <dgm:pt modelId="{CB79C57B-B000-4F64-85D8-E1339B2BD838}" type="sibTrans" cxnId="{2C7A461F-5454-4DCF-A9B8-1601F32B99EC}">
      <dgm:prSet/>
      <dgm:spPr/>
      <dgm:t>
        <a:bodyPr/>
        <a:lstStyle/>
        <a:p>
          <a:endParaRPr lang="en-US"/>
        </a:p>
      </dgm:t>
    </dgm:pt>
    <dgm:pt modelId="{54EC64ED-D2AD-4B5F-A234-CEB2A15DAA25}">
      <dgm:prSet/>
      <dgm:spPr/>
      <dgm:t>
        <a:bodyPr/>
        <a:lstStyle/>
        <a:p>
          <a:r>
            <a:rPr lang="nl-BE" b="0" i="0"/>
            <a:t>Support for ECMASCRIPT 2015</a:t>
          </a:r>
          <a:endParaRPr lang="en-US"/>
        </a:p>
      </dgm:t>
    </dgm:pt>
    <dgm:pt modelId="{DCA8F21B-61B4-4DD4-8512-F57E25FAE962}" type="parTrans" cxnId="{0B3A4E45-7613-4665-81F2-0372F25B89DC}">
      <dgm:prSet/>
      <dgm:spPr/>
      <dgm:t>
        <a:bodyPr/>
        <a:lstStyle/>
        <a:p>
          <a:endParaRPr lang="en-US"/>
        </a:p>
      </dgm:t>
    </dgm:pt>
    <dgm:pt modelId="{B5B58B69-EA66-465A-9F72-2A2D3F6103FF}" type="sibTrans" cxnId="{0B3A4E45-7613-4665-81F2-0372F25B89DC}">
      <dgm:prSet/>
      <dgm:spPr/>
      <dgm:t>
        <a:bodyPr/>
        <a:lstStyle/>
        <a:p>
          <a:endParaRPr lang="en-US"/>
        </a:p>
      </dgm:t>
    </dgm:pt>
    <dgm:pt modelId="{C9B25961-BFC8-407F-8A7A-9539C16A8031}">
      <dgm:prSet/>
      <dgm:spPr/>
      <dgm:t>
        <a:bodyPr/>
        <a:lstStyle/>
        <a:p>
          <a:r>
            <a:rPr lang="nl-BE" b="0" i="0"/>
            <a:t>Server</a:t>
          </a:r>
          <a:endParaRPr lang="en-US"/>
        </a:p>
      </dgm:t>
    </dgm:pt>
    <dgm:pt modelId="{393CFAC3-9F36-4028-80E4-B372196CE357}" type="parTrans" cxnId="{6F19770F-9484-4AD8-A381-A193BA54C586}">
      <dgm:prSet/>
      <dgm:spPr/>
      <dgm:t>
        <a:bodyPr/>
        <a:lstStyle/>
        <a:p>
          <a:endParaRPr lang="en-US"/>
        </a:p>
      </dgm:t>
    </dgm:pt>
    <dgm:pt modelId="{C73F8E77-E605-47B0-A163-D4B01ED1A3B8}" type="sibTrans" cxnId="{6F19770F-9484-4AD8-A381-A193BA54C586}">
      <dgm:prSet/>
      <dgm:spPr/>
      <dgm:t>
        <a:bodyPr/>
        <a:lstStyle/>
        <a:p>
          <a:endParaRPr lang="en-US"/>
        </a:p>
      </dgm:t>
    </dgm:pt>
    <dgm:pt modelId="{5FAB656F-FB2B-4ABE-8968-C858B092EBF9}">
      <dgm:prSet/>
      <dgm:spPr/>
      <dgm:t>
        <a:bodyPr/>
        <a:lstStyle/>
        <a:p>
          <a:r>
            <a:rPr lang="nl-BE" b="0" i="0"/>
            <a:t>JVM 8</a:t>
          </a:r>
          <a:endParaRPr lang="en-US"/>
        </a:p>
      </dgm:t>
    </dgm:pt>
    <dgm:pt modelId="{01A983F4-B2E9-4ED2-972F-77D362D3C2EF}" type="parTrans" cxnId="{AFC1D06C-DDBC-4B55-B3B9-9C3B733902BA}">
      <dgm:prSet/>
      <dgm:spPr/>
      <dgm:t>
        <a:bodyPr/>
        <a:lstStyle/>
        <a:p>
          <a:endParaRPr lang="en-US"/>
        </a:p>
      </dgm:t>
    </dgm:pt>
    <dgm:pt modelId="{84866082-4BBF-4C60-84E8-7B8C62DAD82B}" type="sibTrans" cxnId="{AFC1D06C-DDBC-4B55-B3B9-9C3B733902BA}">
      <dgm:prSet/>
      <dgm:spPr/>
      <dgm:t>
        <a:bodyPr/>
        <a:lstStyle/>
        <a:p>
          <a:endParaRPr lang="en-US"/>
        </a:p>
      </dgm:t>
    </dgm:pt>
    <dgm:pt modelId="{6D72EE0E-787F-4B30-803B-9DAD25F38CAE}">
      <dgm:prSet/>
      <dgm:spPr/>
      <dgm:t>
        <a:bodyPr/>
        <a:lstStyle/>
        <a:p>
          <a:r>
            <a:rPr lang="nl-BE" b="0" i="0"/>
            <a:t>Max response time 200ms</a:t>
          </a:r>
          <a:endParaRPr lang="en-US"/>
        </a:p>
      </dgm:t>
    </dgm:pt>
    <dgm:pt modelId="{BD39838E-4196-4B29-8B00-0A425DC3037D}" type="parTrans" cxnId="{C27E93FC-A891-47BD-81E8-91551DB2467C}">
      <dgm:prSet/>
      <dgm:spPr/>
      <dgm:t>
        <a:bodyPr/>
        <a:lstStyle/>
        <a:p>
          <a:endParaRPr lang="en-US"/>
        </a:p>
      </dgm:t>
    </dgm:pt>
    <dgm:pt modelId="{244AC0A7-6B9D-4F64-8E3B-C7F5B1C85D4E}" type="sibTrans" cxnId="{C27E93FC-A891-47BD-81E8-91551DB2467C}">
      <dgm:prSet/>
      <dgm:spPr/>
      <dgm:t>
        <a:bodyPr/>
        <a:lstStyle/>
        <a:p>
          <a:endParaRPr lang="en-US"/>
        </a:p>
      </dgm:t>
    </dgm:pt>
    <dgm:pt modelId="{7A2E6759-96D6-44CC-B6E1-0C7124306EDA}" type="pres">
      <dgm:prSet presAssocID="{9711B830-5F8E-4C2B-A8A0-738E0D1BD5BB}" presName="Name0" presStyleCnt="0">
        <dgm:presLayoutVars>
          <dgm:dir/>
          <dgm:animLvl val="lvl"/>
          <dgm:resizeHandles val="exact"/>
        </dgm:presLayoutVars>
      </dgm:prSet>
      <dgm:spPr/>
    </dgm:pt>
    <dgm:pt modelId="{C97E0753-E869-4AC3-8616-802EC8999EEF}" type="pres">
      <dgm:prSet presAssocID="{B9984F52-6182-4AA2-80AD-8722A53370AE}" presName="linNode" presStyleCnt="0"/>
      <dgm:spPr/>
    </dgm:pt>
    <dgm:pt modelId="{6A706511-B4C1-4DB7-8D97-898B2DD9DF43}" type="pres">
      <dgm:prSet presAssocID="{B9984F52-6182-4AA2-80AD-8722A53370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661A44-58FD-4B0A-A4CB-745CCB023C0A}" type="pres">
      <dgm:prSet presAssocID="{B9984F52-6182-4AA2-80AD-8722A53370AE}" presName="descendantText" presStyleLbl="alignAccFollowNode1" presStyleIdx="0" presStyleCnt="2">
        <dgm:presLayoutVars>
          <dgm:bulletEnabled val="1"/>
        </dgm:presLayoutVars>
      </dgm:prSet>
      <dgm:spPr/>
    </dgm:pt>
    <dgm:pt modelId="{124DE1DD-3637-4351-ACD6-8AECCE53C739}" type="pres">
      <dgm:prSet presAssocID="{C93FA544-1D0F-4DF8-8FA4-0B60A1511FEE}" presName="sp" presStyleCnt="0"/>
      <dgm:spPr/>
    </dgm:pt>
    <dgm:pt modelId="{A452A0F0-B6EA-4E54-A90C-7738B52DD3E1}" type="pres">
      <dgm:prSet presAssocID="{C9B25961-BFC8-407F-8A7A-9539C16A8031}" presName="linNode" presStyleCnt="0"/>
      <dgm:spPr/>
    </dgm:pt>
    <dgm:pt modelId="{1A64FFFA-9D43-4EAC-978D-11D312F1BAD0}" type="pres">
      <dgm:prSet presAssocID="{C9B25961-BFC8-407F-8A7A-9539C16A803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F48052E-6E50-4BAB-959D-8F9BC1B85366}" type="pres">
      <dgm:prSet presAssocID="{C9B25961-BFC8-407F-8A7A-9539C16A803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F39EC08-E326-411C-9621-5B18A1187BB3}" type="presOf" srcId="{9711B830-5F8E-4C2B-A8A0-738E0D1BD5BB}" destId="{7A2E6759-96D6-44CC-B6E1-0C7124306EDA}" srcOrd="0" destOrd="0" presId="urn:microsoft.com/office/officeart/2005/8/layout/vList5"/>
    <dgm:cxn modelId="{6F19770F-9484-4AD8-A381-A193BA54C586}" srcId="{9711B830-5F8E-4C2B-A8A0-738E0D1BD5BB}" destId="{C9B25961-BFC8-407F-8A7A-9539C16A8031}" srcOrd="1" destOrd="0" parTransId="{393CFAC3-9F36-4028-80E4-B372196CE357}" sibTransId="{C73F8E77-E605-47B0-A163-D4B01ED1A3B8}"/>
    <dgm:cxn modelId="{2C7A461F-5454-4DCF-A9B8-1601F32B99EC}" srcId="{B9984F52-6182-4AA2-80AD-8722A53370AE}" destId="{26DD58F1-00AE-4DD3-88E4-823B8E7E017E}" srcOrd="1" destOrd="0" parTransId="{E6B65047-9A1F-4537-9224-086DA1FCDEE9}" sibTransId="{CB79C57B-B000-4F64-85D8-E1339B2BD838}"/>
    <dgm:cxn modelId="{0F36592F-BD74-49CC-90FB-E0D03635646E}" type="presOf" srcId="{5FAB656F-FB2B-4ABE-8968-C858B092EBF9}" destId="{FF48052E-6E50-4BAB-959D-8F9BC1B85366}" srcOrd="0" destOrd="0" presId="urn:microsoft.com/office/officeart/2005/8/layout/vList5"/>
    <dgm:cxn modelId="{3C77983F-DBDC-4DD4-AAF2-98CD24B54A54}" type="presOf" srcId="{080CFBE2-07BB-42C0-9342-4007B3DC4463}" destId="{C7661A44-58FD-4B0A-A4CB-745CCB023C0A}" srcOrd="0" destOrd="1" presId="urn:microsoft.com/office/officeart/2005/8/layout/vList5"/>
    <dgm:cxn modelId="{2EFFC25E-A264-4E0A-B06C-FF681364583F}" type="presOf" srcId="{B9984F52-6182-4AA2-80AD-8722A53370AE}" destId="{6A706511-B4C1-4DB7-8D97-898B2DD9DF43}" srcOrd="0" destOrd="0" presId="urn:microsoft.com/office/officeart/2005/8/layout/vList5"/>
    <dgm:cxn modelId="{49D2D141-7E9F-4397-81DE-C3A616E149F7}" srcId="{A6F0A252-A3CE-42C2-A2F9-609F7B0E005A}" destId="{080CFBE2-07BB-42C0-9342-4007B3DC4463}" srcOrd="0" destOrd="0" parTransId="{A080BF63-A119-4CA2-B13B-F80D659DBDEB}" sibTransId="{42105934-06CF-4A51-A176-392D22D69AEB}"/>
    <dgm:cxn modelId="{0B3A4E45-7613-4665-81F2-0372F25B89DC}" srcId="{26DD58F1-00AE-4DD3-88E4-823B8E7E017E}" destId="{54EC64ED-D2AD-4B5F-A234-CEB2A15DAA25}" srcOrd="0" destOrd="0" parTransId="{DCA8F21B-61B4-4DD4-8512-F57E25FAE962}" sibTransId="{B5B58B69-EA66-465A-9F72-2A2D3F6103FF}"/>
    <dgm:cxn modelId="{AFC1D06C-DDBC-4B55-B3B9-9C3B733902BA}" srcId="{C9B25961-BFC8-407F-8A7A-9539C16A8031}" destId="{5FAB656F-FB2B-4ABE-8968-C858B092EBF9}" srcOrd="0" destOrd="0" parTransId="{01A983F4-B2E9-4ED2-972F-77D362D3C2EF}" sibTransId="{84866082-4BBF-4C60-84E8-7B8C62DAD82B}"/>
    <dgm:cxn modelId="{58837C56-EBB5-4A18-A08E-BDCBCD1202BB}" srcId="{A6F0A252-A3CE-42C2-A2F9-609F7B0E005A}" destId="{9E198943-6A8B-4C56-88BA-EA1CEAFD6E6C}" srcOrd="1" destOrd="0" parTransId="{E04AF772-B65E-4012-8E12-126147335875}" sibTransId="{0D89FE77-945B-4DC6-92D9-A7931686D48F}"/>
    <dgm:cxn modelId="{AEB19278-FD3A-42F5-A468-EB97941270E7}" type="presOf" srcId="{26DD58F1-00AE-4DD3-88E4-823B8E7E017E}" destId="{C7661A44-58FD-4B0A-A4CB-745CCB023C0A}" srcOrd="0" destOrd="3" presId="urn:microsoft.com/office/officeart/2005/8/layout/vList5"/>
    <dgm:cxn modelId="{F0507282-BF60-44A4-9552-2DD5B98C16D4}" type="presOf" srcId="{9E198943-6A8B-4C56-88BA-EA1CEAFD6E6C}" destId="{C7661A44-58FD-4B0A-A4CB-745CCB023C0A}" srcOrd="0" destOrd="2" presId="urn:microsoft.com/office/officeart/2005/8/layout/vList5"/>
    <dgm:cxn modelId="{C1C24491-C2AB-4D97-816B-C0393A2A50BA}" type="presOf" srcId="{C9B25961-BFC8-407F-8A7A-9539C16A8031}" destId="{1A64FFFA-9D43-4EAC-978D-11D312F1BAD0}" srcOrd="0" destOrd="0" presId="urn:microsoft.com/office/officeart/2005/8/layout/vList5"/>
    <dgm:cxn modelId="{3F59CBBC-2DB5-45A1-82FC-3532E1F63C59}" srcId="{9711B830-5F8E-4C2B-A8A0-738E0D1BD5BB}" destId="{B9984F52-6182-4AA2-80AD-8722A53370AE}" srcOrd="0" destOrd="0" parTransId="{A7642951-D422-4D68-9EE5-BDBA359DF427}" sibTransId="{C93FA544-1D0F-4DF8-8FA4-0B60A1511FEE}"/>
    <dgm:cxn modelId="{509F15C0-89B3-49BC-8A7A-67640608ED04}" srcId="{B9984F52-6182-4AA2-80AD-8722A53370AE}" destId="{A6F0A252-A3CE-42C2-A2F9-609F7B0E005A}" srcOrd="0" destOrd="0" parTransId="{8CC76535-1E21-45B8-B236-462DAB1CD8E9}" sibTransId="{0BAACD19-816E-41A0-A831-42A00A6515C4}"/>
    <dgm:cxn modelId="{BB595AD5-66F0-4CDD-B6E0-2E683C98B7BD}" type="presOf" srcId="{A6F0A252-A3CE-42C2-A2F9-609F7B0E005A}" destId="{C7661A44-58FD-4B0A-A4CB-745CCB023C0A}" srcOrd="0" destOrd="0" presId="urn:microsoft.com/office/officeart/2005/8/layout/vList5"/>
    <dgm:cxn modelId="{FD8850D8-B190-4BA2-A3AD-2A1B0EFD0BC7}" type="presOf" srcId="{6D72EE0E-787F-4B30-803B-9DAD25F38CAE}" destId="{FF48052E-6E50-4BAB-959D-8F9BC1B85366}" srcOrd="0" destOrd="1" presId="urn:microsoft.com/office/officeart/2005/8/layout/vList5"/>
    <dgm:cxn modelId="{F5B1BFD9-5572-46A6-9EEC-2E0235465B6C}" type="presOf" srcId="{54EC64ED-D2AD-4B5F-A234-CEB2A15DAA25}" destId="{C7661A44-58FD-4B0A-A4CB-745CCB023C0A}" srcOrd="0" destOrd="4" presId="urn:microsoft.com/office/officeart/2005/8/layout/vList5"/>
    <dgm:cxn modelId="{C27E93FC-A891-47BD-81E8-91551DB2467C}" srcId="{C9B25961-BFC8-407F-8A7A-9539C16A8031}" destId="{6D72EE0E-787F-4B30-803B-9DAD25F38CAE}" srcOrd="1" destOrd="0" parTransId="{BD39838E-4196-4B29-8B00-0A425DC3037D}" sibTransId="{244AC0A7-6B9D-4F64-8E3B-C7F5B1C85D4E}"/>
    <dgm:cxn modelId="{8CBA1534-D862-42F3-882C-F07DBAF2D304}" type="presParOf" srcId="{7A2E6759-96D6-44CC-B6E1-0C7124306EDA}" destId="{C97E0753-E869-4AC3-8616-802EC8999EEF}" srcOrd="0" destOrd="0" presId="urn:microsoft.com/office/officeart/2005/8/layout/vList5"/>
    <dgm:cxn modelId="{69141E31-0F45-4F84-8217-B4789ABE473D}" type="presParOf" srcId="{C97E0753-E869-4AC3-8616-802EC8999EEF}" destId="{6A706511-B4C1-4DB7-8D97-898B2DD9DF43}" srcOrd="0" destOrd="0" presId="urn:microsoft.com/office/officeart/2005/8/layout/vList5"/>
    <dgm:cxn modelId="{3411CB66-962E-4867-8020-E51F6E8E35A6}" type="presParOf" srcId="{C97E0753-E869-4AC3-8616-802EC8999EEF}" destId="{C7661A44-58FD-4B0A-A4CB-745CCB023C0A}" srcOrd="1" destOrd="0" presId="urn:microsoft.com/office/officeart/2005/8/layout/vList5"/>
    <dgm:cxn modelId="{E6EDFF51-FA30-4596-9A0D-C9B67CB8BC85}" type="presParOf" srcId="{7A2E6759-96D6-44CC-B6E1-0C7124306EDA}" destId="{124DE1DD-3637-4351-ACD6-8AECCE53C739}" srcOrd="1" destOrd="0" presId="urn:microsoft.com/office/officeart/2005/8/layout/vList5"/>
    <dgm:cxn modelId="{0C749994-B11F-48B6-8F18-12D0199DB8B5}" type="presParOf" srcId="{7A2E6759-96D6-44CC-B6E1-0C7124306EDA}" destId="{A452A0F0-B6EA-4E54-A90C-7738B52DD3E1}" srcOrd="2" destOrd="0" presId="urn:microsoft.com/office/officeart/2005/8/layout/vList5"/>
    <dgm:cxn modelId="{994A2957-E0C2-4133-B797-7E0123FD4511}" type="presParOf" srcId="{A452A0F0-B6EA-4E54-A90C-7738B52DD3E1}" destId="{1A64FFFA-9D43-4EAC-978D-11D312F1BAD0}" srcOrd="0" destOrd="0" presId="urn:microsoft.com/office/officeart/2005/8/layout/vList5"/>
    <dgm:cxn modelId="{21C5958A-F465-4A83-B4F5-D189DDCFC15F}" type="presParOf" srcId="{A452A0F0-B6EA-4E54-A90C-7738B52DD3E1}" destId="{FF48052E-6E50-4BAB-959D-8F9BC1B853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6BCA-B0B6-4CCC-A241-E2895C35158C}">
      <dsp:nvSpPr>
        <dsp:cNvPr id="0" name=""/>
        <dsp:cNvSpPr/>
      </dsp:nvSpPr>
      <dsp:spPr>
        <a:xfrm>
          <a:off x="0" y="63900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/>
            <a:t>​</a:t>
          </a:r>
          <a:r>
            <a:rPr lang="nl-NL" sz="2400" b="0" i="0" kern="1200" dirty="0" err="1"/>
            <a:t>increase</a:t>
          </a:r>
          <a:r>
            <a:rPr lang="nl-NL" sz="2400" b="0" i="0" kern="1200" dirty="0"/>
            <a:t> </a:t>
          </a:r>
          <a:r>
            <a:rPr lang="nl-NL" sz="2400" b="0" i="0" kern="1200" dirty="0" err="1"/>
            <a:t>ball</a:t>
          </a:r>
          <a:endParaRPr lang="en-US" sz="2400" kern="1200" dirty="0"/>
        </a:p>
      </dsp:txBody>
      <dsp:txXfrm>
        <a:off x="28100" y="92000"/>
        <a:ext cx="6439850" cy="519439"/>
      </dsp:txXfrm>
    </dsp:sp>
    <dsp:sp modelId="{E15EE83E-84E7-409C-83DD-91780DB8FB9A}">
      <dsp:nvSpPr>
        <dsp:cNvPr id="0" name=""/>
        <dsp:cNvSpPr/>
      </dsp:nvSpPr>
      <dsp:spPr>
        <a:xfrm>
          <a:off x="0" y="708660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3348"/>
                <a:satOff val="2547"/>
                <a:lumOff val="3169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23348"/>
                <a:satOff val="2547"/>
                <a:lumOff val="316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 err="1"/>
            <a:t>increase</a:t>
          </a:r>
          <a:r>
            <a:rPr lang="nl-NL" sz="2400" b="0" i="0" kern="1200" dirty="0"/>
            <a:t> </a:t>
          </a:r>
          <a:r>
            <a:rPr lang="nl-NL" sz="2400" b="0" i="0" kern="1200" dirty="0" err="1"/>
            <a:t>paddle</a:t>
          </a:r>
          <a:r>
            <a:rPr lang="nl-NL" sz="2400" b="0" i="0" kern="1200" dirty="0"/>
            <a:t> </a:t>
          </a:r>
          <a:endParaRPr lang="en-US" sz="2400" kern="1200" dirty="0"/>
        </a:p>
      </dsp:txBody>
      <dsp:txXfrm>
        <a:off x="28100" y="736760"/>
        <a:ext cx="6439850" cy="519439"/>
      </dsp:txXfrm>
    </dsp:sp>
    <dsp:sp modelId="{E319A354-8616-4B2F-BA0A-4100A2810E58}">
      <dsp:nvSpPr>
        <dsp:cNvPr id="0" name=""/>
        <dsp:cNvSpPr/>
      </dsp:nvSpPr>
      <dsp:spPr>
        <a:xfrm>
          <a:off x="0" y="1353420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46697"/>
                <a:satOff val="5094"/>
                <a:lumOff val="6338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46697"/>
                <a:satOff val="5094"/>
                <a:lumOff val="633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/>
            <a:t>bom</a:t>
          </a:r>
          <a:endParaRPr lang="en-US" sz="2400" kern="1200" dirty="0"/>
        </a:p>
      </dsp:txBody>
      <dsp:txXfrm>
        <a:off x="28100" y="1381520"/>
        <a:ext cx="6439850" cy="519439"/>
      </dsp:txXfrm>
    </dsp:sp>
    <dsp:sp modelId="{19DF7B91-9B05-43CD-A7C7-40F1173A15BA}">
      <dsp:nvSpPr>
        <dsp:cNvPr id="0" name=""/>
        <dsp:cNvSpPr/>
      </dsp:nvSpPr>
      <dsp:spPr>
        <a:xfrm>
          <a:off x="0" y="1998180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70045"/>
                <a:satOff val="7641"/>
                <a:lumOff val="9507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70045"/>
                <a:satOff val="7641"/>
                <a:lumOff val="9507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/>
            <a:t>onzichtbare vloer</a:t>
          </a:r>
          <a:endParaRPr lang="en-US" sz="2400" kern="1200" dirty="0"/>
        </a:p>
      </dsp:txBody>
      <dsp:txXfrm>
        <a:off x="28100" y="2026280"/>
        <a:ext cx="6439850" cy="519439"/>
      </dsp:txXfrm>
    </dsp:sp>
    <dsp:sp modelId="{61B1F22C-43D8-46D0-A96B-4BF6461DABA6}">
      <dsp:nvSpPr>
        <dsp:cNvPr id="0" name=""/>
        <dsp:cNvSpPr/>
      </dsp:nvSpPr>
      <dsp:spPr>
        <a:xfrm>
          <a:off x="0" y="2642939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3394"/>
                <a:satOff val="10188"/>
                <a:lumOff val="12676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93394"/>
                <a:satOff val="10188"/>
                <a:lumOff val="12676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/>
            <a:t>dubbele punten</a:t>
          </a:r>
          <a:endParaRPr lang="en-US" sz="2400" kern="1200" dirty="0"/>
        </a:p>
      </dsp:txBody>
      <dsp:txXfrm>
        <a:off x="28100" y="2671039"/>
        <a:ext cx="6439850" cy="519439"/>
      </dsp:txXfrm>
    </dsp:sp>
    <dsp:sp modelId="{1A565D9C-3798-4567-A976-60F524FA7D05}">
      <dsp:nvSpPr>
        <dsp:cNvPr id="0" name=""/>
        <dsp:cNvSpPr/>
      </dsp:nvSpPr>
      <dsp:spPr>
        <a:xfrm>
          <a:off x="0" y="3287699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16742"/>
                <a:satOff val="12735"/>
                <a:lumOff val="15845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116742"/>
                <a:satOff val="12735"/>
                <a:lumOff val="1584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/>
            <a:t>extra leven</a:t>
          </a:r>
          <a:endParaRPr lang="en-US" sz="2400" kern="1200" dirty="0"/>
        </a:p>
      </dsp:txBody>
      <dsp:txXfrm>
        <a:off x="28100" y="3315799"/>
        <a:ext cx="6439850" cy="519439"/>
      </dsp:txXfrm>
    </dsp:sp>
    <dsp:sp modelId="{F7EA10A2-C11F-4FE8-9045-DDAE5D3318E5}">
      <dsp:nvSpPr>
        <dsp:cNvPr id="0" name=""/>
        <dsp:cNvSpPr/>
      </dsp:nvSpPr>
      <dsp:spPr>
        <a:xfrm>
          <a:off x="0" y="3932459"/>
          <a:ext cx="6496050" cy="57563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40090"/>
                <a:satOff val="15282"/>
                <a:lumOff val="19014"/>
                <a:alphaOff val="0"/>
                <a:tint val="64000"/>
                <a:lumMod val="118000"/>
              </a:schemeClr>
            </a:gs>
            <a:gs pos="100000">
              <a:schemeClr val="accent5">
                <a:shade val="80000"/>
                <a:hueOff val="140090"/>
                <a:satOff val="15282"/>
                <a:lumOff val="1901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0" i="0" kern="1200" dirty="0" err="1"/>
            <a:t>gravity</a:t>
          </a:r>
          <a:r>
            <a:rPr lang="nl-NL" sz="2400" b="0" i="0" kern="1200" dirty="0"/>
            <a:t> </a:t>
          </a:r>
          <a:r>
            <a:rPr lang="nl-NL" sz="2400" b="0" i="0" kern="1200" dirty="0" err="1"/>
            <a:t>ball</a:t>
          </a:r>
          <a:endParaRPr lang="en-US" sz="2400" kern="1200" dirty="0"/>
        </a:p>
      </dsp:txBody>
      <dsp:txXfrm>
        <a:off x="28100" y="3960559"/>
        <a:ext cx="643985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D90EF-F89B-4732-8300-CBF2BF6F340C}">
      <dsp:nvSpPr>
        <dsp:cNvPr id="0" name=""/>
        <dsp:cNvSpPr/>
      </dsp:nvSpPr>
      <dsp:spPr>
        <a:xfrm>
          <a:off x="0" y="5958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shrink ball</a:t>
          </a:r>
          <a:endParaRPr lang="en-US" sz="2100" kern="1200"/>
        </a:p>
      </dsp:txBody>
      <dsp:txXfrm>
        <a:off x="24588" y="84168"/>
        <a:ext cx="6446874" cy="454509"/>
      </dsp:txXfrm>
    </dsp:sp>
    <dsp:sp modelId="{0D992714-39CA-4C82-8419-1A1D0399138F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375420"/>
                <a:satOff val="-2550"/>
                <a:lumOff val="-1064"/>
                <a:alphaOff val="0"/>
                <a:tint val="64000"/>
                <a:lumMod val="118000"/>
              </a:schemeClr>
            </a:gs>
            <a:gs pos="100000">
              <a:schemeClr val="accent5">
                <a:hueOff val="-375420"/>
                <a:satOff val="-2550"/>
                <a:lumOff val="-1064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 dirty="0" err="1"/>
            <a:t>shrink</a:t>
          </a:r>
          <a:r>
            <a:rPr lang="nl-NL" sz="2100" b="0" i="0" kern="1200" dirty="0"/>
            <a:t> </a:t>
          </a:r>
          <a:r>
            <a:rPr lang="nl-NL" sz="2100" b="0" i="0" kern="1200" dirty="0" err="1"/>
            <a:t>paddle</a:t>
          </a:r>
          <a:endParaRPr lang="en-US" sz="2100" kern="1200" dirty="0"/>
        </a:p>
      </dsp:txBody>
      <dsp:txXfrm>
        <a:off x="24588" y="648333"/>
        <a:ext cx="6446874" cy="454509"/>
      </dsp:txXfrm>
    </dsp:sp>
    <dsp:sp modelId="{2605C3ED-2CBF-4945-8747-F745762B5C2D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750839"/>
                <a:satOff val="-5099"/>
                <a:lumOff val="-2129"/>
                <a:alphaOff val="0"/>
                <a:tint val="64000"/>
                <a:lumMod val="118000"/>
              </a:schemeClr>
            </a:gs>
            <a:gs pos="100000">
              <a:schemeClr val="accent5">
                <a:hueOff val="-750839"/>
                <a:satOff val="-5099"/>
                <a:lumOff val="-2129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black hole</a:t>
          </a:r>
          <a:endParaRPr lang="en-US" sz="2100" kern="1200"/>
        </a:p>
      </dsp:txBody>
      <dsp:txXfrm>
        <a:off x="24588" y="1212498"/>
        <a:ext cx="6446874" cy="454509"/>
      </dsp:txXfrm>
    </dsp:sp>
    <dsp:sp modelId="{2E5A1AFB-42E1-451A-99FB-A21C7F121231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1126259"/>
                <a:satOff val="-7649"/>
                <a:lumOff val="-3193"/>
                <a:alphaOff val="0"/>
                <a:tint val="64000"/>
                <a:lumMod val="118000"/>
              </a:schemeClr>
            </a:gs>
            <a:gs pos="100000">
              <a:schemeClr val="accent5">
                <a:hueOff val="-1126259"/>
                <a:satOff val="-7649"/>
                <a:lumOff val="-319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slow down</a:t>
          </a:r>
          <a:endParaRPr lang="en-US" sz="2100" kern="1200"/>
        </a:p>
      </dsp:txBody>
      <dsp:txXfrm>
        <a:off x="24588" y="1776663"/>
        <a:ext cx="6446874" cy="454509"/>
      </dsp:txXfrm>
    </dsp:sp>
    <dsp:sp modelId="{ADD6DC8F-CE4D-4CDB-A00D-3E99E060CD59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1501678"/>
                <a:satOff val="-10199"/>
                <a:lumOff val="-4258"/>
                <a:alphaOff val="0"/>
                <a:tint val="64000"/>
                <a:lumMod val="118000"/>
              </a:schemeClr>
            </a:gs>
            <a:gs pos="100000">
              <a:schemeClr val="accent5">
                <a:hueOff val="-1501678"/>
                <a:satOff val="-10199"/>
                <a:lumOff val="-425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Ceiling</a:t>
          </a:r>
          <a:endParaRPr lang="en-US" sz="2100" kern="1200"/>
        </a:p>
      </dsp:txBody>
      <dsp:txXfrm>
        <a:off x="24588" y="2340828"/>
        <a:ext cx="6446874" cy="454509"/>
      </dsp:txXfrm>
    </dsp:sp>
    <dsp:sp modelId="{8D43E9BC-AE9B-4AED-9A74-AA554FCF77B1}">
      <dsp:nvSpPr>
        <dsp:cNvPr id="0" name=""/>
        <dsp:cNvSpPr/>
      </dsp:nvSpPr>
      <dsp:spPr>
        <a:xfrm>
          <a:off x="0" y="288040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1877098"/>
                <a:satOff val="-12749"/>
                <a:lumOff val="-5322"/>
                <a:alphaOff val="0"/>
                <a:tint val="64000"/>
                <a:lumMod val="118000"/>
              </a:schemeClr>
            </a:gs>
            <a:gs pos="100000">
              <a:schemeClr val="accent5">
                <a:hueOff val="-1877098"/>
                <a:satOff val="-12749"/>
                <a:lumOff val="-5322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gehalveerde punten</a:t>
          </a:r>
          <a:endParaRPr lang="en-US" sz="2100" kern="1200"/>
        </a:p>
      </dsp:txBody>
      <dsp:txXfrm>
        <a:off x="24588" y="2904993"/>
        <a:ext cx="6446874" cy="454509"/>
      </dsp:txXfrm>
    </dsp:sp>
    <dsp:sp modelId="{D8F1CF25-7B4E-43A8-A728-3F9547A55B07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2252517"/>
                <a:satOff val="-15298"/>
                <a:lumOff val="-6387"/>
                <a:alphaOff val="0"/>
                <a:tint val="64000"/>
                <a:lumMod val="118000"/>
              </a:schemeClr>
            </a:gs>
            <a:gs pos="100000">
              <a:schemeClr val="accent5">
                <a:hueOff val="-2252517"/>
                <a:satOff val="-15298"/>
                <a:lumOff val="-6387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Invisiball</a:t>
          </a:r>
          <a:endParaRPr lang="en-US" sz="2100" kern="1200"/>
        </a:p>
      </dsp:txBody>
      <dsp:txXfrm>
        <a:off x="24588" y="3469158"/>
        <a:ext cx="6446874" cy="454509"/>
      </dsp:txXfrm>
    </dsp:sp>
    <dsp:sp modelId="{85370349-7BFB-41C1-AF1C-707AC3CD092A}">
      <dsp:nvSpPr>
        <dsp:cNvPr id="0" name=""/>
        <dsp:cNvSpPr/>
      </dsp:nvSpPr>
      <dsp:spPr>
        <a:xfrm>
          <a:off x="0" y="400873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64000"/>
                <a:lumMod val="118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b="0" i="0" kern="1200"/>
            <a:t>Invisibrick</a:t>
          </a:r>
          <a:endParaRPr lang="en-US" sz="2100" kern="1200"/>
        </a:p>
      </dsp:txBody>
      <dsp:txXfrm>
        <a:off x="24588" y="4033323"/>
        <a:ext cx="644687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F7D96-2E83-41C2-88A6-67B8F06C9A13}">
      <dsp:nvSpPr>
        <dsp:cNvPr id="0" name=""/>
        <dsp:cNvSpPr/>
      </dsp:nvSpPr>
      <dsp:spPr>
        <a:xfrm>
          <a:off x="0" y="1043977"/>
          <a:ext cx="2644974" cy="1679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109AD6-FD26-4EF5-AF24-B2C948831F6B}">
      <dsp:nvSpPr>
        <dsp:cNvPr id="0" name=""/>
        <dsp:cNvSpPr/>
      </dsp:nvSpPr>
      <dsp:spPr>
        <a:xfrm>
          <a:off x="293885" y="1323169"/>
          <a:ext cx="2644974" cy="167955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0" i="0" kern="1200"/>
            <a:t>Telkens moeilijker</a:t>
          </a:r>
          <a:endParaRPr lang="en-US" sz="2500" kern="1200"/>
        </a:p>
      </dsp:txBody>
      <dsp:txXfrm>
        <a:off x="343078" y="1372362"/>
        <a:ext cx="2546588" cy="1581172"/>
      </dsp:txXfrm>
    </dsp:sp>
    <dsp:sp modelId="{B16C729F-56B8-4CC0-B001-130B80E673DA}">
      <dsp:nvSpPr>
        <dsp:cNvPr id="0" name=""/>
        <dsp:cNvSpPr/>
      </dsp:nvSpPr>
      <dsp:spPr>
        <a:xfrm>
          <a:off x="3232745" y="1043977"/>
          <a:ext cx="2644974" cy="1679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7AAB5E-E7B4-4412-B5D4-74BA899ADE45}">
      <dsp:nvSpPr>
        <dsp:cNvPr id="0" name=""/>
        <dsp:cNvSpPr/>
      </dsp:nvSpPr>
      <dsp:spPr>
        <a:xfrm>
          <a:off x="3526631" y="1323169"/>
          <a:ext cx="2644974" cy="167955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0" i="0" kern="1200"/>
            <a:t>Onverwachte veranderingen</a:t>
          </a:r>
          <a:endParaRPr lang="en-US" sz="2500" kern="1200"/>
        </a:p>
      </dsp:txBody>
      <dsp:txXfrm>
        <a:off x="3575824" y="1372362"/>
        <a:ext cx="2546588" cy="1581172"/>
      </dsp:txXfrm>
    </dsp:sp>
    <dsp:sp modelId="{90549108-0152-43C7-9056-BB1025449A34}">
      <dsp:nvSpPr>
        <dsp:cNvPr id="0" name=""/>
        <dsp:cNvSpPr/>
      </dsp:nvSpPr>
      <dsp:spPr>
        <a:xfrm>
          <a:off x="6465492" y="1043977"/>
          <a:ext cx="2644974" cy="16795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A5B2F4-3A8E-49DF-944D-83AF086AD23C}">
      <dsp:nvSpPr>
        <dsp:cNvPr id="0" name=""/>
        <dsp:cNvSpPr/>
      </dsp:nvSpPr>
      <dsp:spPr>
        <a:xfrm>
          <a:off x="6759378" y="1323169"/>
          <a:ext cx="2644974" cy="167955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0" i="0" kern="1200"/>
            <a:t>Upgrades kopen</a:t>
          </a:r>
          <a:endParaRPr lang="en-US" sz="2500" kern="1200"/>
        </a:p>
      </dsp:txBody>
      <dsp:txXfrm>
        <a:off x="6808571" y="1372362"/>
        <a:ext cx="2546588" cy="1581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60487-29E7-4DF6-A24F-B3CB4D1CEAAC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FFD4A-88F7-457E-900F-9AD0F244C65B}">
      <dsp:nvSpPr>
        <dsp:cNvPr id="0" name=""/>
        <dsp:cNvSpPr/>
      </dsp:nvSpPr>
      <dsp:spPr>
        <a:xfrm>
          <a:off x="0" y="55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b="0" i="0" kern="1200"/>
            <a:t>Chat</a:t>
          </a:r>
          <a:endParaRPr lang="en-US" sz="3300" kern="1200"/>
        </a:p>
      </dsp:txBody>
      <dsp:txXfrm>
        <a:off x="0" y="558"/>
        <a:ext cx="6496050" cy="914176"/>
      </dsp:txXfrm>
    </dsp:sp>
    <dsp:sp modelId="{271E43EA-62A4-4640-9BE5-5972EB53F9BB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FBE43F-A8B1-4A02-B3AB-E62F67FFA10C}">
      <dsp:nvSpPr>
        <dsp:cNvPr id="0" name=""/>
        <dsp:cNvSpPr/>
      </dsp:nvSpPr>
      <dsp:spPr>
        <a:xfrm>
          <a:off x="0" y="914734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b="0" i="0" kern="1200"/>
            <a:t>Gifts</a:t>
          </a:r>
          <a:endParaRPr lang="en-US" sz="3300" kern="1200"/>
        </a:p>
      </dsp:txBody>
      <dsp:txXfrm>
        <a:off x="0" y="914734"/>
        <a:ext cx="6496050" cy="914176"/>
      </dsp:txXfrm>
    </dsp:sp>
    <dsp:sp modelId="{0E084A2D-DBA6-4DA3-BDA0-0DF2B1B72D9C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C76AA-FAC5-4BCD-ADA5-1A3A77E031BC}">
      <dsp:nvSpPr>
        <dsp:cNvPr id="0" name=""/>
        <dsp:cNvSpPr/>
      </dsp:nvSpPr>
      <dsp:spPr>
        <a:xfrm>
          <a:off x="0" y="1828911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b="0" i="0" kern="1200"/>
            <a:t>Go to war with a different clan</a:t>
          </a:r>
          <a:endParaRPr lang="en-US" sz="3300" kern="1200"/>
        </a:p>
      </dsp:txBody>
      <dsp:txXfrm>
        <a:off x="0" y="1828911"/>
        <a:ext cx="6496050" cy="914176"/>
      </dsp:txXfrm>
    </dsp:sp>
    <dsp:sp modelId="{F7CE678C-E5EE-492B-9D46-F5DE417095D6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573E61-4CB7-473C-8C26-903E2756D9DF}">
      <dsp:nvSpPr>
        <dsp:cNvPr id="0" name=""/>
        <dsp:cNvSpPr/>
      </dsp:nvSpPr>
      <dsp:spPr>
        <a:xfrm>
          <a:off x="0" y="2743088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b="0" i="0" kern="1200" dirty="0"/>
            <a:t>Bonus </a:t>
          </a:r>
          <a:r>
            <a:rPr lang="nl-BE" sz="3300" b="0" i="0" kern="1200" dirty="0" err="1"/>
            <a:t>for</a:t>
          </a:r>
          <a:r>
            <a:rPr lang="nl-BE" sz="3300" b="0" i="0" kern="1200" dirty="0"/>
            <a:t> winning a war</a:t>
          </a:r>
          <a:endParaRPr lang="en-US" sz="3300" kern="1200" dirty="0"/>
        </a:p>
      </dsp:txBody>
      <dsp:txXfrm>
        <a:off x="0" y="2743088"/>
        <a:ext cx="6496050" cy="914176"/>
      </dsp:txXfrm>
    </dsp:sp>
    <dsp:sp modelId="{FADDDAEC-370D-40B0-8BB3-9668042A1871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B54AB-435A-46EA-9087-B2C53C0E181D}">
      <dsp:nvSpPr>
        <dsp:cNvPr id="0" name=""/>
        <dsp:cNvSpPr/>
      </dsp:nvSpPr>
      <dsp:spPr>
        <a:xfrm>
          <a:off x="0" y="3657265"/>
          <a:ext cx="649605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</a:t>
          </a:r>
        </a:p>
      </dsp:txBody>
      <dsp:txXfrm>
        <a:off x="0" y="3657265"/>
        <a:ext cx="6496050" cy="914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61A44-58FD-4B0A-A4CB-745CCB023C0A}">
      <dsp:nvSpPr>
        <dsp:cNvPr id="0" name=""/>
        <dsp:cNvSpPr/>
      </dsp:nvSpPr>
      <dsp:spPr>
        <a:xfrm rot="5400000">
          <a:off x="3525238" y="-963585"/>
          <a:ext cx="1784151" cy="41574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IOS and Andriod capable devices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Android 5.0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IOS 10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Windows / MacOS / Linux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Support for ECMASCRIPT 2015</a:t>
          </a:r>
          <a:endParaRPr lang="en-US" sz="1700" kern="1200"/>
        </a:p>
      </dsp:txBody>
      <dsp:txXfrm rot="-5400000">
        <a:off x="2338578" y="310170"/>
        <a:ext cx="4070377" cy="1609961"/>
      </dsp:txXfrm>
    </dsp:sp>
    <dsp:sp modelId="{6A706511-B4C1-4DB7-8D97-898B2DD9DF43}">
      <dsp:nvSpPr>
        <dsp:cNvPr id="0" name=""/>
        <dsp:cNvSpPr/>
      </dsp:nvSpPr>
      <dsp:spPr>
        <a:xfrm>
          <a:off x="0" y="55"/>
          <a:ext cx="2338578" cy="22301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b="0" i="0" kern="1200"/>
            <a:t>Client</a:t>
          </a:r>
          <a:endParaRPr lang="en-US" sz="4600" kern="1200"/>
        </a:p>
      </dsp:txBody>
      <dsp:txXfrm>
        <a:off x="108869" y="108924"/>
        <a:ext cx="2120840" cy="2012451"/>
      </dsp:txXfrm>
    </dsp:sp>
    <dsp:sp modelId="{FF48052E-6E50-4BAB-959D-8F9BC1B85366}">
      <dsp:nvSpPr>
        <dsp:cNvPr id="0" name=""/>
        <dsp:cNvSpPr/>
      </dsp:nvSpPr>
      <dsp:spPr>
        <a:xfrm rot="5400000">
          <a:off x="3525238" y="1378113"/>
          <a:ext cx="1784151" cy="415747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JVM 8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b="0" i="0" kern="1200"/>
            <a:t>Max response time 200ms</a:t>
          </a:r>
          <a:endParaRPr lang="en-US" sz="1700" kern="1200"/>
        </a:p>
      </dsp:txBody>
      <dsp:txXfrm rot="-5400000">
        <a:off x="2338578" y="2651869"/>
        <a:ext cx="4070377" cy="1609961"/>
      </dsp:txXfrm>
    </dsp:sp>
    <dsp:sp modelId="{1A64FFFA-9D43-4EAC-978D-11D312F1BAD0}">
      <dsp:nvSpPr>
        <dsp:cNvPr id="0" name=""/>
        <dsp:cNvSpPr/>
      </dsp:nvSpPr>
      <dsp:spPr>
        <a:xfrm>
          <a:off x="0" y="2341754"/>
          <a:ext cx="2338578" cy="22301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b="0" i="0" kern="1200"/>
            <a:t>Server</a:t>
          </a:r>
          <a:endParaRPr lang="en-US" sz="4600" kern="1200"/>
        </a:p>
      </dsp:txBody>
      <dsp:txXfrm>
        <a:off x="108869" y="2450623"/>
        <a:ext cx="2120840" cy="2012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F349-80FE-417A-B29D-3D5BCA35B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Atari</a:t>
            </a:r>
            <a:r>
              <a:rPr lang="nl-BE" dirty="0"/>
              <a:t> </a:t>
            </a:r>
            <a:r>
              <a:rPr lang="nl-BE" dirty="0" err="1"/>
              <a:t>Breakout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66232-DF52-4A4A-B2A7-2888FEA2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972391" cy="861420"/>
          </a:xfrm>
        </p:spPr>
        <p:txBody>
          <a:bodyPr/>
          <a:lstStyle/>
          <a:p>
            <a:r>
              <a:rPr lang="nl-BE" dirty="0"/>
              <a:t>Jente </a:t>
            </a:r>
            <a:r>
              <a:rPr lang="nl-BE" dirty="0" err="1"/>
              <a:t>Marmenout</a:t>
            </a:r>
            <a:r>
              <a:rPr lang="nl-BE" dirty="0"/>
              <a:t> -  </a:t>
            </a:r>
            <a:r>
              <a:rPr lang="nl-BE" dirty="0" err="1"/>
              <a:t>Tiziano</a:t>
            </a:r>
            <a:r>
              <a:rPr lang="nl-BE" dirty="0"/>
              <a:t> </a:t>
            </a:r>
            <a:r>
              <a:rPr lang="nl-BE" dirty="0" err="1"/>
              <a:t>Plaiy</a:t>
            </a:r>
            <a:r>
              <a:rPr lang="nl-BE" dirty="0"/>
              <a:t> – Tom Vandenbroele – Bert Verstraete</a:t>
            </a:r>
          </a:p>
        </p:txBody>
      </p:sp>
    </p:spTree>
    <p:extLst>
      <p:ext uri="{BB962C8B-B14F-4D97-AF65-F5344CB8AC3E}">
        <p14:creationId xmlns:p14="http://schemas.microsoft.com/office/powerpoint/2010/main" val="219673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B6DA3CD-A002-40ED-8194-B4E637BD7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771A1-CB2B-42CD-B3F0-9C150000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EBEBEB"/>
                </a:solidFill>
              </a:rPr>
              <a:t>Destribution </a:t>
            </a:r>
            <a:br>
              <a:rPr lang="nl-BE" sz="3600">
                <a:solidFill>
                  <a:srgbClr val="EBEBEB"/>
                </a:solidFill>
              </a:rPr>
            </a:br>
            <a:r>
              <a:rPr lang="nl-BE" sz="3600">
                <a:solidFill>
                  <a:srgbClr val="EBEBEB"/>
                </a:solidFill>
              </a:rPr>
              <a:t>Performance</a:t>
            </a:r>
          </a:p>
        </p:txBody>
      </p:sp>
      <p:graphicFrame>
        <p:nvGraphicFramePr>
          <p:cNvPr id="28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97570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66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9C092-1657-4C5A-87F2-F1B967C8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F4311C-A1BE-4327-84FB-FC4481DF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Hacking</a:t>
            </a:r>
            <a:r>
              <a:rPr lang="nl-BE" dirty="0"/>
              <a:t> / </a:t>
            </a:r>
            <a:r>
              <a:rPr lang="nl-BE" dirty="0" err="1"/>
              <a:t>Exploiting</a:t>
            </a:r>
            <a:r>
              <a:rPr lang="nl-BE" dirty="0"/>
              <a:t> is </a:t>
            </a:r>
            <a:r>
              <a:rPr lang="nl-BE" dirty="0" err="1"/>
              <a:t>prohibited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exclusion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from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game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HTTPS </a:t>
            </a:r>
            <a:r>
              <a:rPr lang="nl-BE" dirty="0" err="1">
                <a:sym typeface="Wingdings" panose="05000000000000000000" pitchFamily="2" charset="2"/>
              </a:rPr>
              <a:t>protection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sensitive</a:t>
            </a:r>
            <a:r>
              <a:rPr lang="nl-BE" dirty="0">
                <a:sym typeface="Wingdings" panose="05000000000000000000" pitchFamily="2" charset="2"/>
              </a:rPr>
              <a:t> data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Payments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can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refunded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Back-up game state, no lost </a:t>
            </a:r>
            <a:r>
              <a:rPr lang="nl-BE" dirty="0" err="1">
                <a:sym typeface="Wingdings" panose="05000000000000000000" pitchFamily="2" charset="2"/>
              </a:rPr>
              <a:t>coins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credits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Stability</a:t>
            </a:r>
            <a:r>
              <a:rPr lang="nl-BE" dirty="0">
                <a:sym typeface="Wingdings" panose="05000000000000000000" pitchFamily="2" charset="2"/>
              </a:rPr>
              <a:t> checks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Upgrade server </a:t>
            </a:r>
            <a:r>
              <a:rPr lang="nl-BE" dirty="0" err="1">
                <a:sym typeface="Wingdings" panose="05000000000000000000" pitchFamily="2" charset="2"/>
              </a:rPr>
              <a:t>requirements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21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B5ED3-2038-4003-9C79-392EC7DBB0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0066950-B73B-4359-B169-435F774D95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E334B37-28C7-4173-BB25-A3C1B509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814"/>
          <a:stretch/>
        </p:blipFill>
        <p:spPr>
          <a:xfrm>
            <a:off x="1127253" y="1286490"/>
            <a:ext cx="5307644" cy="4236612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FB20E9-D811-458B-9F6D-84C12000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742950" indent="-742950"/>
            <a:r>
              <a:rPr lang="en-US" sz="3400"/>
              <a:t>Game Mechanics</a:t>
            </a:r>
          </a:p>
        </p:txBody>
      </p:sp>
    </p:spTree>
    <p:extLst>
      <p:ext uri="{BB962C8B-B14F-4D97-AF65-F5344CB8AC3E}">
        <p14:creationId xmlns:p14="http://schemas.microsoft.com/office/powerpoint/2010/main" val="24691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DB5ED3-2038-4003-9C79-392EC7DBB0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0066950-B73B-4359-B169-435F774D95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66F9C9B-F17B-4DD8-845A-B2F6C16B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27253" y="1313906"/>
            <a:ext cx="5307644" cy="418178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91E029-AFF9-4856-A88D-0CA89273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12260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A3CD-A002-40ED-8194-B4E637BD7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7AAA9-132F-4E85-BAE9-44F55FDA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EBEBEB"/>
                </a:solidFill>
              </a:rPr>
              <a:t>Power Up</a:t>
            </a:r>
          </a:p>
        </p:txBody>
      </p:sp>
      <p:graphicFrame>
        <p:nvGraphicFramePr>
          <p:cNvPr id="5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48033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74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A3CD-A002-40ED-8194-B4E637BD7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D6B1C0-6C69-4FE3-A1AF-6743DA6F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EBEBEB"/>
                </a:solidFill>
              </a:rPr>
              <a:t>Power Down</a:t>
            </a:r>
          </a:p>
        </p:txBody>
      </p:sp>
      <p:graphicFrame>
        <p:nvGraphicFramePr>
          <p:cNvPr id="5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14865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334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13C1-33B4-45FF-B0EA-06458986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nl-BE" dirty="0" err="1"/>
              <a:t>Campaign</a:t>
            </a:r>
            <a:r>
              <a:rPr lang="nl-BE" dirty="0"/>
              <a:t> Mode</a:t>
            </a:r>
            <a:br>
              <a:rPr lang="nl-BE" dirty="0"/>
            </a:br>
            <a:r>
              <a:rPr lang="nl-BE" dirty="0"/>
              <a:t>Tech Tree</a:t>
            </a:r>
          </a:p>
        </p:txBody>
      </p:sp>
      <p:graphicFrame>
        <p:nvGraphicFramePr>
          <p:cNvPr id="5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702816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744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87B6323F-75FD-4FFA-950D-6D013A6DC1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A2C34EF-101A-44FE-8A31-E0A7F4776A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5C86EC89-02DB-4384-8A63-0EFFEFD1BB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4BB1565-EB36-4D75-8888-72796286DC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71DF8C3-722E-49D1-87D5-E0FB1D6409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93E59372-1F66-480B-ADD0-8000A0547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B16B15B-3726-4E25-BC6B-DBD7DFF62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27">
            <a:extLst>
              <a:ext uri="{FF2B5EF4-FFF2-40B4-BE49-F238E27FC236}">
                <a16:creationId xmlns:a16="http://schemas.microsoft.com/office/drawing/2014/main" id="{0B663F5F-4243-4BBD-85F7-2E26829FE3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social login">
            <a:extLst>
              <a:ext uri="{FF2B5EF4-FFF2-40B4-BE49-F238E27FC236}">
                <a16:creationId xmlns:a16="http://schemas.microsoft.com/office/drawing/2014/main" id="{483E57DD-355A-44F4-8451-3439A889E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8048" y="1078988"/>
            <a:ext cx="4886053" cy="222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27FAD55-3400-40AF-853E-F60805DB7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253" y="4078907"/>
            <a:ext cx="5307644" cy="107555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029151-E2C2-4BFD-927C-F13297C9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Integration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17465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D8B9538A-2A89-47DD-996C-7D2BE2AB6C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E625979B-5325-4898-8EF9-5C174B1921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9B6DA3CD-A002-40ED-8194-B4E637BD7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88434-FB0E-4FC1-8698-DCA43406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EBEBEB"/>
                </a:solidFill>
              </a:rPr>
              <a:t>Clans</a:t>
            </a:r>
          </a:p>
        </p:txBody>
      </p:sp>
      <p:graphicFrame>
        <p:nvGraphicFramePr>
          <p:cNvPr id="5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79892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17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8DFD389A-E860-4B22-B226-F3CB4B77B3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48D964EA-3B69-46E8-A963-7A605737F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2" descr="Gerelateerde afbeelding">
            <a:extLst>
              <a:ext uri="{FF2B5EF4-FFF2-40B4-BE49-F238E27FC236}">
                <a16:creationId xmlns:a16="http://schemas.microsoft.com/office/drawing/2014/main" id="{9D6EE0F6-BBDA-4FD1-A229-135E1AF98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076" y="967431"/>
            <a:ext cx="3893216" cy="18200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D24D72DC-7D8C-4E96-B7EF-215CC8A110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Afbeeldingsresultaat voor in game purchase apple store">
            <a:extLst>
              <a:ext uri="{FF2B5EF4-FFF2-40B4-BE49-F238E27FC236}">
                <a16:creationId xmlns:a16="http://schemas.microsoft.com/office/drawing/2014/main" id="{62A10C46-5CDB-40E5-9AD9-FDA5BDE98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89915" y="3115829"/>
            <a:ext cx="3899378" cy="24928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91E3AD-6C8A-4D09-BE08-02EDA7C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nl-BE" dirty="0" err="1"/>
              <a:t>Monetization</a:t>
            </a:r>
            <a:endParaRPr lang="nl-BE" dirty="0"/>
          </a:p>
        </p:txBody>
      </p:sp>
      <p:sp>
        <p:nvSpPr>
          <p:cNvPr id="2057" name="Content Placeholder 2056"/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 dirty="0"/>
              <a:t>Publish to Google Play Store &amp; IOS App Store</a:t>
            </a:r>
          </a:p>
          <a:p>
            <a:endParaRPr lang="en-US" dirty="0"/>
          </a:p>
          <a:p>
            <a:r>
              <a:rPr lang="en-US" dirty="0"/>
              <a:t>In game ads</a:t>
            </a:r>
          </a:p>
          <a:p>
            <a:endParaRPr lang="en-US" dirty="0"/>
          </a:p>
          <a:p>
            <a:r>
              <a:rPr lang="en-US" dirty="0"/>
              <a:t>Microtransactions </a:t>
            </a:r>
          </a:p>
          <a:p>
            <a:pPr lvl="1"/>
            <a:r>
              <a:rPr lang="en-US" dirty="0"/>
              <a:t>Coins</a:t>
            </a:r>
          </a:p>
          <a:p>
            <a:pPr lvl="1"/>
            <a:r>
              <a:rPr lang="en-US" dirty="0"/>
              <a:t>Clans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792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153</Words>
  <Application>Microsoft Office PowerPoint</Application>
  <PresentationFormat>Breedbeeld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Atari Breakout</vt:lpstr>
      <vt:lpstr>Game Mechanics</vt:lpstr>
      <vt:lpstr>Gameplay</vt:lpstr>
      <vt:lpstr>Power Up</vt:lpstr>
      <vt:lpstr>Power Down</vt:lpstr>
      <vt:lpstr>Campaign Mode Tech Tree</vt:lpstr>
      <vt:lpstr>Integration Social Media</vt:lpstr>
      <vt:lpstr>Clans</vt:lpstr>
      <vt:lpstr>Monetization</vt:lpstr>
      <vt:lpstr>Destribution  Performance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Atari Breakout</dc:title>
  <dc:creator>Vandenbroele Tom</dc:creator>
  <cp:lastModifiedBy>Vandenbroele Tom</cp:lastModifiedBy>
  <cp:revision>5</cp:revision>
  <dcterms:created xsi:type="dcterms:W3CDTF">2017-11-05T07:40:11Z</dcterms:created>
  <dcterms:modified xsi:type="dcterms:W3CDTF">2017-11-05T08:46:25Z</dcterms:modified>
</cp:coreProperties>
</file>