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62" r:id="rId3"/>
    <p:sldId id="259" r:id="rId4"/>
    <p:sldId id="263" r:id="rId5"/>
    <p:sldId id="264" r:id="rId6"/>
    <p:sldId id="265" r:id="rId7"/>
    <p:sldId id="266" r:id="rId8"/>
    <p:sldId id="267" r:id="rId9"/>
    <p:sldId id="268" r:id="rId10"/>
    <p:sldId id="269" r:id="rId11"/>
    <p:sldId id="270" r:id="rId12"/>
    <p:sldId id="281" r:id="rId13"/>
    <p:sldId id="271" r:id="rId14"/>
    <p:sldId id="272" r:id="rId15"/>
    <p:sldId id="282" r:id="rId16"/>
    <p:sldId id="274" r:id="rId17"/>
    <p:sldId id="283" r:id="rId18"/>
    <p:sldId id="275" r:id="rId19"/>
    <p:sldId id="285" r:id="rId20"/>
    <p:sldId id="276" r:id="rId21"/>
    <p:sldId id="286" r:id="rId22"/>
    <p:sldId id="287" r:id="rId23"/>
    <p:sldId id="291" r:id="rId24"/>
    <p:sldId id="294" r:id="rId25"/>
    <p:sldId id="292" r:id="rId26"/>
    <p:sldId id="293" r:id="rId27"/>
    <p:sldId id="288" r:id="rId28"/>
    <p:sldId id="289" r:id="rId29"/>
    <p:sldId id="295" r:id="rId30"/>
    <p:sldId id="284" r:id="rId31"/>
    <p:sldId id="277" r:id="rId32"/>
    <p:sldId id="278" r:id="rId33"/>
    <p:sldId id="27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3#1">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E962D2F-B281-4EE9-9161-91A8B04EBC7E}" type="doc">
      <dgm:prSet loTypeId="urn:microsoft.com/office/officeart/2005/8/layout/vList2#1" loCatId="list" qsTypeId="urn:microsoft.com/office/officeart/2005/8/quickstyle/3d7#1" qsCatId="3D" csTypeId="urn:microsoft.com/office/officeart/2005/8/colors/colorful3#1" csCatId="colorful" phldr="1"/>
      <dgm:spPr/>
      <dgm:t>
        <a:bodyPr/>
        <a:lstStyle/>
        <a:p>
          <a:endParaRPr lang="en-US"/>
        </a:p>
      </dgm:t>
    </dgm:pt>
    <dgm:pt modelId="{F703BC50-39DF-4CB1-BE86-FC97BCFCB683}">
      <dgm:prSet phldrT="[Text]"/>
      <dgm:spPr/>
      <dgm:t>
        <a:bodyPr/>
        <a:lstStyle/>
        <a:p>
          <a:pPr algn="ctr"/>
          <a:r>
            <a:rPr lang="en-US" dirty="0">
              <a:latin typeface="Tahoma" panose="020B0604030504040204" pitchFamily="34" charset="0"/>
              <a:ea typeface="Tahoma" panose="020B0604030504040204" pitchFamily="34" charset="0"/>
              <a:cs typeface="Tahoma" panose="020B0604030504040204" pitchFamily="34" charset="0"/>
            </a:rPr>
            <a:t>   01 – GIỚI THIỆU</a:t>
          </a:r>
        </a:p>
      </dgm:t>
    </dgm:pt>
    <dgm:pt modelId="{4B252037-B9A9-46AA-AA4F-B4DD8E0968E5}" type="parTrans" cxnId="{A6B40F92-4E85-4171-9C8E-72E5C00917CA}">
      <dgm:prSet/>
      <dgm:spPr/>
      <dgm:t>
        <a:bodyPr/>
        <a:lstStyle/>
        <a:p>
          <a:endParaRPr lang="en-US"/>
        </a:p>
      </dgm:t>
    </dgm:pt>
    <dgm:pt modelId="{869C8F60-F2CB-47EE-8407-5BA97266C351}" type="sibTrans" cxnId="{A6B40F92-4E85-4171-9C8E-72E5C00917CA}">
      <dgm:prSet/>
      <dgm:spPr/>
      <dgm:t>
        <a:bodyPr/>
        <a:lstStyle/>
        <a:p>
          <a:endParaRPr lang="en-US"/>
        </a:p>
      </dgm:t>
    </dgm:pt>
    <dgm:pt modelId="{928A2514-472D-44C0-99A4-D2F277F93981}">
      <dgm:prSet phldrT="[Text]"/>
      <dgm:spPr/>
      <dgm:t>
        <a:bodyPr/>
        <a:lstStyle/>
        <a:p>
          <a:pPr algn="ctr"/>
          <a:r>
            <a:rPr lang="en-US" dirty="0">
              <a:latin typeface="Tahoma" panose="020B0604030504040204" pitchFamily="34" charset="0"/>
              <a:ea typeface="Tahoma" panose="020B0604030504040204" pitchFamily="34" charset="0"/>
              <a:cs typeface="Tahoma" panose="020B0604030504040204" pitchFamily="34" charset="0"/>
            </a:rPr>
            <a:t>   02 – PHÂN TÍCH</a:t>
          </a:r>
        </a:p>
      </dgm:t>
    </dgm:pt>
    <dgm:pt modelId="{08F26F3C-7D09-4E4E-A81D-8A0BBF87C8BB}" type="parTrans" cxnId="{DECB79E0-3EFD-4117-8F94-BBCF4E07003F}">
      <dgm:prSet/>
      <dgm:spPr/>
      <dgm:t>
        <a:bodyPr/>
        <a:lstStyle/>
        <a:p>
          <a:endParaRPr lang="en-US"/>
        </a:p>
      </dgm:t>
    </dgm:pt>
    <dgm:pt modelId="{78309160-E2E2-429A-9940-3B5CF56B1D74}" type="sibTrans" cxnId="{DECB79E0-3EFD-4117-8F94-BBCF4E07003F}">
      <dgm:prSet/>
      <dgm:spPr/>
      <dgm:t>
        <a:bodyPr/>
        <a:lstStyle/>
        <a:p>
          <a:endParaRPr lang="en-US"/>
        </a:p>
      </dgm:t>
    </dgm:pt>
    <dgm:pt modelId="{75206FB6-F799-426D-BED1-EF2707F05C46}">
      <dgm:prSet phldrT="[Text]"/>
      <dgm:spPr/>
      <dgm:t>
        <a:bodyPr/>
        <a:lstStyle/>
        <a:p>
          <a:pPr algn="ctr"/>
          <a:r>
            <a:rPr lang="en-US" dirty="0">
              <a:latin typeface="Tahoma" panose="020B0604030504040204" pitchFamily="34" charset="0"/>
              <a:ea typeface="Tahoma" panose="020B0604030504040204" pitchFamily="34" charset="0"/>
              <a:cs typeface="Tahoma" panose="020B0604030504040204" pitchFamily="34" charset="0"/>
            </a:rPr>
            <a:t> 03 – THIẾT KẾ</a:t>
          </a:r>
        </a:p>
      </dgm:t>
    </dgm:pt>
    <dgm:pt modelId="{A6E7D50C-56F3-4E4A-B99F-89BA650694DA}" type="parTrans" cxnId="{AA96500A-F6E5-4286-838A-5650819A80E2}">
      <dgm:prSet/>
      <dgm:spPr/>
      <dgm:t>
        <a:bodyPr/>
        <a:lstStyle/>
        <a:p>
          <a:endParaRPr lang="en-US"/>
        </a:p>
      </dgm:t>
    </dgm:pt>
    <dgm:pt modelId="{F11790BB-385A-4E43-B8D7-23897E729A9C}" type="sibTrans" cxnId="{AA96500A-F6E5-4286-838A-5650819A80E2}">
      <dgm:prSet/>
      <dgm:spPr/>
      <dgm:t>
        <a:bodyPr/>
        <a:lstStyle/>
        <a:p>
          <a:endParaRPr lang="en-US"/>
        </a:p>
      </dgm:t>
    </dgm:pt>
    <dgm:pt modelId="{89C7883C-9EE2-4141-BBFB-CB62E60B91D7}">
      <dgm:prSet phldrT="[Text]"/>
      <dgm:spPr/>
      <dgm:t>
        <a:bodyPr/>
        <a:lstStyle/>
        <a:p>
          <a:pPr algn="ctr"/>
          <a:r>
            <a:rPr lang="en-US" dirty="0">
              <a:latin typeface="Tahoma" panose="020B0604030504040204" pitchFamily="34" charset="0"/>
              <a:ea typeface="Tahoma" panose="020B0604030504040204" pitchFamily="34" charset="0"/>
              <a:cs typeface="Tahoma" panose="020B0604030504040204" pitchFamily="34" charset="0"/>
            </a:rPr>
            <a:t>    04 – HIỆN THỰC</a:t>
          </a:r>
        </a:p>
      </dgm:t>
    </dgm:pt>
    <dgm:pt modelId="{161FE9A7-5213-466C-898E-3D637039CD62}" type="parTrans" cxnId="{09FB9F96-8FDF-4213-A138-CA4CDED28C76}">
      <dgm:prSet/>
      <dgm:spPr/>
      <dgm:t>
        <a:bodyPr/>
        <a:lstStyle/>
        <a:p>
          <a:endParaRPr lang="en-US"/>
        </a:p>
      </dgm:t>
    </dgm:pt>
    <dgm:pt modelId="{047C34DE-98E9-4477-9BE3-2BA5A9D6C665}" type="sibTrans" cxnId="{09FB9F96-8FDF-4213-A138-CA4CDED28C76}">
      <dgm:prSet/>
      <dgm:spPr/>
      <dgm:t>
        <a:bodyPr/>
        <a:lstStyle/>
        <a:p>
          <a:endParaRPr lang="en-US"/>
        </a:p>
      </dgm:t>
    </dgm:pt>
    <dgm:pt modelId="{DEC64DCB-13CF-4852-87AA-DEEC305F787C}">
      <dgm:prSet phldrT="[Text]"/>
      <dgm:spPr/>
      <dgm:t>
        <a:bodyPr/>
        <a:lstStyle/>
        <a:p>
          <a:pPr algn="ctr"/>
          <a:r>
            <a:rPr lang="en-US" dirty="0">
              <a:latin typeface="Tahoma" panose="020B0604030504040204" pitchFamily="34" charset="0"/>
              <a:ea typeface="Tahoma" panose="020B0604030504040204" pitchFamily="34" charset="0"/>
              <a:cs typeface="Tahoma" panose="020B0604030504040204" pitchFamily="34" charset="0"/>
            </a:rPr>
            <a:t>  05 – KẾT LUẬN</a:t>
          </a:r>
        </a:p>
      </dgm:t>
    </dgm:pt>
    <dgm:pt modelId="{50CA4DCD-F638-485D-9E74-1E3E896EAA1D}" type="parTrans" cxnId="{E8B339F2-21CA-4350-81D1-BF4689C269A7}">
      <dgm:prSet/>
      <dgm:spPr/>
      <dgm:t>
        <a:bodyPr/>
        <a:lstStyle/>
        <a:p>
          <a:endParaRPr lang="en-US"/>
        </a:p>
      </dgm:t>
    </dgm:pt>
    <dgm:pt modelId="{65C03F77-A3CF-4665-A26F-6AA6E3F21D09}" type="sibTrans" cxnId="{E8B339F2-21CA-4350-81D1-BF4689C269A7}">
      <dgm:prSet/>
      <dgm:spPr/>
      <dgm:t>
        <a:bodyPr/>
        <a:lstStyle/>
        <a:p>
          <a:endParaRPr lang="en-US"/>
        </a:p>
      </dgm:t>
    </dgm:pt>
    <dgm:pt modelId="{E79DCEC8-0BEB-4885-B400-8CE9E7D5E80F}" type="pres">
      <dgm:prSet presAssocID="{DE962D2F-B281-4EE9-9161-91A8B04EBC7E}" presName="linear" presStyleCnt="0">
        <dgm:presLayoutVars>
          <dgm:animLvl val="lvl"/>
          <dgm:resizeHandles val="exact"/>
        </dgm:presLayoutVars>
      </dgm:prSet>
      <dgm:spPr/>
    </dgm:pt>
    <dgm:pt modelId="{C87494CE-23C2-4985-9CD5-C2D238A065A9}" type="pres">
      <dgm:prSet presAssocID="{F703BC50-39DF-4CB1-BE86-FC97BCFCB683}" presName="parentText" presStyleLbl="node1" presStyleIdx="0" presStyleCnt="5">
        <dgm:presLayoutVars>
          <dgm:chMax val="0"/>
          <dgm:bulletEnabled val="1"/>
        </dgm:presLayoutVars>
      </dgm:prSet>
      <dgm:spPr/>
    </dgm:pt>
    <dgm:pt modelId="{21E835A0-A1B7-4F6A-8F31-4204A448638E}" type="pres">
      <dgm:prSet presAssocID="{869C8F60-F2CB-47EE-8407-5BA97266C351}" presName="spacer" presStyleCnt="0"/>
      <dgm:spPr/>
    </dgm:pt>
    <dgm:pt modelId="{01C7BFE2-B82A-4215-A657-6A387FC09B05}" type="pres">
      <dgm:prSet presAssocID="{928A2514-472D-44C0-99A4-D2F277F93981}" presName="parentText" presStyleLbl="node1" presStyleIdx="1" presStyleCnt="5">
        <dgm:presLayoutVars>
          <dgm:chMax val="0"/>
          <dgm:bulletEnabled val="1"/>
        </dgm:presLayoutVars>
      </dgm:prSet>
      <dgm:spPr/>
    </dgm:pt>
    <dgm:pt modelId="{59E1DAC4-BEA8-4D1A-AF8C-AE6E151DF371}" type="pres">
      <dgm:prSet presAssocID="{78309160-E2E2-429A-9940-3B5CF56B1D74}" presName="spacer" presStyleCnt="0"/>
      <dgm:spPr/>
    </dgm:pt>
    <dgm:pt modelId="{BC6D542E-9589-4046-ACB0-00135474BBEA}" type="pres">
      <dgm:prSet presAssocID="{75206FB6-F799-426D-BED1-EF2707F05C46}" presName="parentText" presStyleLbl="node1" presStyleIdx="2" presStyleCnt="5">
        <dgm:presLayoutVars>
          <dgm:chMax val="0"/>
          <dgm:bulletEnabled val="1"/>
        </dgm:presLayoutVars>
      </dgm:prSet>
      <dgm:spPr/>
    </dgm:pt>
    <dgm:pt modelId="{360B5B8E-679E-40E0-A2F1-DAC68C0FA823}" type="pres">
      <dgm:prSet presAssocID="{F11790BB-385A-4E43-B8D7-23897E729A9C}" presName="spacer" presStyleCnt="0"/>
      <dgm:spPr/>
    </dgm:pt>
    <dgm:pt modelId="{AC68C8BB-2AB8-4D03-BCDD-569FD6C3C2E7}" type="pres">
      <dgm:prSet presAssocID="{89C7883C-9EE2-4141-BBFB-CB62E60B91D7}" presName="parentText" presStyleLbl="node1" presStyleIdx="3" presStyleCnt="5">
        <dgm:presLayoutVars>
          <dgm:chMax val="0"/>
          <dgm:bulletEnabled val="1"/>
        </dgm:presLayoutVars>
      </dgm:prSet>
      <dgm:spPr/>
    </dgm:pt>
    <dgm:pt modelId="{8042F9AF-0730-4662-BB79-9B894B11A02D}" type="pres">
      <dgm:prSet presAssocID="{047C34DE-98E9-4477-9BE3-2BA5A9D6C665}" presName="spacer" presStyleCnt="0"/>
      <dgm:spPr/>
    </dgm:pt>
    <dgm:pt modelId="{E994B8D2-8EDA-4186-AA96-CEE7ED2A0025}" type="pres">
      <dgm:prSet presAssocID="{DEC64DCB-13CF-4852-87AA-DEEC305F787C}" presName="parentText" presStyleLbl="node1" presStyleIdx="4" presStyleCnt="5">
        <dgm:presLayoutVars>
          <dgm:chMax val="0"/>
          <dgm:bulletEnabled val="1"/>
        </dgm:presLayoutVars>
      </dgm:prSet>
      <dgm:spPr/>
    </dgm:pt>
  </dgm:ptLst>
  <dgm:cxnLst>
    <dgm:cxn modelId="{AA96500A-F6E5-4286-838A-5650819A80E2}" srcId="{DE962D2F-B281-4EE9-9161-91A8B04EBC7E}" destId="{75206FB6-F799-426D-BED1-EF2707F05C46}" srcOrd="2" destOrd="0" parTransId="{A6E7D50C-56F3-4E4A-B99F-89BA650694DA}" sibTransId="{F11790BB-385A-4E43-B8D7-23897E729A9C}"/>
    <dgm:cxn modelId="{FE58AB0A-D2AD-41D0-A91C-14B3635FB4C6}" type="presOf" srcId="{F703BC50-39DF-4CB1-BE86-FC97BCFCB683}" destId="{C87494CE-23C2-4985-9CD5-C2D238A065A9}" srcOrd="0" destOrd="0" presId="urn:microsoft.com/office/officeart/2005/8/layout/vList2#1"/>
    <dgm:cxn modelId="{075B3631-8008-466C-BFA3-90F8AEEE7987}" type="presOf" srcId="{DEC64DCB-13CF-4852-87AA-DEEC305F787C}" destId="{E994B8D2-8EDA-4186-AA96-CEE7ED2A0025}" srcOrd="0" destOrd="0" presId="urn:microsoft.com/office/officeart/2005/8/layout/vList2#1"/>
    <dgm:cxn modelId="{3B18B371-74C3-4376-97A7-85527B603ABD}" type="presOf" srcId="{928A2514-472D-44C0-99A4-D2F277F93981}" destId="{01C7BFE2-B82A-4215-A657-6A387FC09B05}" srcOrd="0" destOrd="0" presId="urn:microsoft.com/office/officeart/2005/8/layout/vList2#1"/>
    <dgm:cxn modelId="{77AAE77A-B5CF-4507-BA79-9157AF110C1B}" type="presOf" srcId="{DE962D2F-B281-4EE9-9161-91A8B04EBC7E}" destId="{E79DCEC8-0BEB-4885-B400-8CE9E7D5E80F}" srcOrd="0" destOrd="0" presId="urn:microsoft.com/office/officeart/2005/8/layout/vList2#1"/>
    <dgm:cxn modelId="{0248FC80-127A-4D83-8CBA-C5067B7B75E6}" type="presOf" srcId="{75206FB6-F799-426D-BED1-EF2707F05C46}" destId="{BC6D542E-9589-4046-ACB0-00135474BBEA}" srcOrd="0" destOrd="0" presId="urn:microsoft.com/office/officeart/2005/8/layout/vList2#1"/>
    <dgm:cxn modelId="{A6B40F92-4E85-4171-9C8E-72E5C00917CA}" srcId="{DE962D2F-B281-4EE9-9161-91A8B04EBC7E}" destId="{F703BC50-39DF-4CB1-BE86-FC97BCFCB683}" srcOrd="0" destOrd="0" parTransId="{4B252037-B9A9-46AA-AA4F-B4DD8E0968E5}" sibTransId="{869C8F60-F2CB-47EE-8407-5BA97266C351}"/>
    <dgm:cxn modelId="{09FB9F96-8FDF-4213-A138-CA4CDED28C76}" srcId="{DE962D2F-B281-4EE9-9161-91A8B04EBC7E}" destId="{89C7883C-9EE2-4141-BBFB-CB62E60B91D7}" srcOrd="3" destOrd="0" parTransId="{161FE9A7-5213-466C-898E-3D637039CD62}" sibTransId="{047C34DE-98E9-4477-9BE3-2BA5A9D6C665}"/>
    <dgm:cxn modelId="{C629E0D4-2462-4BEE-905B-41423F22485F}" type="presOf" srcId="{89C7883C-9EE2-4141-BBFB-CB62E60B91D7}" destId="{AC68C8BB-2AB8-4D03-BCDD-569FD6C3C2E7}" srcOrd="0" destOrd="0" presId="urn:microsoft.com/office/officeart/2005/8/layout/vList2#1"/>
    <dgm:cxn modelId="{DECB79E0-3EFD-4117-8F94-BBCF4E07003F}" srcId="{DE962D2F-B281-4EE9-9161-91A8B04EBC7E}" destId="{928A2514-472D-44C0-99A4-D2F277F93981}" srcOrd="1" destOrd="0" parTransId="{08F26F3C-7D09-4E4E-A81D-8A0BBF87C8BB}" sibTransId="{78309160-E2E2-429A-9940-3B5CF56B1D74}"/>
    <dgm:cxn modelId="{E8B339F2-21CA-4350-81D1-BF4689C269A7}" srcId="{DE962D2F-B281-4EE9-9161-91A8B04EBC7E}" destId="{DEC64DCB-13CF-4852-87AA-DEEC305F787C}" srcOrd="4" destOrd="0" parTransId="{50CA4DCD-F638-485D-9E74-1E3E896EAA1D}" sibTransId="{65C03F77-A3CF-4665-A26F-6AA6E3F21D09}"/>
    <dgm:cxn modelId="{DF7AE83D-2265-4204-B23A-166D0B90BF08}" type="presParOf" srcId="{E79DCEC8-0BEB-4885-B400-8CE9E7D5E80F}" destId="{C87494CE-23C2-4985-9CD5-C2D238A065A9}" srcOrd="0" destOrd="0" presId="urn:microsoft.com/office/officeart/2005/8/layout/vList2#1"/>
    <dgm:cxn modelId="{EBE54D38-B0AC-4DEB-87D5-FEAB27B57794}" type="presParOf" srcId="{E79DCEC8-0BEB-4885-B400-8CE9E7D5E80F}" destId="{21E835A0-A1B7-4F6A-8F31-4204A448638E}" srcOrd="1" destOrd="0" presId="urn:microsoft.com/office/officeart/2005/8/layout/vList2#1"/>
    <dgm:cxn modelId="{4FCAA13B-6BF8-4D95-B645-99F17BE11970}" type="presParOf" srcId="{E79DCEC8-0BEB-4885-B400-8CE9E7D5E80F}" destId="{01C7BFE2-B82A-4215-A657-6A387FC09B05}" srcOrd="2" destOrd="0" presId="urn:microsoft.com/office/officeart/2005/8/layout/vList2#1"/>
    <dgm:cxn modelId="{3C247585-C37E-4109-AA52-2F53C6B44FF8}" type="presParOf" srcId="{E79DCEC8-0BEB-4885-B400-8CE9E7D5E80F}" destId="{59E1DAC4-BEA8-4D1A-AF8C-AE6E151DF371}" srcOrd="3" destOrd="0" presId="urn:microsoft.com/office/officeart/2005/8/layout/vList2#1"/>
    <dgm:cxn modelId="{073358D1-997B-4125-AE78-D45EBFC45806}" type="presParOf" srcId="{E79DCEC8-0BEB-4885-B400-8CE9E7D5E80F}" destId="{BC6D542E-9589-4046-ACB0-00135474BBEA}" srcOrd="4" destOrd="0" presId="urn:microsoft.com/office/officeart/2005/8/layout/vList2#1"/>
    <dgm:cxn modelId="{1D2D07E6-31E2-4225-A7B0-D73FCC8A271C}" type="presParOf" srcId="{E79DCEC8-0BEB-4885-B400-8CE9E7D5E80F}" destId="{360B5B8E-679E-40E0-A2F1-DAC68C0FA823}" srcOrd="5" destOrd="0" presId="urn:microsoft.com/office/officeart/2005/8/layout/vList2#1"/>
    <dgm:cxn modelId="{741540FF-2631-4243-9395-084A0004B1DE}" type="presParOf" srcId="{E79DCEC8-0BEB-4885-B400-8CE9E7D5E80F}" destId="{AC68C8BB-2AB8-4D03-BCDD-569FD6C3C2E7}" srcOrd="6" destOrd="0" presId="urn:microsoft.com/office/officeart/2005/8/layout/vList2#1"/>
    <dgm:cxn modelId="{7678D5E2-1D08-46C8-99D2-52664F579ECE}" type="presParOf" srcId="{E79DCEC8-0BEB-4885-B400-8CE9E7D5E80F}" destId="{8042F9AF-0730-4662-BB79-9B894B11A02D}" srcOrd="7" destOrd="0" presId="urn:microsoft.com/office/officeart/2005/8/layout/vList2#1"/>
    <dgm:cxn modelId="{31A7B704-8CBF-4A26-B299-90B8ED4AB920}" type="presParOf" srcId="{E79DCEC8-0BEB-4885-B400-8CE9E7D5E80F}" destId="{E994B8D2-8EDA-4186-AA96-CEE7ED2A0025}" srcOrd="8"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56BDAF-5827-4761-8FCE-7524D45E7FB3}" type="doc">
      <dgm:prSet loTypeId="urn:microsoft.com/office/officeart/2005/8/layout/process3#1" loCatId="process" qsTypeId="urn:microsoft.com/office/officeart/2005/8/quickstyle/simple1#1" qsCatId="simple" csTypeId="urn:microsoft.com/office/officeart/2005/8/colors/colorful5#1" csCatId="colorful" phldr="1"/>
      <dgm:spPr/>
      <dgm:t>
        <a:bodyPr/>
        <a:lstStyle/>
        <a:p>
          <a:endParaRPr lang="en-US"/>
        </a:p>
      </dgm:t>
    </dgm:pt>
    <dgm:pt modelId="{55A46976-8E69-496B-8505-0E684C9DC6C3}">
      <dgm:prSet phldrT="[Text]"/>
      <dgm:spPr/>
      <dgm:t>
        <a:bodyPr/>
        <a:lstStyle/>
        <a:p>
          <a:r>
            <a:rPr lang="en-US" dirty="0">
              <a:latin typeface="Tahoma" panose="020B0604030504040204" pitchFamily="34" charset="0"/>
              <a:ea typeface="Tahoma" panose="020B0604030504040204" pitchFamily="34" charset="0"/>
              <a:cs typeface="Tahoma" panose="020B0604030504040204" pitchFamily="34" charset="0"/>
            </a:rPr>
            <a:t>BƯỚC 1</a:t>
          </a:r>
        </a:p>
      </dgm:t>
    </dgm:pt>
    <dgm:pt modelId="{BA27B0EB-E3B5-45C1-ABE0-8D4E81DE0D50}" type="parTrans" cxnId="{CC9D02A6-54C4-440D-B6D5-458DF4CBD543}">
      <dgm:prSet/>
      <dgm:spPr/>
      <dgm:t>
        <a:bodyPr/>
        <a:lstStyle/>
        <a:p>
          <a:endParaRPr lang="en-US"/>
        </a:p>
      </dgm:t>
    </dgm:pt>
    <dgm:pt modelId="{D60F034A-BF51-42DB-B74C-E2ED775BF95E}" type="sibTrans" cxnId="{CC9D02A6-54C4-440D-B6D5-458DF4CBD543}">
      <dgm:prSet/>
      <dgm:spPr/>
      <dgm:t>
        <a:bodyPr/>
        <a:lstStyle/>
        <a:p>
          <a:endParaRPr lang="en-US"/>
        </a:p>
      </dgm:t>
    </dgm:pt>
    <dgm:pt modelId="{BE92F793-DC68-4B02-85D6-6BE80F861C47}">
      <dgm:prSet phldrT="[Text]" custT="1"/>
      <dgm:spPr/>
      <dgm:t>
        <a:bodyPr anchor="ctr"/>
        <a:lstStyle/>
        <a:p>
          <a:pPr>
            <a:lnSpc>
              <a:spcPct val="100000"/>
            </a:lnSpc>
          </a:pPr>
          <a:r>
            <a:rPr lang="en-US" sz="2000" dirty="0">
              <a:latin typeface="Tahoma" panose="020B0604030504040204" pitchFamily="34" charset="0"/>
              <a:ea typeface="Tahoma" panose="020B0604030504040204" pitchFamily="34" charset="0"/>
              <a:cs typeface="Tahoma" panose="020B0604030504040204" pitchFamily="34" charset="0"/>
            </a:rPr>
            <a:t>PHÂN TÍCH VÀ MÔ HÌNH HÓA</a:t>
          </a:r>
        </a:p>
      </dgm:t>
    </dgm:pt>
    <dgm:pt modelId="{555BAE76-25D1-4A69-B89D-710B79D55970}" type="parTrans" cxnId="{3DEB09FF-A688-47E9-86AD-8169838CADE3}">
      <dgm:prSet/>
      <dgm:spPr/>
      <dgm:t>
        <a:bodyPr/>
        <a:lstStyle/>
        <a:p>
          <a:endParaRPr lang="en-US"/>
        </a:p>
      </dgm:t>
    </dgm:pt>
    <dgm:pt modelId="{BAD0BA82-1202-4471-BF77-6C3266072E7D}" type="sibTrans" cxnId="{3DEB09FF-A688-47E9-86AD-8169838CADE3}">
      <dgm:prSet/>
      <dgm:spPr/>
      <dgm:t>
        <a:bodyPr/>
        <a:lstStyle/>
        <a:p>
          <a:endParaRPr lang="en-US"/>
        </a:p>
      </dgm:t>
    </dgm:pt>
    <dgm:pt modelId="{552B5A8A-63AF-4570-87BC-1B3696F4B37F}">
      <dgm:prSet phldrT="[Text]"/>
      <dgm:spPr/>
      <dgm:t>
        <a:bodyPr/>
        <a:lstStyle/>
        <a:p>
          <a:r>
            <a:rPr lang="en-US" dirty="0">
              <a:latin typeface="Tahoma" panose="020B0604030504040204" pitchFamily="34" charset="0"/>
              <a:ea typeface="Tahoma" panose="020B0604030504040204" pitchFamily="34" charset="0"/>
              <a:cs typeface="Tahoma" panose="020B0604030504040204" pitchFamily="34" charset="0"/>
            </a:rPr>
            <a:t>BƯỚC 2</a:t>
          </a:r>
        </a:p>
      </dgm:t>
    </dgm:pt>
    <dgm:pt modelId="{6B096A10-4D85-4AEF-999B-21712FDF4061}" type="parTrans" cxnId="{BF75164E-E5EF-459E-9254-75EF31C73D33}">
      <dgm:prSet/>
      <dgm:spPr/>
      <dgm:t>
        <a:bodyPr/>
        <a:lstStyle/>
        <a:p>
          <a:endParaRPr lang="en-US"/>
        </a:p>
      </dgm:t>
    </dgm:pt>
    <dgm:pt modelId="{4F3AC7DC-D722-44BC-889C-41C12E492666}" type="sibTrans" cxnId="{BF75164E-E5EF-459E-9254-75EF31C73D33}">
      <dgm:prSet/>
      <dgm:spPr/>
      <dgm:t>
        <a:bodyPr/>
        <a:lstStyle/>
        <a:p>
          <a:endParaRPr lang="en-US"/>
        </a:p>
      </dgm:t>
    </dgm:pt>
    <dgm:pt modelId="{D7415170-4DD9-4E4A-9972-E88A5EBB1730}">
      <dgm:prSet phldrT="[Text]" custT="1"/>
      <dgm:spPr/>
      <dgm:t>
        <a:bodyPr anchor="ctr"/>
        <a:lstStyle/>
        <a:p>
          <a:pPr>
            <a:lnSpc>
              <a:spcPct val="100000"/>
            </a:lnSpc>
          </a:pPr>
          <a:r>
            <a:rPr lang="en-US" sz="2000" dirty="0">
              <a:latin typeface="Tahoma" panose="020B0604030504040204" pitchFamily="34" charset="0"/>
              <a:ea typeface="Tahoma" panose="020B0604030504040204" pitchFamily="34" charset="0"/>
              <a:cs typeface="Tahoma" panose="020B0604030504040204" pitchFamily="34" charset="0"/>
            </a:rPr>
            <a:t>XÂY DỰNG SƠ ĐỒ UML</a:t>
          </a:r>
        </a:p>
      </dgm:t>
    </dgm:pt>
    <dgm:pt modelId="{5295F3BE-0FD8-433F-B3BE-7D9797D1612C}" type="parTrans" cxnId="{62A06778-8096-437B-992C-436CA5A17E4F}">
      <dgm:prSet/>
      <dgm:spPr/>
      <dgm:t>
        <a:bodyPr/>
        <a:lstStyle/>
        <a:p>
          <a:endParaRPr lang="en-US"/>
        </a:p>
      </dgm:t>
    </dgm:pt>
    <dgm:pt modelId="{EE212F32-DEF0-4AC9-BBDC-4B80DEB3FDCA}" type="sibTrans" cxnId="{62A06778-8096-437B-992C-436CA5A17E4F}">
      <dgm:prSet/>
      <dgm:spPr/>
      <dgm:t>
        <a:bodyPr/>
        <a:lstStyle/>
        <a:p>
          <a:endParaRPr lang="en-US"/>
        </a:p>
      </dgm:t>
    </dgm:pt>
    <dgm:pt modelId="{2E17893B-75EC-4650-8CA3-0A1DF95FF24C}">
      <dgm:prSet phldrT="[Text]"/>
      <dgm:spPr/>
      <dgm:t>
        <a:bodyPr/>
        <a:lstStyle/>
        <a:p>
          <a:r>
            <a:rPr lang="en-US" dirty="0">
              <a:latin typeface="Tahoma" panose="020B0604030504040204" pitchFamily="34" charset="0"/>
              <a:ea typeface="Tahoma" panose="020B0604030504040204" pitchFamily="34" charset="0"/>
              <a:cs typeface="Tahoma" panose="020B0604030504040204" pitchFamily="34" charset="0"/>
            </a:rPr>
            <a:t>BƯỚC 3</a:t>
          </a:r>
        </a:p>
      </dgm:t>
    </dgm:pt>
    <dgm:pt modelId="{A172B2C3-50B9-482E-B7DC-48C4D1AA77FA}" type="parTrans" cxnId="{CB1909F0-9D40-4D68-A2F9-FAF749FDC7D1}">
      <dgm:prSet/>
      <dgm:spPr/>
      <dgm:t>
        <a:bodyPr/>
        <a:lstStyle/>
        <a:p>
          <a:endParaRPr lang="en-US"/>
        </a:p>
      </dgm:t>
    </dgm:pt>
    <dgm:pt modelId="{EFEEABE3-6D00-4DC8-914E-E2D57587A34E}" type="sibTrans" cxnId="{CB1909F0-9D40-4D68-A2F9-FAF749FDC7D1}">
      <dgm:prSet/>
      <dgm:spPr/>
      <dgm:t>
        <a:bodyPr/>
        <a:lstStyle/>
        <a:p>
          <a:endParaRPr lang="en-US"/>
        </a:p>
      </dgm:t>
    </dgm:pt>
    <dgm:pt modelId="{9FC1E1A1-1316-417B-BB49-1E53D5191348}">
      <dgm:prSet phldrT="[Text]" custT="1"/>
      <dgm:spPr/>
      <dgm:t>
        <a:bodyPr anchor="ctr"/>
        <a:lstStyle/>
        <a:p>
          <a:pPr>
            <a:lnSpc>
              <a:spcPct val="100000"/>
            </a:lnSpc>
          </a:pPr>
          <a:r>
            <a:rPr lang="en-US" sz="2000" dirty="0">
              <a:latin typeface="Tahoma" panose="020B0604030504040204" pitchFamily="34" charset="0"/>
              <a:ea typeface="Tahoma" panose="020B0604030504040204" pitchFamily="34" charset="0"/>
              <a:cs typeface="Tahoma" panose="020B0604030504040204" pitchFamily="34" charset="0"/>
            </a:rPr>
            <a:t>CÀI ĐẶT</a:t>
          </a:r>
        </a:p>
      </dgm:t>
    </dgm:pt>
    <dgm:pt modelId="{A40DA638-284D-4351-946C-0755D951E769}" type="parTrans" cxnId="{807139C3-54C6-4805-BE9F-71DF40DB97B7}">
      <dgm:prSet/>
      <dgm:spPr/>
      <dgm:t>
        <a:bodyPr/>
        <a:lstStyle/>
        <a:p>
          <a:endParaRPr lang="en-US"/>
        </a:p>
      </dgm:t>
    </dgm:pt>
    <dgm:pt modelId="{406150F8-F906-4F72-A2F9-2889967CBC01}" type="sibTrans" cxnId="{807139C3-54C6-4805-BE9F-71DF40DB97B7}">
      <dgm:prSet/>
      <dgm:spPr/>
      <dgm:t>
        <a:bodyPr/>
        <a:lstStyle/>
        <a:p>
          <a:endParaRPr lang="en-US"/>
        </a:p>
      </dgm:t>
    </dgm:pt>
    <dgm:pt modelId="{21711B61-84B3-4C6B-8DD5-22ECB387EBEA}">
      <dgm:prSet phldrT="[Text]"/>
      <dgm:spPr/>
      <dgm:t>
        <a:bodyPr/>
        <a:lstStyle/>
        <a:p>
          <a:r>
            <a:rPr lang="en-US" dirty="0">
              <a:latin typeface="Tahoma" panose="020B0604030504040204" pitchFamily="34" charset="0"/>
              <a:ea typeface="Tahoma" panose="020B0604030504040204" pitchFamily="34" charset="0"/>
              <a:cs typeface="Tahoma" panose="020B0604030504040204" pitchFamily="34" charset="0"/>
            </a:rPr>
            <a:t>BƯỚC 4</a:t>
          </a:r>
        </a:p>
      </dgm:t>
    </dgm:pt>
    <dgm:pt modelId="{5AC4523F-1449-4C6F-985D-C376B74D50DE}" type="parTrans" cxnId="{38FC7536-B5FC-4B7C-B314-781634105B03}">
      <dgm:prSet/>
      <dgm:spPr/>
      <dgm:t>
        <a:bodyPr/>
        <a:lstStyle/>
        <a:p>
          <a:endParaRPr lang="en-US"/>
        </a:p>
      </dgm:t>
    </dgm:pt>
    <dgm:pt modelId="{BC7699A8-A659-4222-B95F-CB25C16AE2CD}" type="sibTrans" cxnId="{38FC7536-B5FC-4B7C-B314-781634105B03}">
      <dgm:prSet/>
      <dgm:spPr/>
      <dgm:t>
        <a:bodyPr/>
        <a:lstStyle/>
        <a:p>
          <a:endParaRPr lang="en-US"/>
        </a:p>
      </dgm:t>
    </dgm:pt>
    <dgm:pt modelId="{DAFF820E-0877-4AF0-8399-540BBFA5C031}">
      <dgm:prSet custT="1"/>
      <dgm:spPr/>
      <dgm:t>
        <a:bodyPr anchor="ctr"/>
        <a:lstStyle/>
        <a:p>
          <a:pPr>
            <a:lnSpc>
              <a:spcPct val="100000"/>
            </a:lnSpc>
          </a:pPr>
          <a:r>
            <a:rPr lang="en-US" sz="2000" dirty="0">
              <a:latin typeface="Tahoma" panose="020B0604030504040204" pitchFamily="34" charset="0"/>
              <a:ea typeface="Tahoma" panose="020B0604030504040204" pitchFamily="34" charset="0"/>
              <a:cs typeface="Tahoma" panose="020B0604030504040204" pitchFamily="34" charset="0"/>
            </a:rPr>
            <a:t>KẾT LUẬN</a:t>
          </a:r>
        </a:p>
      </dgm:t>
    </dgm:pt>
    <dgm:pt modelId="{2B19DEF2-4E6E-4675-A3CE-25E7FB557E77}" type="parTrans" cxnId="{2643AFCB-A665-46A6-8FB5-34A815EFFD48}">
      <dgm:prSet/>
      <dgm:spPr/>
      <dgm:t>
        <a:bodyPr/>
        <a:lstStyle/>
        <a:p>
          <a:endParaRPr lang="en-US"/>
        </a:p>
      </dgm:t>
    </dgm:pt>
    <dgm:pt modelId="{3F3BD5B4-7ECA-43F8-A925-ECB8FFFBA454}" type="sibTrans" cxnId="{2643AFCB-A665-46A6-8FB5-34A815EFFD48}">
      <dgm:prSet/>
      <dgm:spPr/>
      <dgm:t>
        <a:bodyPr/>
        <a:lstStyle/>
        <a:p>
          <a:endParaRPr lang="en-US"/>
        </a:p>
      </dgm:t>
    </dgm:pt>
    <dgm:pt modelId="{5DB391C9-3287-40D4-9139-827BE47DB3D6}" type="pres">
      <dgm:prSet presAssocID="{7356BDAF-5827-4761-8FCE-7524D45E7FB3}" presName="linearFlow" presStyleCnt="0">
        <dgm:presLayoutVars>
          <dgm:dir/>
          <dgm:animLvl val="lvl"/>
          <dgm:resizeHandles val="exact"/>
        </dgm:presLayoutVars>
      </dgm:prSet>
      <dgm:spPr/>
    </dgm:pt>
    <dgm:pt modelId="{B23A8FC7-A8B6-4F76-B256-E1695366A4BE}" type="pres">
      <dgm:prSet presAssocID="{55A46976-8E69-496B-8505-0E684C9DC6C3}" presName="composite" presStyleCnt="0"/>
      <dgm:spPr/>
    </dgm:pt>
    <dgm:pt modelId="{559B5F8F-414B-462C-AC87-4260718817F7}" type="pres">
      <dgm:prSet presAssocID="{55A46976-8E69-496B-8505-0E684C9DC6C3}" presName="parTx" presStyleLbl="node1" presStyleIdx="0" presStyleCnt="4">
        <dgm:presLayoutVars>
          <dgm:chMax val="0"/>
          <dgm:chPref val="0"/>
          <dgm:bulletEnabled val="1"/>
        </dgm:presLayoutVars>
      </dgm:prSet>
      <dgm:spPr/>
    </dgm:pt>
    <dgm:pt modelId="{630A9CAA-1DF0-4E51-882A-A9F89FE28813}" type="pres">
      <dgm:prSet presAssocID="{55A46976-8E69-496B-8505-0E684C9DC6C3}" presName="parSh" presStyleLbl="node1" presStyleIdx="0" presStyleCnt="4"/>
      <dgm:spPr/>
    </dgm:pt>
    <dgm:pt modelId="{42EAD511-7B78-400A-9B09-63A07FB1FE7A}" type="pres">
      <dgm:prSet presAssocID="{55A46976-8E69-496B-8505-0E684C9DC6C3}" presName="desTx" presStyleLbl="fgAcc1" presStyleIdx="0" presStyleCnt="4" custScaleX="88934" custScaleY="83364">
        <dgm:presLayoutVars>
          <dgm:bulletEnabled val="1"/>
        </dgm:presLayoutVars>
      </dgm:prSet>
      <dgm:spPr/>
    </dgm:pt>
    <dgm:pt modelId="{FD6F9943-29A9-455A-82A9-A1030AD11BBA}" type="pres">
      <dgm:prSet presAssocID="{D60F034A-BF51-42DB-B74C-E2ED775BF95E}" presName="sibTrans" presStyleLbl="sibTrans2D1" presStyleIdx="0" presStyleCnt="3"/>
      <dgm:spPr/>
    </dgm:pt>
    <dgm:pt modelId="{D3D2D9C8-71C9-43BB-979F-29637C2A5D94}" type="pres">
      <dgm:prSet presAssocID="{D60F034A-BF51-42DB-B74C-E2ED775BF95E}" presName="connTx" presStyleLbl="sibTrans2D1" presStyleIdx="0" presStyleCnt="3"/>
      <dgm:spPr/>
    </dgm:pt>
    <dgm:pt modelId="{4AF2DB69-3A83-4F13-BA9D-4605E562A75E}" type="pres">
      <dgm:prSet presAssocID="{552B5A8A-63AF-4570-87BC-1B3696F4B37F}" presName="composite" presStyleCnt="0"/>
      <dgm:spPr/>
    </dgm:pt>
    <dgm:pt modelId="{B962C399-8067-4DEE-B859-F28C5CCADC3F}" type="pres">
      <dgm:prSet presAssocID="{552B5A8A-63AF-4570-87BC-1B3696F4B37F}" presName="parTx" presStyleLbl="node1" presStyleIdx="0" presStyleCnt="4">
        <dgm:presLayoutVars>
          <dgm:chMax val="0"/>
          <dgm:chPref val="0"/>
          <dgm:bulletEnabled val="1"/>
        </dgm:presLayoutVars>
      </dgm:prSet>
      <dgm:spPr/>
    </dgm:pt>
    <dgm:pt modelId="{D2322E55-8F2F-4EF5-9E8C-0DEEFD000895}" type="pres">
      <dgm:prSet presAssocID="{552B5A8A-63AF-4570-87BC-1B3696F4B37F}" presName="parSh" presStyleLbl="node1" presStyleIdx="1" presStyleCnt="4"/>
      <dgm:spPr/>
    </dgm:pt>
    <dgm:pt modelId="{26AED7FE-EF26-4DB8-A7BB-7F9CD27DE4BF}" type="pres">
      <dgm:prSet presAssocID="{552B5A8A-63AF-4570-87BC-1B3696F4B37F}" presName="desTx" presStyleLbl="fgAcc1" presStyleIdx="1" presStyleCnt="4" custScaleX="88709" custScaleY="86949">
        <dgm:presLayoutVars>
          <dgm:bulletEnabled val="1"/>
        </dgm:presLayoutVars>
      </dgm:prSet>
      <dgm:spPr/>
    </dgm:pt>
    <dgm:pt modelId="{7F15CF02-3FB8-4F17-AF31-A0AFB59930CC}" type="pres">
      <dgm:prSet presAssocID="{4F3AC7DC-D722-44BC-889C-41C12E492666}" presName="sibTrans" presStyleLbl="sibTrans2D1" presStyleIdx="1" presStyleCnt="3"/>
      <dgm:spPr/>
    </dgm:pt>
    <dgm:pt modelId="{2174B65E-0C37-4D4C-A631-9DFE13DCF11C}" type="pres">
      <dgm:prSet presAssocID="{4F3AC7DC-D722-44BC-889C-41C12E492666}" presName="connTx" presStyleLbl="sibTrans2D1" presStyleIdx="1" presStyleCnt="3"/>
      <dgm:spPr/>
    </dgm:pt>
    <dgm:pt modelId="{51D4A5BF-E0FE-45DE-8C96-62A14BD2AAE5}" type="pres">
      <dgm:prSet presAssocID="{2E17893B-75EC-4650-8CA3-0A1DF95FF24C}" presName="composite" presStyleCnt="0"/>
      <dgm:spPr/>
    </dgm:pt>
    <dgm:pt modelId="{073294FF-97B0-4FFA-8EFE-112A07BCF3C0}" type="pres">
      <dgm:prSet presAssocID="{2E17893B-75EC-4650-8CA3-0A1DF95FF24C}" presName="parTx" presStyleLbl="node1" presStyleIdx="1" presStyleCnt="4">
        <dgm:presLayoutVars>
          <dgm:chMax val="0"/>
          <dgm:chPref val="0"/>
          <dgm:bulletEnabled val="1"/>
        </dgm:presLayoutVars>
      </dgm:prSet>
      <dgm:spPr/>
    </dgm:pt>
    <dgm:pt modelId="{5492036F-1638-423C-B165-44D6B0A917F2}" type="pres">
      <dgm:prSet presAssocID="{2E17893B-75EC-4650-8CA3-0A1DF95FF24C}" presName="parSh" presStyleLbl="node1" presStyleIdx="2" presStyleCnt="4"/>
      <dgm:spPr/>
    </dgm:pt>
    <dgm:pt modelId="{5569962E-0B12-4D81-B55B-61EB22E5FCFE}" type="pres">
      <dgm:prSet presAssocID="{2E17893B-75EC-4650-8CA3-0A1DF95FF24C}" presName="desTx" presStyleLbl="fgAcc1" presStyleIdx="2" presStyleCnt="4" custScaleX="88934" custScaleY="83364">
        <dgm:presLayoutVars>
          <dgm:bulletEnabled val="1"/>
        </dgm:presLayoutVars>
      </dgm:prSet>
      <dgm:spPr/>
    </dgm:pt>
    <dgm:pt modelId="{F7F6913B-5F91-44D8-A1C7-75AB4E31384A}" type="pres">
      <dgm:prSet presAssocID="{EFEEABE3-6D00-4DC8-914E-E2D57587A34E}" presName="sibTrans" presStyleLbl="sibTrans2D1" presStyleIdx="2" presStyleCnt="3"/>
      <dgm:spPr/>
    </dgm:pt>
    <dgm:pt modelId="{0C168755-2FEB-4483-820A-8C5384FAB79E}" type="pres">
      <dgm:prSet presAssocID="{EFEEABE3-6D00-4DC8-914E-E2D57587A34E}" presName="connTx" presStyleLbl="sibTrans2D1" presStyleIdx="2" presStyleCnt="3"/>
      <dgm:spPr/>
    </dgm:pt>
    <dgm:pt modelId="{F5C553D4-223D-4AC4-82B0-C1D131987D5A}" type="pres">
      <dgm:prSet presAssocID="{21711B61-84B3-4C6B-8DD5-22ECB387EBEA}" presName="composite" presStyleCnt="0"/>
      <dgm:spPr/>
    </dgm:pt>
    <dgm:pt modelId="{A2FF88DB-E741-4C5C-942F-D729D163640E}" type="pres">
      <dgm:prSet presAssocID="{21711B61-84B3-4C6B-8DD5-22ECB387EBEA}" presName="parTx" presStyleLbl="node1" presStyleIdx="2" presStyleCnt="4">
        <dgm:presLayoutVars>
          <dgm:chMax val="0"/>
          <dgm:chPref val="0"/>
          <dgm:bulletEnabled val="1"/>
        </dgm:presLayoutVars>
      </dgm:prSet>
      <dgm:spPr/>
    </dgm:pt>
    <dgm:pt modelId="{4B7B2E77-98F0-4255-829B-10A6D76C99B7}" type="pres">
      <dgm:prSet presAssocID="{21711B61-84B3-4C6B-8DD5-22ECB387EBEA}" presName="parSh" presStyleLbl="node1" presStyleIdx="3" presStyleCnt="4"/>
      <dgm:spPr/>
    </dgm:pt>
    <dgm:pt modelId="{913095EE-DEA1-437E-AEB8-B639D88B2826}" type="pres">
      <dgm:prSet presAssocID="{21711B61-84B3-4C6B-8DD5-22ECB387EBEA}" presName="desTx" presStyleLbl="fgAcc1" presStyleIdx="3" presStyleCnt="4" custScaleX="88934" custScaleY="83364">
        <dgm:presLayoutVars>
          <dgm:bulletEnabled val="1"/>
        </dgm:presLayoutVars>
      </dgm:prSet>
      <dgm:spPr/>
    </dgm:pt>
  </dgm:ptLst>
  <dgm:cxnLst>
    <dgm:cxn modelId="{1AEAF01E-8A8E-4B54-BE9B-35A6F7B7E4C8}" type="presOf" srcId="{EFEEABE3-6D00-4DC8-914E-E2D57587A34E}" destId="{0C168755-2FEB-4483-820A-8C5384FAB79E}" srcOrd="1" destOrd="0" presId="urn:microsoft.com/office/officeart/2005/8/layout/process3#1"/>
    <dgm:cxn modelId="{38FC7536-B5FC-4B7C-B314-781634105B03}" srcId="{7356BDAF-5827-4761-8FCE-7524D45E7FB3}" destId="{21711B61-84B3-4C6B-8DD5-22ECB387EBEA}" srcOrd="3" destOrd="0" parTransId="{5AC4523F-1449-4C6F-985D-C376B74D50DE}" sibTransId="{BC7699A8-A659-4222-B95F-CB25C16AE2CD}"/>
    <dgm:cxn modelId="{1CBB973E-B3C3-4CA8-9F07-4FE7C793335A}" type="presOf" srcId="{21711B61-84B3-4C6B-8DD5-22ECB387EBEA}" destId="{A2FF88DB-E741-4C5C-942F-D729D163640E}" srcOrd="0" destOrd="0" presId="urn:microsoft.com/office/officeart/2005/8/layout/process3#1"/>
    <dgm:cxn modelId="{66FE0D45-2502-4072-9F69-A643B8820E27}" type="presOf" srcId="{7356BDAF-5827-4761-8FCE-7524D45E7FB3}" destId="{5DB391C9-3287-40D4-9139-827BE47DB3D6}" srcOrd="0" destOrd="0" presId="urn:microsoft.com/office/officeart/2005/8/layout/process3#1"/>
    <dgm:cxn modelId="{B0955247-6853-485B-980A-34554AEEE683}" type="presOf" srcId="{D7415170-4DD9-4E4A-9972-E88A5EBB1730}" destId="{26AED7FE-EF26-4DB8-A7BB-7F9CD27DE4BF}" srcOrd="0" destOrd="0" presId="urn:microsoft.com/office/officeart/2005/8/layout/process3#1"/>
    <dgm:cxn modelId="{BF75164E-E5EF-459E-9254-75EF31C73D33}" srcId="{7356BDAF-5827-4761-8FCE-7524D45E7FB3}" destId="{552B5A8A-63AF-4570-87BC-1B3696F4B37F}" srcOrd="1" destOrd="0" parTransId="{6B096A10-4D85-4AEF-999B-21712FDF4061}" sibTransId="{4F3AC7DC-D722-44BC-889C-41C12E492666}"/>
    <dgm:cxn modelId="{804EC874-E0EA-421E-9BF6-38828DF63C38}" type="presOf" srcId="{4F3AC7DC-D722-44BC-889C-41C12E492666}" destId="{2174B65E-0C37-4D4C-A631-9DFE13DCF11C}" srcOrd="1" destOrd="0" presId="urn:microsoft.com/office/officeart/2005/8/layout/process3#1"/>
    <dgm:cxn modelId="{62A06778-8096-437B-992C-436CA5A17E4F}" srcId="{552B5A8A-63AF-4570-87BC-1B3696F4B37F}" destId="{D7415170-4DD9-4E4A-9972-E88A5EBB1730}" srcOrd="0" destOrd="0" parTransId="{5295F3BE-0FD8-433F-B3BE-7D9797D1612C}" sibTransId="{EE212F32-DEF0-4AC9-BBDC-4B80DEB3FDCA}"/>
    <dgm:cxn modelId="{9CCB237A-A28B-430C-92B9-6CCFDFD13423}" type="presOf" srcId="{EFEEABE3-6D00-4DC8-914E-E2D57587A34E}" destId="{F7F6913B-5F91-44D8-A1C7-75AB4E31384A}" srcOrd="0" destOrd="0" presId="urn:microsoft.com/office/officeart/2005/8/layout/process3#1"/>
    <dgm:cxn modelId="{9B766B98-FC6C-4E09-8996-DEEB5DF486DF}" type="presOf" srcId="{21711B61-84B3-4C6B-8DD5-22ECB387EBEA}" destId="{4B7B2E77-98F0-4255-829B-10A6D76C99B7}" srcOrd="1" destOrd="0" presId="urn:microsoft.com/office/officeart/2005/8/layout/process3#1"/>
    <dgm:cxn modelId="{A35FAD9A-B80F-4830-9903-53A9C6192D9C}" type="presOf" srcId="{BE92F793-DC68-4B02-85D6-6BE80F861C47}" destId="{42EAD511-7B78-400A-9B09-63A07FB1FE7A}" srcOrd="0" destOrd="0" presId="urn:microsoft.com/office/officeart/2005/8/layout/process3#1"/>
    <dgm:cxn modelId="{CC9D02A6-54C4-440D-B6D5-458DF4CBD543}" srcId="{7356BDAF-5827-4761-8FCE-7524D45E7FB3}" destId="{55A46976-8E69-496B-8505-0E684C9DC6C3}" srcOrd="0" destOrd="0" parTransId="{BA27B0EB-E3B5-45C1-ABE0-8D4E81DE0D50}" sibTransId="{D60F034A-BF51-42DB-B74C-E2ED775BF95E}"/>
    <dgm:cxn modelId="{255EDAAF-B023-4B10-A948-3080EFFE5006}" type="presOf" srcId="{2E17893B-75EC-4650-8CA3-0A1DF95FF24C}" destId="{073294FF-97B0-4FFA-8EFE-112A07BCF3C0}" srcOrd="0" destOrd="0" presId="urn:microsoft.com/office/officeart/2005/8/layout/process3#1"/>
    <dgm:cxn modelId="{807139C3-54C6-4805-BE9F-71DF40DB97B7}" srcId="{2E17893B-75EC-4650-8CA3-0A1DF95FF24C}" destId="{9FC1E1A1-1316-417B-BB49-1E53D5191348}" srcOrd="0" destOrd="0" parTransId="{A40DA638-284D-4351-946C-0755D951E769}" sibTransId="{406150F8-F906-4F72-A2F9-2889967CBC01}"/>
    <dgm:cxn modelId="{2643AFCB-A665-46A6-8FB5-34A815EFFD48}" srcId="{21711B61-84B3-4C6B-8DD5-22ECB387EBEA}" destId="{DAFF820E-0877-4AF0-8399-540BBFA5C031}" srcOrd="0" destOrd="0" parTransId="{2B19DEF2-4E6E-4675-A3CE-25E7FB557E77}" sibTransId="{3F3BD5B4-7ECA-43F8-A925-ECB8FFFBA454}"/>
    <dgm:cxn modelId="{5789EECC-AAE9-432C-B38A-DB95E558CC50}" type="presOf" srcId="{55A46976-8E69-496B-8505-0E684C9DC6C3}" destId="{630A9CAA-1DF0-4E51-882A-A9F89FE28813}" srcOrd="1" destOrd="0" presId="urn:microsoft.com/office/officeart/2005/8/layout/process3#1"/>
    <dgm:cxn modelId="{0ED8BFD3-F854-4163-882C-38F9127FC784}" type="presOf" srcId="{DAFF820E-0877-4AF0-8399-540BBFA5C031}" destId="{913095EE-DEA1-437E-AEB8-B639D88B2826}" srcOrd="0" destOrd="0" presId="urn:microsoft.com/office/officeart/2005/8/layout/process3#1"/>
    <dgm:cxn modelId="{CF93C2D3-0633-4727-90A6-B25F5EF49328}" type="presOf" srcId="{552B5A8A-63AF-4570-87BC-1B3696F4B37F}" destId="{B962C399-8067-4DEE-B859-F28C5CCADC3F}" srcOrd="0" destOrd="0" presId="urn:microsoft.com/office/officeart/2005/8/layout/process3#1"/>
    <dgm:cxn modelId="{108B6ED6-246E-49BE-B36D-5DFB8783C623}" type="presOf" srcId="{4F3AC7DC-D722-44BC-889C-41C12E492666}" destId="{7F15CF02-3FB8-4F17-AF31-A0AFB59930CC}" srcOrd="0" destOrd="0" presId="urn:microsoft.com/office/officeart/2005/8/layout/process3#1"/>
    <dgm:cxn modelId="{D5DC88E4-0D6E-442F-A1A1-DE0F52249D92}" type="presOf" srcId="{2E17893B-75EC-4650-8CA3-0A1DF95FF24C}" destId="{5492036F-1638-423C-B165-44D6B0A917F2}" srcOrd="1" destOrd="0" presId="urn:microsoft.com/office/officeart/2005/8/layout/process3#1"/>
    <dgm:cxn modelId="{DCC302EA-2EC1-48A0-B67E-1045CEBFDC75}" type="presOf" srcId="{55A46976-8E69-496B-8505-0E684C9DC6C3}" destId="{559B5F8F-414B-462C-AC87-4260718817F7}" srcOrd="0" destOrd="0" presId="urn:microsoft.com/office/officeart/2005/8/layout/process3#1"/>
    <dgm:cxn modelId="{CB1909F0-9D40-4D68-A2F9-FAF749FDC7D1}" srcId="{7356BDAF-5827-4761-8FCE-7524D45E7FB3}" destId="{2E17893B-75EC-4650-8CA3-0A1DF95FF24C}" srcOrd="2" destOrd="0" parTransId="{A172B2C3-50B9-482E-B7DC-48C4D1AA77FA}" sibTransId="{EFEEABE3-6D00-4DC8-914E-E2D57587A34E}"/>
    <dgm:cxn modelId="{116C13F1-4B9A-42D5-866B-A9B22F71F399}" type="presOf" srcId="{D60F034A-BF51-42DB-B74C-E2ED775BF95E}" destId="{FD6F9943-29A9-455A-82A9-A1030AD11BBA}" srcOrd="0" destOrd="0" presId="urn:microsoft.com/office/officeart/2005/8/layout/process3#1"/>
    <dgm:cxn modelId="{3B970EF6-77E4-46CD-B591-EC5117BDF36C}" type="presOf" srcId="{9FC1E1A1-1316-417B-BB49-1E53D5191348}" destId="{5569962E-0B12-4D81-B55B-61EB22E5FCFE}" srcOrd="0" destOrd="0" presId="urn:microsoft.com/office/officeart/2005/8/layout/process3#1"/>
    <dgm:cxn modelId="{D29657F6-3DD6-44A6-858F-18369B39D0E0}" type="presOf" srcId="{552B5A8A-63AF-4570-87BC-1B3696F4B37F}" destId="{D2322E55-8F2F-4EF5-9E8C-0DEEFD000895}" srcOrd="1" destOrd="0" presId="urn:microsoft.com/office/officeart/2005/8/layout/process3#1"/>
    <dgm:cxn modelId="{140E11FE-456E-4FE5-8F0B-B0594B696F71}" type="presOf" srcId="{D60F034A-BF51-42DB-B74C-E2ED775BF95E}" destId="{D3D2D9C8-71C9-43BB-979F-29637C2A5D94}" srcOrd="1" destOrd="0" presId="urn:microsoft.com/office/officeart/2005/8/layout/process3#1"/>
    <dgm:cxn modelId="{3DEB09FF-A688-47E9-86AD-8169838CADE3}" srcId="{55A46976-8E69-496B-8505-0E684C9DC6C3}" destId="{BE92F793-DC68-4B02-85D6-6BE80F861C47}" srcOrd="0" destOrd="0" parTransId="{555BAE76-25D1-4A69-B89D-710B79D55970}" sibTransId="{BAD0BA82-1202-4471-BF77-6C3266072E7D}"/>
    <dgm:cxn modelId="{AA86B54A-CBF0-4661-BFA9-5B3056EEABE7}" type="presParOf" srcId="{5DB391C9-3287-40D4-9139-827BE47DB3D6}" destId="{B23A8FC7-A8B6-4F76-B256-E1695366A4BE}" srcOrd="0" destOrd="0" presId="urn:microsoft.com/office/officeart/2005/8/layout/process3#1"/>
    <dgm:cxn modelId="{7F4E2E8C-C2CB-4701-99C6-0A60D5255855}" type="presParOf" srcId="{B23A8FC7-A8B6-4F76-B256-E1695366A4BE}" destId="{559B5F8F-414B-462C-AC87-4260718817F7}" srcOrd="0" destOrd="0" presId="urn:microsoft.com/office/officeart/2005/8/layout/process3#1"/>
    <dgm:cxn modelId="{1D24D96A-3889-43F4-806E-E0CA45730318}" type="presParOf" srcId="{B23A8FC7-A8B6-4F76-B256-E1695366A4BE}" destId="{630A9CAA-1DF0-4E51-882A-A9F89FE28813}" srcOrd="1" destOrd="0" presId="urn:microsoft.com/office/officeart/2005/8/layout/process3#1"/>
    <dgm:cxn modelId="{4C6C2F42-F12F-4EBD-A809-06D0A2D75FBA}" type="presParOf" srcId="{B23A8FC7-A8B6-4F76-B256-E1695366A4BE}" destId="{42EAD511-7B78-400A-9B09-63A07FB1FE7A}" srcOrd="2" destOrd="0" presId="urn:microsoft.com/office/officeart/2005/8/layout/process3#1"/>
    <dgm:cxn modelId="{8C5ACFF9-004E-4AB4-91B5-43A7FD16EA30}" type="presParOf" srcId="{5DB391C9-3287-40D4-9139-827BE47DB3D6}" destId="{FD6F9943-29A9-455A-82A9-A1030AD11BBA}" srcOrd="1" destOrd="0" presId="urn:microsoft.com/office/officeart/2005/8/layout/process3#1"/>
    <dgm:cxn modelId="{E1A9FE71-5CB0-4C90-A90A-5C1D0C3E71F9}" type="presParOf" srcId="{FD6F9943-29A9-455A-82A9-A1030AD11BBA}" destId="{D3D2D9C8-71C9-43BB-979F-29637C2A5D94}" srcOrd="0" destOrd="0" presId="urn:microsoft.com/office/officeart/2005/8/layout/process3#1"/>
    <dgm:cxn modelId="{2599C10E-3B82-4D21-8FCC-33966FAE770D}" type="presParOf" srcId="{5DB391C9-3287-40D4-9139-827BE47DB3D6}" destId="{4AF2DB69-3A83-4F13-BA9D-4605E562A75E}" srcOrd="2" destOrd="0" presId="urn:microsoft.com/office/officeart/2005/8/layout/process3#1"/>
    <dgm:cxn modelId="{1D159217-E729-442D-8388-B73548343A20}" type="presParOf" srcId="{4AF2DB69-3A83-4F13-BA9D-4605E562A75E}" destId="{B962C399-8067-4DEE-B859-F28C5CCADC3F}" srcOrd="0" destOrd="0" presId="urn:microsoft.com/office/officeart/2005/8/layout/process3#1"/>
    <dgm:cxn modelId="{06C19288-4DDF-496B-AC9A-43F3BA92F40E}" type="presParOf" srcId="{4AF2DB69-3A83-4F13-BA9D-4605E562A75E}" destId="{D2322E55-8F2F-4EF5-9E8C-0DEEFD000895}" srcOrd="1" destOrd="0" presId="urn:microsoft.com/office/officeart/2005/8/layout/process3#1"/>
    <dgm:cxn modelId="{BB61195E-07AE-4A2D-BAEF-73CEA4BA98A4}" type="presParOf" srcId="{4AF2DB69-3A83-4F13-BA9D-4605E562A75E}" destId="{26AED7FE-EF26-4DB8-A7BB-7F9CD27DE4BF}" srcOrd="2" destOrd="0" presId="urn:microsoft.com/office/officeart/2005/8/layout/process3#1"/>
    <dgm:cxn modelId="{2F4BE8AC-F284-4F7E-A848-BD7E6BAB9098}" type="presParOf" srcId="{5DB391C9-3287-40D4-9139-827BE47DB3D6}" destId="{7F15CF02-3FB8-4F17-AF31-A0AFB59930CC}" srcOrd="3" destOrd="0" presId="urn:microsoft.com/office/officeart/2005/8/layout/process3#1"/>
    <dgm:cxn modelId="{A0FFA4F4-86F9-4C68-9073-A9CF33930F56}" type="presParOf" srcId="{7F15CF02-3FB8-4F17-AF31-A0AFB59930CC}" destId="{2174B65E-0C37-4D4C-A631-9DFE13DCF11C}" srcOrd="0" destOrd="0" presId="urn:microsoft.com/office/officeart/2005/8/layout/process3#1"/>
    <dgm:cxn modelId="{DB45EF03-EDA4-4D99-85F7-94828CCE4EC7}" type="presParOf" srcId="{5DB391C9-3287-40D4-9139-827BE47DB3D6}" destId="{51D4A5BF-E0FE-45DE-8C96-62A14BD2AAE5}" srcOrd="4" destOrd="0" presId="urn:microsoft.com/office/officeart/2005/8/layout/process3#1"/>
    <dgm:cxn modelId="{6D2F1531-AB5C-4997-BB31-D1A144DB64FE}" type="presParOf" srcId="{51D4A5BF-E0FE-45DE-8C96-62A14BD2AAE5}" destId="{073294FF-97B0-4FFA-8EFE-112A07BCF3C0}" srcOrd="0" destOrd="0" presId="urn:microsoft.com/office/officeart/2005/8/layout/process3#1"/>
    <dgm:cxn modelId="{C47E4FD8-DBBD-4798-B0A9-8812D38A85BE}" type="presParOf" srcId="{51D4A5BF-E0FE-45DE-8C96-62A14BD2AAE5}" destId="{5492036F-1638-423C-B165-44D6B0A917F2}" srcOrd="1" destOrd="0" presId="urn:microsoft.com/office/officeart/2005/8/layout/process3#1"/>
    <dgm:cxn modelId="{C0024C8D-3A6A-422D-BD55-BD55317BC934}" type="presParOf" srcId="{51D4A5BF-E0FE-45DE-8C96-62A14BD2AAE5}" destId="{5569962E-0B12-4D81-B55B-61EB22E5FCFE}" srcOrd="2" destOrd="0" presId="urn:microsoft.com/office/officeart/2005/8/layout/process3#1"/>
    <dgm:cxn modelId="{65DBB223-0B85-4D75-BF14-F93E57E8AB27}" type="presParOf" srcId="{5DB391C9-3287-40D4-9139-827BE47DB3D6}" destId="{F7F6913B-5F91-44D8-A1C7-75AB4E31384A}" srcOrd="5" destOrd="0" presId="urn:microsoft.com/office/officeart/2005/8/layout/process3#1"/>
    <dgm:cxn modelId="{BFA6281E-2D1C-402D-AF16-9B146D19619F}" type="presParOf" srcId="{F7F6913B-5F91-44D8-A1C7-75AB4E31384A}" destId="{0C168755-2FEB-4483-820A-8C5384FAB79E}" srcOrd="0" destOrd="0" presId="urn:microsoft.com/office/officeart/2005/8/layout/process3#1"/>
    <dgm:cxn modelId="{A5171040-87DD-41A8-8374-FA5DA6019365}" type="presParOf" srcId="{5DB391C9-3287-40D4-9139-827BE47DB3D6}" destId="{F5C553D4-223D-4AC4-82B0-C1D131987D5A}" srcOrd="6" destOrd="0" presId="urn:microsoft.com/office/officeart/2005/8/layout/process3#1"/>
    <dgm:cxn modelId="{A95B65A9-FB20-4783-8700-A28E643F2025}" type="presParOf" srcId="{F5C553D4-223D-4AC4-82B0-C1D131987D5A}" destId="{A2FF88DB-E741-4C5C-942F-D729D163640E}" srcOrd="0" destOrd="0" presId="urn:microsoft.com/office/officeart/2005/8/layout/process3#1"/>
    <dgm:cxn modelId="{99FE3C2E-6AAA-4A7C-B578-AB869171C0D9}" type="presParOf" srcId="{F5C553D4-223D-4AC4-82B0-C1D131987D5A}" destId="{4B7B2E77-98F0-4255-829B-10A6D76C99B7}" srcOrd="1" destOrd="0" presId="urn:microsoft.com/office/officeart/2005/8/layout/process3#1"/>
    <dgm:cxn modelId="{76FBEF86-7505-4B72-AD7D-5AD7D4995857}" type="presParOf" srcId="{F5C553D4-223D-4AC4-82B0-C1D131987D5A}" destId="{913095EE-DEA1-437E-AEB8-B639D88B2826}" srcOrd="2" destOrd="0" presId="urn:microsoft.com/office/officeart/2005/8/layout/process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494CE-23C2-4985-9CD5-C2D238A065A9}">
      <dsp:nvSpPr>
        <dsp:cNvPr id="0" name=""/>
        <dsp:cNvSpPr/>
      </dsp:nvSpPr>
      <dsp:spPr bwMode="white">
        <a:xfrm>
          <a:off x="0" y="16076"/>
          <a:ext cx="7992965" cy="660400"/>
        </a:xfrm>
        <a:prstGeom prst="roundRect">
          <a:avLst/>
        </a:prstGeom>
        <a:solidFill>
          <a:schemeClr val="accent3">
            <a:hueOff val="0"/>
            <a:satOff val="0"/>
            <a:lumOff val="0"/>
            <a:alphaOff val="0"/>
          </a:schemeClr>
        </a:solidFill>
        <a:ln>
          <a:noFill/>
        </a:ln>
        <a:effectLst/>
        <a:sp3d extrusionH="50600" prstMaterial="metal">
          <a:bevelT w="101600" h="80600" prst="relaxedInset"/>
          <a:bevelB w="80600" h="80600" prst="relaxedInset"/>
        </a:sp3d>
      </dsp:spPr>
      <dsp:style>
        <a:lnRef idx="0">
          <a:schemeClr val="lt1"/>
        </a:lnRef>
        <a:fillRef idx="1">
          <a:schemeClr val="accent3">
            <a:hueOff val="0"/>
            <a:satOff val="0"/>
            <a:lumOff val="0"/>
            <a:alpha val="100000"/>
          </a:schemeClr>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Tahoma" panose="020B0604030504040204" pitchFamily="34" charset="0"/>
              <a:ea typeface="Tahoma" panose="020B0604030504040204" pitchFamily="34" charset="0"/>
              <a:cs typeface="Tahoma" panose="020B0604030504040204" pitchFamily="34" charset="0"/>
            </a:rPr>
            <a:t>   01 – GIỚI THIỆU</a:t>
          </a:r>
        </a:p>
      </dsp:txBody>
      <dsp:txXfrm>
        <a:off x="0" y="16076"/>
        <a:ext cx="7992965" cy="660400"/>
      </dsp:txXfrm>
    </dsp:sp>
    <dsp:sp modelId="{01C7BFE2-B82A-4215-A657-6A387FC09B05}">
      <dsp:nvSpPr>
        <dsp:cNvPr id="0" name=""/>
        <dsp:cNvSpPr/>
      </dsp:nvSpPr>
      <dsp:spPr bwMode="white">
        <a:xfrm>
          <a:off x="0" y="751356"/>
          <a:ext cx="7992965" cy="660400"/>
        </a:xfrm>
        <a:prstGeom prst="roundRect">
          <a:avLst/>
        </a:prstGeom>
        <a:solidFill>
          <a:schemeClr val="accent3">
            <a:hueOff val="-2100645"/>
            <a:satOff val="-11833"/>
            <a:lumOff val="4363"/>
            <a:alphaOff val="0"/>
          </a:schemeClr>
        </a:solidFill>
        <a:ln>
          <a:noFill/>
        </a:ln>
        <a:effectLst/>
        <a:sp3d extrusionH="50600" prstMaterial="metal">
          <a:bevelT w="101600" h="80600" prst="relaxedInset"/>
          <a:bevelB w="80600" h="80600" prst="relaxedInset"/>
        </a:sp3d>
      </dsp:spPr>
      <dsp:style>
        <a:lnRef idx="0">
          <a:schemeClr val="lt1"/>
        </a:lnRef>
        <a:fillRef idx="1">
          <a:schemeClr val="accent3">
            <a:hueOff val="-2100000"/>
            <a:satOff val="-11862"/>
            <a:lumOff val="4412"/>
            <a:alpha val="100000"/>
          </a:schemeClr>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Tahoma" panose="020B0604030504040204" pitchFamily="34" charset="0"/>
              <a:ea typeface="Tahoma" panose="020B0604030504040204" pitchFamily="34" charset="0"/>
              <a:cs typeface="Tahoma" panose="020B0604030504040204" pitchFamily="34" charset="0"/>
            </a:rPr>
            <a:t>   02 – PHÂN TÍCH</a:t>
          </a:r>
        </a:p>
      </dsp:txBody>
      <dsp:txXfrm>
        <a:off x="0" y="751356"/>
        <a:ext cx="7992965" cy="660400"/>
      </dsp:txXfrm>
    </dsp:sp>
    <dsp:sp modelId="{BC6D542E-9589-4046-ACB0-00135474BBEA}">
      <dsp:nvSpPr>
        <dsp:cNvPr id="0" name=""/>
        <dsp:cNvSpPr/>
      </dsp:nvSpPr>
      <dsp:spPr bwMode="white">
        <a:xfrm>
          <a:off x="0" y="1486636"/>
          <a:ext cx="7992965" cy="660400"/>
        </a:xfrm>
        <a:prstGeom prst="roundRect">
          <a:avLst/>
        </a:prstGeom>
        <a:solidFill>
          <a:schemeClr val="accent3">
            <a:hueOff val="-4201291"/>
            <a:satOff val="-23665"/>
            <a:lumOff val="8726"/>
            <a:alphaOff val="0"/>
          </a:schemeClr>
        </a:solidFill>
        <a:ln>
          <a:noFill/>
        </a:ln>
        <a:effectLst/>
        <a:sp3d extrusionH="50600" prstMaterial="metal">
          <a:bevelT w="101600" h="80600" prst="relaxedInset"/>
          <a:bevelB w="80600" h="80600" prst="relaxedInset"/>
        </a:sp3d>
      </dsp:spPr>
      <dsp:style>
        <a:lnRef idx="0">
          <a:schemeClr val="lt1"/>
        </a:lnRef>
        <a:fillRef idx="1">
          <a:schemeClr val="accent3">
            <a:hueOff val="-4200000"/>
            <a:satOff val="-23724"/>
            <a:lumOff val="8824"/>
            <a:alpha val="100000"/>
          </a:schemeClr>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Tahoma" panose="020B0604030504040204" pitchFamily="34" charset="0"/>
              <a:ea typeface="Tahoma" panose="020B0604030504040204" pitchFamily="34" charset="0"/>
              <a:cs typeface="Tahoma" panose="020B0604030504040204" pitchFamily="34" charset="0"/>
            </a:rPr>
            <a:t> 03 – THIẾT KẾ</a:t>
          </a:r>
        </a:p>
      </dsp:txBody>
      <dsp:txXfrm>
        <a:off x="0" y="1486636"/>
        <a:ext cx="7992965" cy="660400"/>
      </dsp:txXfrm>
    </dsp:sp>
    <dsp:sp modelId="{AC68C8BB-2AB8-4D03-BCDD-569FD6C3C2E7}">
      <dsp:nvSpPr>
        <dsp:cNvPr id="0" name=""/>
        <dsp:cNvSpPr/>
      </dsp:nvSpPr>
      <dsp:spPr bwMode="white">
        <a:xfrm>
          <a:off x="0" y="2221916"/>
          <a:ext cx="7992965" cy="660400"/>
        </a:xfrm>
        <a:prstGeom prst="roundRect">
          <a:avLst/>
        </a:prstGeom>
        <a:solidFill>
          <a:schemeClr val="accent3">
            <a:hueOff val="-6301936"/>
            <a:satOff val="-35498"/>
            <a:lumOff val="13088"/>
            <a:alphaOff val="0"/>
          </a:schemeClr>
        </a:solidFill>
        <a:ln>
          <a:noFill/>
        </a:ln>
        <a:effectLst/>
        <a:sp3d extrusionH="50600" prstMaterial="metal">
          <a:bevelT w="101600" h="80600" prst="relaxedInset"/>
          <a:bevelB w="80600" h="80600" prst="relaxedInset"/>
        </a:sp3d>
      </dsp:spPr>
      <dsp:style>
        <a:lnRef idx="0">
          <a:schemeClr val="lt1"/>
        </a:lnRef>
        <a:fillRef idx="1">
          <a:schemeClr val="accent3">
            <a:hueOff val="-6300000"/>
            <a:satOff val="-35587"/>
            <a:lumOff val="13235"/>
            <a:alpha val="100000"/>
          </a:schemeClr>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Tahoma" panose="020B0604030504040204" pitchFamily="34" charset="0"/>
              <a:ea typeface="Tahoma" panose="020B0604030504040204" pitchFamily="34" charset="0"/>
              <a:cs typeface="Tahoma" panose="020B0604030504040204" pitchFamily="34" charset="0"/>
            </a:rPr>
            <a:t>    04 – HIỆN THỰC</a:t>
          </a:r>
        </a:p>
      </dsp:txBody>
      <dsp:txXfrm>
        <a:off x="0" y="2221916"/>
        <a:ext cx="7992965" cy="660400"/>
      </dsp:txXfrm>
    </dsp:sp>
    <dsp:sp modelId="{E994B8D2-8EDA-4186-AA96-CEE7ED2A0025}">
      <dsp:nvSpPr>
        <dsp:cNvPr id="0" name=""/>
        <dsp:cNvSpPr/>
      </dsp:nvSpPr>
      <dsp:spPr bwMode="white">
        <a:xfrm>
          <a:off x="0" y="2957196"/>
          <a:ext cx="7992965" cy="660400"/>
        </a:xfrm>
        <a:prstGeom prst="roundRect">
          <a:avLst/>
        </a:prstGeom>
        <a:solidFill>
          <a:schemeClr val="accent3">
            <a:hueOff val="-8402582"/>
            <a:satOff val="-47330"/>
            <a:lumOff val="17451"/>
            <a:alphaOff val="0"/>
          </a:schemeClr>
        </a:solidFill>
        <a:ln>
          <a:noFill/>
        </a:ln>
        <a:effectLst/>
        <a:sp3d extrusionH="50600" prstMaterial="metal">
          <a:bevelT w="101600" h="80600" prst="relaxedInset"/>
          <a:bevelB w="80600" h="80600" prst="relaxedInset"/>
        </a:sp3d>
      </dsp:spPr>
      <dsp:style>
        <a:lnRef idx="0">
          <a:schemeClr val="lt1"/>
        </a:lnRef>
        <a:fillRef idx="1">
          <a:schemeClr val="accent3">
            <a:hueOff val="-8400000"/>
            <a:satOff val="-47450"/>
            <a:lumOff val="17647"/>
            <a:alpha val="100000"/>
          </a:schemeClr>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Tahoma" panose="020B0604030504040204" pitchFamily="34" charset="0"/>
              <a:ea typeface="Tahoma" panose="020B0604030504040204" pitchFamily="34" charset="0"/>
              <a:cs typeface="Tahoma" panose="020B0604030504040204" pitchFamily="34" charset="0"/>
            </a:rPr>
            <a:t>  05 – KẾT LUẬN</a:t>
          </a:r>
        </a:p>
      </dsp:txBody>
      <dsp:txXfrm>
        <a:off x="0" y="2957196"/>
        <a:ext cx="7992965" cy="660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A9CAA-1DF0-4E51-882A-A9F89FE28813}">
      <dsp:nvSpPr>
        <dsp:cNvPr id="0" name=""/>
        <dsp:cNvSpPr/>
      </dsp:nvSpPr>
      <dsp:spPr bwMode="white">
        <a:xfrm>
          <a:off x="3384" y="390519"/>
          <a:ext cx="1581536" cy="1080000"/>
        </a:xfrm>
        <a:prstGeom prst="roundRect">
          <a:avLst>
            <a:gd name="adj" fmla="val 10000"/>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Tahoma" panose="020B0604030504040204" pitchFamily="34" charset="0"/>
              <a:ea typeface="Tahoma" panose="020B0604030504040204" pitchFamily="34" charset="0"/>
              <a:cs typeface="Tahoma" panose="020B0604030504040204" pitchFamily="34" charset="0"/>
            </a:rPr>
            <a:t>BƯỚC 1</a:t>
          </a:r>
        </a:p>
      </dsp:txBody>
      <dsp:txXfrm>
        <a:off x="3384" y="390519"/>
        <a:ext cx="1581536" cy="632614"/>
      </dsp:txXfrm>
    </dsp:sp>
    <dsp:sp modelId="{42EAD511-7B78-400A-9B09-63A07FB1FE7A}">
      <dsp:nvSpPr>
        <dsp:cNvPr id="0" name=""/>
        <dsp:cNvSpPr/>
      </dsp:nvSpPr>
      <dsp:spPr bwMode="white">
        <a:xfrm>
          <a:off x="414820" y="1184087"/>
          <a:ext cx="1406523" cy="1613093"/>
        </a:xfrm>
        <a:prstGeom prst="roundRect">
          <a:avLst>
            <a:gd name="adj" fmla="val 10000"/>
          </a:avLst>
        </a:prstGeom>
        <a:solidFill>
          <a:schemeClr val="lt1">
            <a:alpha val="90000"/>
            <a:hueOff val="0"/>
            <a:satOff val="0"/>
            <a:lumOff val="0"/>
            <a:alphaOff val="0"/>
          </a:schemeClr>
        </a:solidFill>
        <a:ln w="2222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228600" lvl="1" indent="-228600" algn="l" defTabSz="889000">
            <a:lnSpc>
              <a:spcPct val="100000"/>
            </a:lnSpc>
            <a:spcBef>
              <a:spcPct val="0"/>
            </a:spcBef>
            <a:spcAft>
              <a:spcPct val="15000"/>
            </a:spcAft>
            <a:buChar char="•"/>
          </a:pPr>
          <a:r>
            <a:rPr lang="en-US" sz="2000" kern="1200" dirty="0">
              <a:latin typeface="Tahoma" panose="020B0604030504040204" pitchFamily="34" charset="0"/>
              <a:ea typeface="Tahoma" panose="020B0604030504040204" pitchFamily="34" charset="0"/>
              <a:cs typeface="Tahoma" panose="020B0604030504040204" pitchFamily="34" charset="0"/>
            </a:rPr>
            <a:t>PHÂN TÍCH VÀ MÔ HÌNH HÓA</a:t>
          </a:r>
        </a:p>
      </dsp:txBody>
      <dsp:txXfrm>
        <a:off x="456016" y="1225283"/>
        <a:ext cx="1324131" cy="1530701"/>
      </dsp:txXfrm>
    </dsp:sp>
    <dsp:sp modelId="{FD6F9943-29A9-455A-82A9-A1030AD11BBA}">
      <dsp:nvSpPr>
        <dsp:cNvPr id="0" name=""/>
        <dsp:cNvSpPr/>
      </dsp:nvSpPr>
      <dsp:spPr bwMode="white">
        <a:xfrm rot="21575696">
          <a:off x="1802793" y="501184"/>
          <a:ext cx="461914" cy="393756"/>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802794" y="580353"/>
        <a:ext cx="343787" cy="236254"/>
      </dsp:txXfrm>
    </dsp:sp>
    <dsp:sp modelId="{D2322E55-8F2F-4EF5-9E8C-0DEEFD000895}">
      <dsp:nvSpPr>
        <dsp:cNvPr id="0" name=""/>
        <dsp:cNvSpPr/>
      </dsp:nvSpPr>
      <dsp:spPr bwMode="white">
        <a:xfrm>
          <a:off x="2456435" y="373177"/>
          <a:ext cx="1581536" cy="1080000"/>
        </a:xfrm>
        <a:prstGeom prst="roundRect">
          <a:avLst>
            <a:gd name="adj" fmla="val 10000"/>
          </a:avLst>
        </a:prstGeom>
        <a:solidFill>
          <a:schemeClr val="accent5">
            <a:hueOff val="439570"/>
            <a:satOff val="-3135"/>
            <a:lumOff val="-568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Tahoma" panose="020B0604030504040204" pitchFamily="34" charset="0"/>
              <a:ea typeface="Tahoma" panose="020B0604030504040204" pitchFamily="34" charset="0"/>
              <a:cs typeface="Tahoma" panose="020B0604030504040204" pitchFamily="34" charset="0"/>
            </a:rPr>
            <a:t>BƯỚC 2</a:t>
          </a:r>
        </a:p>
      </dsp:txBody>
      <dsp:txXfrm>
        <a:off x="2456435" y="373177"/>
        <a:ext cx="1581536" cy="632614"/>
      </dsp:txXfrm>
    </dsp:sp>
    <dsp:sp modelId="{26AED7FE-EF26-4DB8-A7BB-7F9CD27DE4BF}">
      <dsp:nvSpPr>
        <dsp:cNvPr id="0" name=""/>
        <dsp:cNvSpPr/>
      </dsp:nvSpPr>
      <dsp:spPr bwMode="white">
        <a:xfrm>
          <a:off x="2869649" y="1132059"/>
          <a:ext cx="1402964" cy="1682463"/>
        </a:xfrm>
        <a:prstGeom prst="roundRect">
          <a:avLst>
            <a:gd name="adj" fmla="val 10000"/>
          </a:avLst>
        </a:prstGeom>
        <a:solidFill>
          <a:schemeClr val="lt1">
            <a:alpha val="90000"/>
            <a:hueOff val="0"/>
            <a:satOff val="0"/>
            <a:lumOff val="0"/>
            <a:alphaOff val="0"/>
          </a:schemeClr>
        </a:solidFill>
        <a:ln w="22225" cap="rnd" cmpd="sng" algn="ctr">
          <a:solidFill>
            <a:schemeClr val="accent5">
              <a:hueOff val="439570"/>
              <a:satOff val="-3135"/>
              <a:lumOff val="-56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228600" lvl="1" indent="-228600" algn="l" defTabSz="889000">
            <a:lnSpc>
              <a:spcPct val="100000"/>
            </a:lnSpc>
            <a:spcBef>
              <a:spcPct val="0"/>
            </a:spcBef>
            <a:spcAft>
              <a:spcPct val="15000"/>
            </a:spcAft>
            <a:buChar char="•"/>
          </a:pPr>
          <a:r>
            <a:rPr lang="en-US" sz="2000" kern="1200" dirty="0">
              <a:latin typeface="Tahoma" panose="020B0604030504040204" pitchFamily="34" charset="0"/>
              <a:ea typeface="Tahoma" panose="020B0604030504040204" pitchFamily="34" charset="0"/>
              <a:cs typeface="Tahoma" panose="020B0604030504040204" pitchFamily="34" charset="0"/>
            </a:rPr>
            <a:t>XÂY DỰNG SƠ ĐỒ UML</a:t>
          </a:r>
        </a:p>
      </dsp:txBody>
      <dsp:txXfrm>
        <a:off x="2910740" y="1173150"/>
        <a:ext cx="1320782" cy="1600281"/>
      </dsp:txXfrm>
    </dsp:sp>
    <dsp:sp modelId="{7F15CF02-3FB8-4F17-AF31-A0AFB59930CC}">
      <dsp:nvSpPr>
        <dsp:cNvPr id="0" name=""/>
        <dsp:cNvSpPr/>
      </dsp:nvSpPr>
      <dsp:spPr bwMode="white">
        <a:xfrm rot="24321">
          <a:off x="4255399" y="501369"/>
          <a:ext cx="460971" cy="393756"/>
        </a:xfrm>
        <a:prstGeom prst="rightArrow">
          <a:avLst>
            <a:gd name="adj1" fmla="val 60000"/>
            <a:gd name="adj2" fmla="val 50000"/>
          </a:avLst>
        </a:prstGeom>
        <a:solidFill>
          <a:schemeClr val="accent5">
            <a:hueOff val="659355"/>
            <a:satOff val="-4702"/>
            <a:lumOff val="-852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255400" y="579702"/>
        <a:ext cx="342844" cy="236254"/>
      </dsp:txXfrm>
    </dsp:sp>
    <dsp:sp modelId="{5492036F-1638-423C-B165-44D6B0A917F2}">
      <dsp:nvSpPr>
        <dsp:cNvPr id="0" name=""/>
        <dsp:cNvSpPr/>
      </dsp:nvSpPr>
      <dsp:spPr bwMode="white">
        <a:xfrm>
          <a:off x="4907706" y="390519"/>
          <a:ext cx="1581536" cy="1080000"/>
        </a:xfrm>
        <a:prstGeom prst="roundRect">
          <a:avLst>
            <a:gd name="adj" fmla="val 10000"/>
          </a:avLst>
        </a:prstGeom>
        <a:solidFill>
          <a:schemeClr val="accent5">
            <a:hueOff val="879139"/>
            <a:satOff val="-6269"/>
            <a:lumOff val="-1137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Tahoma" panose="020B0604030504040204" pitchFamily="34" charset="0"/>
              <a:ea typeface="Tahoma" panose="020B0604030504040204" pitchFamily="34" charset="0"/>
              <a:cs typeface="Tahoma" panose="020B0604030504040204" pitchFamily="34" charset="0"/>
            </a:rPr>
            <a:t>BƯỚC 3</a:t>
          </a:r>
        </a:p>
      </dsp:txBody>
      <dsp:txXfrm>
        <a:off x="4907706" y="390519"/>
        <a:ext cx="1581536" cy="632614"/>
      </dsp:txXfrm>
    </dsp:sp>
    <dsp:sp modelId="{5569962E-0B12-4D81-B55B-61EB22E5FCFE}">
      <dsp:nvSpPr>
        <dsp:cNvPr id="0" name=""/>
        <dsp:cNvSpPr/>
      </dsp:nvSpPr>
      <dsp:spPr bwMode="white">
        <a:xfrm>
          <a:off x="5319141" y="1184087"/>
          <a:ext cx="1406523" cy="1613093"/>
        </a:xfrm>
        <a:prstGeom prst="roundRect">
          <a:avLst>
            <a:gd name="adj" fmla="val 10000"/>
          </a:avLst>
        </a:prstGeom>
        <a:solidFill>
          <a:schemeClr val="lt1">
            <a:alpha val="90000"/>
            <a:hueOff val="0"/>
            <a:satOff val="0"/>
            <a:lumOff val="0"/>
            <a:alphaOff val="0"/>
          </a:schemeClr>
        </a:solidFill>
        <a:ln w="22225" cap="rnd" cmpd="sng" algn="ctr">
          <a:solidFill>
            <a:schemeClr val="accent5">
              <a:hueOff val="879139"/>
              <a:satOff val="-6269"/>
              <a:lumOff val="-1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228600" lvl="1" indent="-228600" algn="l" defTabSz="889000">
            <a:lnSpc>
              <a:spcPct val="100000"/>
            </a:lnSpc>
            <a:spcBef>
              <a:spcPct val="0"/>
            </a:spcBef>
            <a:spcAft>
              <a:spcPct val="15000"/>
            </a:spcAft>
            <a:buChar char="•"/>
          </a:pPr>
          <a:r>
            <a:rPr lang="en-US" sz="2000" kern="1200" dirty="0">
              <a:latin typeface="Tahoma" panose="020B0604030504040204" pitchFamily="34" charset="0"/>
              <a:ea typeface="Tahoma" panose="020B0604030504040204" pitchFamily="34" charset="0"/>
              <a:cs typeface="Tahoma" panose="020B0604030504040204" pitchFamily="34" charset="0"/>
            </a:rPr>
            <a:t>CÀI ĐẶT</a:t>
          </a:r>
        </a:p>
      </dsp:txBody>
      <dsp:txXfrm>
        <a:off x="5360337" y="1225283"/>
        <a:ext cx="1324131" cy="1530701"/>
      </dsp:txXfrm>
    </dsp:sp>
    <dsp:sp modelId="{F7F6913B-5F91-44D8-A1C7-75AB4E31384A}">
      <dsp:nvSpPr>
        <dsp:cNvPr id="0" name=""/>
        <dsp:cNvSpPr/>
      </dsp:nvSpPr>
      <dsp:spPr bwMode="white">
        <a:xfrm>
          <a:off x="6707120" y="509948"/>
          <a:ext cx="461902" cy="393756"/>
        </a:xfrm>
        <a:prstGeom prst="rightArrow">
          <a:avLst>
            <a:gd name="adj1" fmla="val 60000"/>
            <a:gd name="adj2" fmla="val 50000"/>
          </a:avLst>
        </a:prstGeom>
        <a:solidFill>
          <a:schemeClr val="accent5">
            <a:hueOff val="1318709"/>
            <a:satOff val="-9404"/>
            <a:lumOff val="-1705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707120" y="588699"/>
        <a:ext cx="343775" cy="236254"/>
      </dsp:txXfrm>
    </dsp:sp>
    <dsp:sp modelId="{4B7B2E77-98F0-4255-829B-10A6D76C99B7}">
      <dsp:nvSpPr>
        <dsp:cNvPr id="0" name=""/>
        <dsp:cNvSpPr/>
      </dsp:nvSpPr>
      <dsp:spPr bwMode="white">
        <a:xfrm>
          <a:off x="7360756" y="390519"/>
          <a:ext cx="1581536" cy="1080000"/>
        </a:xfrm>
        <a:prstGeom prst="roundRect">
          <a:avLst>
            <a:gd name="adj" fmla="val 10000"/>
          </a:avLst>
        </a:prstGeom>
        <a:solidFill>
          <a:schemeClr val="accent5">
            <a:hueOff val="1318709"/>
            <a:satOff val="-9404"/>
            <a:lumOff val="-1705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Tahoma" panose="020B0604030504040204" pitchFamily="34" charset="0"/>
              <a:ea typeface="Tahoma" panose="020B0604030504040204" pitchFamily="34" charset="0"/>
              <a:cs typeface="Tahoma" panose="020B0604030504040204" pitchFamily="34" charset="0"/>
            </a:rPr>
            <a:t>BƯỚC 4</a:t>
          </a:r>
        </a:p>
      </dsp:txBody>
      <dsp:txXfrm>
        <a:off x="7360756" y="390519"/>
        <a:ext cx="1581536" cy="632614"/>
      </dsp:txXfrm>
    </dsp:sp>
    <dsp:sp modelId="{913095EE-DEA1-437E-AEB8-B639D88B2826}">
      <dsp:nvSpPr>
        <dsp:cNvPr id="0" name=""/>
        <dsp:cNvSpPr/>
      </dsp:nvSpPr>
      <dsp:spPr bwMode="white">
        <a:xfrm>
          <a:off x="7772191" y="1184087"/>
          <a:ext cx="1406523" cy="1613093"/>
        </a:xfrm>
        <a:prstGeom prst="roundRect">
          <a:avLst>
            <a:gd name="adj" fmla="val 10000"/>
          </a:avLst>
        </a:prstGeom>
        <a:solidFill>
          <a:schemeClr val="lt1">
            <a:alpha val="90000"/>
            <a:hueOff val="0"/>
            <a:satOff val="0"/>
            <a:lumOff val="0"/>
            <a:alphaOff val="0"/>
          </a:schemeClr>
        </a:solidFill>
        <a:ln w="22225" cap="rnd" cmpd="sng" algn="ctr">
          <a:solidFill>
            <a:schemeClr val="accent5">
              <a:hueOff val="1318709"/>
              <a:satOff val="-9404"/>
              <a:lumOff val="-1705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228600" lvl="1" indent="-228600" algn="l" defTabSz="889000">
            <a:lnSpc>
              <a:spcPct val="100000"/>
            </a:lnSpc>
            <a:spcBef>
              <a:spcPct val="0"/>
            </a:spcBef>
            <a:spcAft>
              <a:spcPct val="15000"/>
            </a:spcAft>
            <a:buChar char="•"/>
          </a:pPr>
          <a:r>
            <a:rPr lang="en-US" sz="2000" kern="1200" dirty="0">
              <a:latin typeface="Tahoma" panose="020B0604030504040204" pitchFamily="34" charset="0"/>
              <a:ea typeface="Tahoma" panose="020B0604030504040204" pitchFamily="34" charset="0"/>
              <a:cs typeface="Tahoma" panose="020B0604030504040204" pitchFamily="34" charset="0"/>
            </a:rPr>
            <a:t>KẾT LUẬN</a:t>
          </a:r>
        </a:p>
      </dsp:txBody>
      <dsp:txXfrm>
        <a:off x="7813387" y="1225283"/>
        <a:ext cx="1324131" cy="1530701"/>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1">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1">
  <dgm:title val=""/>
  <dgm:desc val=""/>
  <dgm:catLst>
    <dgm:cat type="3D" pri="11700"/>
  </dgm:catLst>
  <dgm:scene3d>
    <a:camera prst="perspectiveLeft" zoom="91000"/>
    <a:lightRig rig="threePt" dir="t">
      <a:rot lat="0" lon="0" rev="20640000"/>
    </a:lightRig>
  </dgm:scene3d>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0EF5476-4E70-406B-9CCB-83660B4D3821}" type="datetimeFigureOut">
              <a:rPr lang="en-US" smtClean="0"/>
              <a:t>4/13/2023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3778599-DBB3-431B-BFB7-BD37949B9B8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F5476-4E70-406B-9CCB-83660B4D3821}"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78599-DBB3-431B-BFB7-BD37949B9B8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0EF5476-4E70-406B-9CCB-83660B4D3821}" type="datetimeFigureOut">
              <a:rPr lang="en-US" smtClean="0"/>
              <a:t>4/13/2023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3778599-DBB3-431B-BFB7-BD37949B9B8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F5476-4E70-406B-9CCB-83660B4D3821}"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33778599-DBB3-431B-BFB7-BD37949B9B8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0EF5476-4E70-406B-9CCB-83660B4D3821}" type="datetimeFigureOut">
              <a:rPr lang="en-US" smtClean="0"/>
              <a:t>4/13/2023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3778599-DBB3-431B-BFB7-BD37949B9B8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EF5476-4E70-406B-9CCB-83660B4D3821}"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78599-DBB3-431B-BFB7-BD37949B9B8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EF5476-4E70-406B-9CCB-83660B4D3821}"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778599-DBB3-431B-BFB7-BD37949B9B8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EF5476-4E70-406B-9CCB-83660B4D3821}"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778599-DBB3-431B-BFB7-BD37949B9B8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EF5476-4E70-406B-9CCB-83660B4D3821}" type="datetimeFigureOut">
              <a:rPr lang="en-US" smtClean="0"/>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778599-DBB3-431B-BFB7-BD37949B9B8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0EF5476-4E70-406B-9CCB-83660B4D3821}" type="datetimeFigureOut">
              <a:rPr lang="en-US" smtClean="0"/>
              <a:t>4/13/2023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3778599-DBB3-431B-BFB7-BD37949B9B8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EF5476-4E70-406B-9CCB-83660B4D3821}"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78599-DBB3-431B-BFB7-BD37949B9B8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0EF5476-4E70-406B-9CCB-83660B4D3821}" type="datetimeFigureOut">
              <a:rPr lang="en-US" smtClean="0"/>
              <a:t>4/13/2023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3778599-DBB3-431B-BFB7-BD37949B9B85}"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28186"/>
            <a:ext cx="10364451" cy="1596177"/>
          </a:xfrm>
        </p:spPr>
        <p:txBody>
          <a:bodyPr>
            <a:normAutofit/>
          </a:bodyPr>
          <a:lstStyle/>
          <a:p>
            <a:pPr algn="ctr">
              <a:lnSpc>
                <a:spcPct val="125000"/>
              </a:lnSpc>
            </a:pPr>
            <a:r>
              <a:rPr lang="en-US" sz="3200" dirty="0"/>
              <a:t>TRƯỜNG ĐẠI HỌC TÀI NGUYÊN VÀ MÔI TRƯỜNG </a:t>
            </a:r>
            <a:br>
              <a:rPr lang="en-US" sz="3200" dirty="0"/>
            </a:br>
            <a:r>
              <a:rPr lang="en-US" sz="2400" b="1" dirty="0"/>
              <a:t>KHOA HỆ THỐNG THÔNG TIN VÀ VIỄN THÁM</a:t>
            </a:r>
            <a:endParaRPr lang="en-US" sz="32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49078" y="1890882"/>
            <a:ext cx="1533938" cy="1533938"/>
          </a:xfrm>
          <a:prstGeom prst="rect">
            <a:avLst/>
          </a:prstGeom>
        </p:spPr>
      </p:pic>
      <p:sp>
        <p:nvSpPr>
          <p:cNvPr id="6" name="TextBox 5"/>
          <p:cNvSpPr txBox="1"/>
          <p:nvPr/>
        </p:nvSpPr>
        <p:spPr>
          <a:xfrm>
            <a:off x="913774" y="3333145"/>
            <a:ext cx="9886749" cy="3600986"/>
          </a:xfrm>
          <a:prstGeom prst="rect">
            <a:avLst/>
          </a:prstGeom>
          <a:noFill/>
        </p:spPr>
        <p:txBody>
          <a:bodyPr wrap="square" numCol="1" rtlCol="0">
            <a:spAutoFit/>
          </a:bodyPr>
          <a:lstStyle/>
          <a:p>
            <a:pPr algn="ctr">
              <a:lnSpc>
                <a:spcPct val="150000"/>
              </a:lnSpc>
            </a:pPr>
            <a:r>
              <a:rPr lang="en-US" sz="2400" b="1" dirty="0">
                <a:latin typeface="Tahoma" panose="020B0604030504040204" pitchFamily="34" charset="0"/>
                <a:ea typeface="Tahoma" panose="020B0604030504040204" pitchFamily="34" charset="0"/>
                <a:cs typeface="Tahoma" panose="020B0604030504040204" pitchFamily="34" charset="0"/>
              </a:rPr>
              <a:t>ĐỒ ÁN MÔN HỌC</a:t>
            </a:r>
          </a:p>
          <a:p>
            <a:pPr algn="ctr">
              <a:lnSpc>
                <a:spcPct val="150000"/>
              </a:lnSpc>
            </a:pPr>
            <a:r>
              <a:rPr lang="en-US" sz="2000" dirty="0">
                <a:latin typeface="Tahoma" panose="020B0604030504040204" pitchFamily="34" charset="0"/>
                <a:ea typeface="Tahoma" panose="020B0604030504040204" pitchFamily="34" charset="0"/>
                <a:cs typeface="Tahoma" panose="020B0604030504040204" pitchFamily="34" charset="0"/>
              </a:rPr>
              <a:t>MÔN: LẬP TRÌNH HƯỚNG ĐỐI TƯỢNG</a:t>
            </a:r>
          </a:p>
          <a:p>
            <a:r>
              <a:rPr lang="en-US" dirty="0" err="1">
                <a:latin typeface="Tahoma" panose="020B0604030504040204" pitchFamily="34" charset="0"/>
                <a:ea typeface="Tahoma" panose="020B0604030504040204" pitchFamily="34" charset="0"/>
                <a:cs typeface="Tahoma" panose="020B0604030504040204" pitchFamily="34" charset="0"/>
              </a:rPr>
              <a:t>Lớp</a:t>
            </a:r>
            <a:r>
              <a:rPr lang="en-US" dirty="0">
                <a:latin typeface="Tahoma" panose="020B0604030504040204" pitchFamily="34" charset="0"/>
                <a:ea typeface="Tahoma" panose="020B0604030504040204" pitchFamily="34" charset="0"/>
                <a:cs typeface="Tahoma" panose="020B0604030504040204" pitchFamily="34" charset="0"/>
              </a:rPr>
              <a:t>: 10_CNTT2</a:t>
            </a:r>
          </a:p>
          <a:p>
            <a:r>
              <a:rPr lang="en-US" dirty="0" err="1">
                <a:latin typeface="Tahoma" panose="020B0604030504040204" pitchFamily="34" charset="0"/>
                <a:ea typeface="Tahoma" panose="020B0604030504040204" pitchFamily="34" charset="0"/>
                <a:cs typeface="Tahoma" panose="020B0604030504040204" pitchFamily="34" charset="0"/>
              </a:rPr>
              <a:t>Nhóm</a:t>
            </a:r>
            <a:r>
              <a:rPr lang="en-US" dirty="0">
                <a:latin typeface="Tahoma" panose="020B0604030504040204" pitchFamily="34" charset="0"/>
                <a:ea typeface="Tahoma" panose="020B0604030504040204" pitchFamily="34" charset="0"/>
                <a:cs typeface="Tahoma" panose="020B0604030504040204" pitchFamily="34" charset="0"/>
              </a:rPr>
              <a:t>: 8</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err="1">
                <a:latin typeface="Tahoma" panose="020B0604030504040204" pitchFamily="34" charset="0"/>
                <a:ea typeface="Tahoma" panose="020B0604030504040204" pitchFamily="34" charset="0"/>
                <a:cs typeface="Tahoma" panose="020B0604030504040204" pitchFamily="34" charset="0"/>
              </a:rPr>
              <a:t>Sinh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viên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thực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hiện</a:t>
            </a:r>
            <a:r>
              <a:rPr lang="en-US" dirty="0">
                <a:latin typeface="Tahoma" panose="020B0604030504040204" pitchFamily="34" charset="0"/>
                <a:ea typeface="Tahoma" panose="020B0604030504040204" pitchFamily="34" charset="0"/>
                <a:cs typeface="Tahoma" panose="020B0604030504040204" pitchFamily="34" charset="0"/>
              </a:rPr>
              <a:t>:</a:t>
            </a:r>
          </a:p>
          <a:p>
            <a:r>
              <a:rPr lang="en-US" dirty="0">
                <a:latin typeface="Tahoma" panose="020B0604030504040204" pitchFamily="34" charset="0"/>
                <a:ea typeface="Tahoma" panose="020B0604030504040204" pitchFamily="34" charset="0"/>
                <a:cs typeface="Tahoma" panose="020B0604030504040204" pitchFamily="34" charset="0"/>
              </a:rPr>
              <a:t>1050080052 - </a:t>
            </a:r>
            <a:r>
              <a:rPr lang="en-US" dirty="0" err="1">
                <a:latin typeface="Tahoma" panose="020B0604030504040204" pitchFamily="34" charset="0"/>
                <a:ea typeface="Tahoma" panose="020B0604030504040204" pitchFamily="34" charset="0"/>
                <a:cs typeface="Tahoma" panose="020B0604030504040204" pitchFamily="34" charset="0"/>
              </a:rPr>
              <a:t>Nguyễn</a:t>
            </a:r>
            <a:r>
              <a:rPr lang="en-US" dirty="0">
                <a:latin typeface="Tahoma" panose="020B0604030504040204" pitchFamily="34" charset="0"/>
                <a:ea typeface="Tahoma" panose="020B0604030504040204" pitchFamily="34" charset="0"/>
                <a:cs typeface="Tahoma" panose="020B0604030504040204" pitchFamily="34" charset="0"/>
              </a:rPr>
              <a:t> Lê Phi </a:t>
            </a:r>
            <a:r>
              <a:rPr lang="en-US" dirty="0" err="1">
                <a:latin typeface="Tahoma" panose="020B0604030504040204" pitchFamily="34" charset="0"/>
                <a:ea typeface="Tahoma" panose="020B0604030504040204" pitchFamily="34" charset="0"/>
                <a:cs typeface="Tahoma" panose="020B0604030504040204" pitchFamily="34" charset="0"/>
              </a:rPr>
              <a:t>Hùng</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1050080046 - </a:t>
            </a:r>
            <a:r>
              <a:rPr lang="en-US" dirty="0" err="1">
                <a:latin typeface="Tahoma" panose="020B0604030504040204" pitchFamily="34" charset="0"/>
                <a:ea typeface="Tahoma" panose="020B0604030504040204" pitchFamily="34" charset="0"/>
                <a:cs typeface="Tahoma" panose="020B0604030504040204" pitchFamily="34" charset="0"/>
              </a:rPr>
              <a:t>Nguyễn</a:t>
            </a:r>
            <a:r>
              <a:rPr lang="en-US" dirty="0">
                <a:latin typeface="Tahoma" panose="020B0604030504040204" pitchFamily="34" charset="0"/>
                <a:ea typeface="Tahoma" panose="020B0604030504040204" pitchFamily="34" charset="0"/>
                <a:cs typeface="Tahoma" panose="020B0604030504040204" pitchFamily="34" charset="0"/>
              </a:rPr>
              <a:t> Minh </a:t>
            </a:r>
            <a:r>
              <a:rPr lang="en-US" dirty="0" err="1">
                <a:latin typeface="Tahoma" panose="020B0604030504040204" pitchFamily="34" charset="0"/>
                <a:ea typeface="Tahoma" panose="020B0604030504040204" pitchFamily="34" charset="0"/>
                <a:cs typeface="Tahoma" panose="020B0604030504040204" pitchFamily="34" charset="0"/>
              </a:rPr>
              <a:t>Nhật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Đan</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1050080080 - </a:t>
            </a:r>
            <a:r>
              <a:rPr lang="en-US" dirty="0" err="1">
                <a:latin typeface="Tahoma" panose="020B0604030504040204" pitchFamily="34" charset="0"/>
                <a:ea typeface="Tahoma" panose="020B0604030504040204" pitchFamily="34" charset="0"/>
                <a:cs typeface="Tahoma" panose="020B0604030504040204" pitchFamily="34" charset="0"/>
              </a:rPr>
              <a:t>Phạm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Đại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Trí</a:t>
            </a:r>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pPr algn="ctr"/>
            <a:r>
              <a:rPr lang="en-US" dirty="0">
                <a:latin typeface="Tahoma" panose="020B0604030504040204" pitchFamily="34" charset="0"/>
                <a:ea typeface="Tahoma" panose="020B0604030504040204" pitchFamily="34" charset="0"/>
                <a:cs typeface="Tahoma" panose="020B0604030504040204" pitchFamily="34" charset="0"/>
              </a:rPr>
              <a:t>TP.HCM, </a:t>
            </a:r>
            <a:r>
              <a:rPr lang="en-US" dirty="0" err="1">
                <a:latin typeface="Tahoma" panose="020B0604030504040204" pitchFamily="34" charset="0"/>
                <a:ea typeface="Tahoma" panose="020B0604030504040204" pitchFamily="34" charset="0"/>
                <a:cs typeface="Tahoma" panose="020B0604030504040204" pitchFamily="34" charset="0"/>
              </a:rPr>
              <a:t>tháng</a:t>
            </a:r>
            <a:r>
              <a:rPr lang="en-US" dirty="0">
                <a:latin typeface="Tahoma" panose="020B0604030504040204" pitchFamily="34" charset="0"/>
                <a:ea typeface="Tahoma" panose="020B0604030504040204" pitchFamily="34" charset="0"/>
                <a:cs typeface="Tahoma" panose="020B0604030504040204" pitchFamily="34" charset="0"/>
              </a:rPr>
              <a:t> 10 </a:t>
            </a:r>
            <a:r>
              <a:rPr lang="en-US" dirty="0" err="1">
                <a:latin typeface="Tahoma" panose="020B0604030504040204" pitchFamily="34" charset="0"/>
                <a:ea typeface="Tahoma" panose="020B0604030504040204" pitchFamily="34" charset="0"/>
                <a:cs typeface="Tahoma" panose="020B0604030504040204" pitchFamily="34" charset="0"/>
              </a:rPr>
              <a:t>năm</a:t>
            </a:r>
            <a:r>
              <a:rPr lang="en-US" dirty="0">
                <a:latin typeface="Tahoma" panose="020B0604030504040204" pitchFamily="34" charset="0"/>
                <a:ea typeface="Tahoma" panose="020B0604030504040204" pitchFamily="34" charset="0"/>
                <a:cs typeface="Tahoma" panose="020B0604030504040204" pitchFamily="34" charset="0"/>
              </a:rPr>
              <a:t> 2023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581192" y="691558"/>
            <a:ext cx="11029616" cy="98833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ahoma" panose="020B0604030504040204" pitchFamily="34" charset="0"/>
                <a:ea typeface="Tahoma" panose="020B0604030504040204" pitchFamily="34" charset="0"/>
                <a:cs typeface="Tahoma" panose="020B0604030504040204" pitchFamily="34" charset="0"/>
              </a:rPr>
              <a:t>JAVA swing LÀ GÌ</a:t>
            </a:r>
          </a:p>
        </p:txBody>
      </p:sp>
      <p:sp>
        <p:nvSpPr>
          <p:cNvPr id="5" name="TextBox 4"/>
          <p:cNvSpPr txBox="1"/>
          <p:nvPr/>
        </p:nvSpPr>
        <p:spPr>
          <a:xfrm>
            <a:off x="876300" y="2301607"/>
            <a:ext cx="4102100" cy="3741665"/>
          </a:xfrm>
          <a:prstGeom prst="rect">
            <a:avLst/>
          </a:prstGeom>
          <a:noFill/>
        </p:spPr>
        <p:txBody>
          <a:bodyPr wrap="square">
            <a:spAutoFit/>
          </a:bodyPr>
          <a:lstStyle/>
          <a:p>
            <a:pPr>
              <a:lnSpc>
                <a:spcPct val="125000"/>
              </a:lnSpc>
            </a:pPr>
            <a:r>
              <a:rPr lang="vi-VN" sz="2400" b="0" i="0" dirty="0">
                <a:solidFill>
                  <a:srgbClr val="333333"/>
                </a:solidFill>
                <a:effectLst/>
                <a:latin typeface="+mj-lt"/>
              </a:rPr>
              <a:t>Java Swing là một phần của Java Foundation Classes (JFC) được sử dụng để tạo các ứng dụng window-based. Nó được xây dựng trên API AWT (Abstract Windowing Toolkit) và được viết hoàn toàn bằng Java.</a:t>
            </a:r>
            <a:endParaRPr lang="en-US" sz="2400" dirty="0">
              <a:latin typeface="+mj-l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1687" y="2301607"/>
            <a:ext cx="4769395" cy="3603030"/>
          </a:xfrm>
          <a:prstGeom prst="rect">
            <a:avLst/>
          </a:prstGeom>
          <a:ln>
            <a:solidFill>
              <a:schemeClr val="tx1"/>
            </a:solidFill>
          </a:ln>
          <a:effectLst>
            <a:glow rad="139700">
              <a:schemeClr val="accent1">
                <a:satMod val="175000"/>
                <a:alpha val="40000"/>
              </a:schemeClr>
            </a:glo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581192" y="691558"/>
            <a:ext cx="11029616" cy="98833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ahoma" panose="020B0604030504040204" pitchFamily="34" charset="0"/>
                <a:ea typeface="Tahoma" panose="020B0604030504040204" pitchFamily="34" charset="0"/>
                <a:cs typeface="Tahoma" panose="020B0604030504040204" pitchFamily="34" charset="0"/>
              </a:rPr>
              <a:t>CƠ SỞ DỮ LIỆU: </a:t>
            </a:r>
            <a:r>
              <a:rPr lang="en-US" sz="3600" b="1" dirty="0" err="1">
                <a:latin typeface="Tahoma" panose="020B0604030504040204" pitchFamily="34" charset="0"/>
                <a:ea typeface="Tahoma" panose="020B0604030504040204" pitchFamily="34" charset="0"/>
                <a:cs typeface="Tahoma" panose="020B0604030504040204" pitchFamily="34" charset="0"/>
              </a:rPr>
              <a:t>MYsql</a:t>
            </a:r>
            <a:r>
              <a:rPr lang="en-US" sz="3600" b="1" dirty="0">
                <a:latin typeface="Tahoma" panose="020B0604030504040204" pitchFamily="34" charset="0"/>
                <a:ea typeface="Tahoma" panose="020B0604030504040204" pitchFamily="34" charset="0"/>
                <a:cs typeface="Tahoma" panose="020B0604030504040204" pitchFamily="34" charset="0"/>
              </a:rPr>
              <a:t> LÀ GÌ</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5786" y="2701925"/>
            <a:ext cx="4355011" cy="2241550"/>
          </a:xfrm>
          <a:prstGeom prst="rect">
            <a:avLst/>
          </a:prstGeom>
        </p:spPr>
      </p:pic>
      <p:sp>
        <p:nvSpPr>
          <p:cNvPr id="7" name="TextBox 6"/>
          <p:cNvSpPr txBox="1"/>
          <p:nvPr/>
        </p:nvSpPr>
        <p:spPr>
          <a:xfrm>
            <a:off x="438484" y="5380335"/>
            <a:ext cx="11029616" cy="963405"/>
          </a:xfrm>
          <a:prstGeom prst="rect">
            <a:avLst/>
          </a:prstGeom>
          <a:noFill/>
        </p:spPr>
        <p:txBody>
          <a:bodyPr wrap="square">
            <a:spAutoFit/>
          </a:bodyPr>
          <a:lstStyle/>
          <a:p>
            <a:pPr algn="just">
              <a:lnSpc>
                <a:spcPct val="125000"/>
              </a:lnSpc>
            </a:pPr>
            <a:r>
              <a:rPr lang="en-US" sz="2400" dirty="0">
                <a:latin typeface="Tahoma" panose="020B0604030504040204" pitchFamily="34" charset="0"/>
                <a:ea typeface="Tahoma" panose="020B0604030504040204" pitchFamily="34" charset="0"/>
                <a:cs typeface="Tahoma" panose="020B0604030504040204" pitchFamily="34" charset="0"/>
              </a:rPr>
              <a:t>MySQL </a:t>
            </a:r>
            <a:r>
              <a:rPr lang="en-US" sz="2400" dirty="0" err="1">
                <a:latin typeface="Tahoma" panose="020B0604030504040204" pitchFamily="34" charset="0"/>
                <a:ea typeface="Tahoma" panose="020B0604030504040204" pitchFamily="34" charset="0"/>
                <a:cs typeface="Tahoma" panose="020B0604030504040204" pitchFamily="34" charset="0"/>
              </a:rPr>
              <a:t>là</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một</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hệ</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thống</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quản</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trị</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cơ</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sở</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dữ</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liệu</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mã</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nguồn</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mở</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gọi</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tắt</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là</a:t>
            </a:r>
            <a:r>
              <a:rPr lang="en-US" sz="2400" dirty="0">
                <a:latin typeface="Tahoma" panose="020B0604030504040204" pitchFamily="34" charset="0"/>
                <a:ea typeface="Tahoma" panose="020B0604030504040204" pitchFamily="34" charset="0"/>
                <a:cs typeface="Tahoma" panose="020B0604030504040204" pitchFamily="34" charset="0"/>
              </a:rPr>
              <a:t> RDBMS) </a:t>
            </a:r>
            <a:r>
              <a:rPr lang="en-US" sz="2400" dirty="0" err="1">
                <a:latin typeface="Tahoma" panose="020B0604030504040204" pitchFamily="34" charset="0"/>
                <a:ea typeface="Tahoma" panose="020B0604030504040204" pitchFamily="34" charset="0"/>
                <a:cs typeface="Tahoma" panose="020B0604030504040204" pitchFamily="34" charset="0"/>
              </a:rPr>
              <a:t>hoạt</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động</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theo</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mô</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hình</a:t>
            </a:r>
            <a:r>
              <a:rPr lang="en-US" sz="2400" dirty="0">
                <a:latin typeface="Tahoma" panose="020B0604030504040204" pitchFamily="34" charset="0"/>
                <a:ea typeface="Tahoma" panose="020B0604030504040204" pitchFamily="34" charset="0"/>
                <a:cs typeface="Tahoma" panose="020B0604030504040204" pitchFamily="34" charset="0"/>
              </a:rPr>
              <a:t> client-server.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4704523" y="2512333"/>
            <a:ext cx="2173356" cy="2146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ahoma" panose="020B0604030504040204" pitchFamily="34" charset="0"/>
                <a:ea typeface="Tahoma" panose="020B0604030504040204" pitchFamily="34" charset="0"/>
                <a:cs typeface="Tahoma" panose="020B0604030504040204" pitchFamily="34" charset="0"/>
              </a:rPr>
              <a:t>02</a:t>
            </a:r>
          </a:p>
        </p:txBody>
      </p:sp>
      <p:sp>
        <p:nvSpPr>
          <p:cNvPr id="4" name="Rectangle 3"/>
          <p:cNvSpPr/>
          <p:nvPr/>
        </p:nvSpPr>
        <p:spPr>
          <a:xfrm>
            <a:off x="3725573" y="5205012"/>
            <a:ext cx="4131259" cy="923330"/>
          </a:xfrm>
          <a:prstGeom prst="rect">
            <a:avLst/>
          </a:prstGeom>
          <a:noFill/>
        </p:spPr>
        <p:txBody>
          <a:bodyPr wrap="none" lIns="91440" tIns="45720" rIns="91440" bIns="45720">
            <a:spAutoFit/>
          </a:bodyPr>
          <a:lstStyle/>
          <a:p>
            <a:pPr algn="ctr"/>
            <a:r>
              <a:rPr lang="en-US" sz="5400" b="1" dirty="0">
                <a:ln w="22225">
                  <a:solidFill>
                    <a:schemeClr val="tx1"/>
                  </a:solidFill>
                  <a:prstDash val="solid"/>
                </a:ln>
                <a:solidFill>
                  <a:srgbClr val="00B050"/>
                </a:solidFill>
                <a:effectLst>
                  <a:glow rad="228600">
                    <a:schemeClr val="accent2">
                      <a:satMod val="175000"/>
                      <a:alpha val="40000"/>
                    </a:schemeClr>
                  </a:glow>
                </a:effectLst>
                <a:latin typeface="Tahoma" panose="020B0604030504040204" pitchFamily="34" charset="0"/>
                <a:ea typeface="Tahoma" panose="020B0604030504040204" pitchFamily="34" charset="0"/>
                <a:cs typeface="Tahoma" panose="020B0604030504040204" pitchFamily="34" charset="0"/>
              </a:rPr>
              <a:t>PHÂN TÍCH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581192" y="691558"/>
            <a:ext cx="11029616" cy="98833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ahoma" panose="020B0604030504040204" pitchFamily="34" charset="0"/>
                <a:ea typeface="Tahoma" panose="020B0604030504040204" pitchFamily="34" charset="0"/>
                <a:cs typeface="Tahoma" panose="020B0604030504040204" pitchFamily="34" charset="0"/>
              </a:rPr>
              <a:t>PHÂN TÍCH YÊU CẦU HỆ THÔNG</a:t>
            </a:r>
          </a:p>
        </p:txBody>
      </p:sp>
      <p:sp>
        <p:nvSpPr>
          <p:cNvPr id="4" name="TextBox 3"/>
          <p:cNvSpPr txBox="1"/>
          <p:nvPr/>
        </p:nvSpPr>
        <p:spPr>
          <a:xfrm>
            <a:off x="736600" y="2070100"/>
            <a:ext cx="10426700" cy="4280724"/>
          </a:xfrm>
          <a:prstGeom prst="rect">
            <a:avLst/>
          </a:prstGeom>
          <a:noFill/>
        </p:spPr>
        <p:txBody>
          <a:bodyPr wrap="square" rtlCol="0">
            <a:spAutoFit/>
          </a:bodyPr>
          <a:lstStyle/>
          <a:p>
            <a:pPr marL="342900" indent="-342900">
              <a:lnSpc>
                <a:spcPct val="125000"/>
              </a:lnSpc>
              <a:buFont typeface="Courier New" panose="02070309020205020404" pitchFamily="49" charset="0"/>
              <a:buChar char="o"/>
            </a:pPr>
            <a:r>
              <a:rPr lang="en-US" sz="2000" dirty="0" err="1">
                <a:latin typeface="Tahoma" panose="020B0604030504040204" pitchFamily="34" charset="0"/>
                <a:ea typeface="Tahoma" panose="020B0604030504040204" pitchFamily="34" charset="0"/>
                <a:cs typeface="Tahoma" panose="020B0604030504040204" pitchFamily="34" charset="0"/>
              </a:rPr>
              <a:t>Xây</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dựng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được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phần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mềm</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quản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lí</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kho</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balo</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sẽ</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giúp</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người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quản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lí</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tiết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kiệm</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được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thời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gian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và</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có</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thể</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quản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lí</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được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kho</a:t>
            </a:r>
            <a:r>
              <a:rPr lang="en-US" sz="2000" dirty="0">
                <a:latin typeface="Tahoma" panose="020B0604030504040204" pitchFamily="34" charset="0"/>
                <a:ea typeface="Tahoma" panose="020B0604030504040204" pitchFamily="34" charset="0"/>
                <a:cs typeface="Tahoma" panose="020B0604030504040204" pitchFamily="34" charset="0"/>
              </a:rPr>
              <a:t> hang </a:t>
            </a:r>
            <a:r>
              <a:rPr lang="en-US" sz="2000" dirty="0" err="1">
                <a:latin typeface="Tahoma" panose="020B0604030504040204" pitchFamily="34" charset="0"/>
                <a:ea typeface="Tahoma" panose="020B0604030504040204" pitchFamily="34" charset="0"/>
                <a:cs typeface="Tahoma" panose="020B0604030504040204" pitchFamily="34" charset="0"/>
              </a:rPr>
              <a:t>balo</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của</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mình</a:t>
            </a:r>
            <a:r>
              <a:rPr lang="en-US" sz="2000" dirty="0">
                <a:latin typeface="Tahoma" panose="020B0604030504040204" pitchFamily="34" charset="0"/>
                <a:ea typeface="Tahoma" panose="020B0604030504040204" pitchFamily="34" charset="0"/>
                <a:cs typeface="Tahoma" panose="020B0604030504040204" pitchFamily="34" charset="0"/>
              </a:rPr>
              <a:t> ở </a:t>
            </a:r>
            <a:r>
              <a:rPr lang="en-US" sz="2000" dirty="0" err="1">
                <a:latin typeface="Tahoma" panose="020B0604030504040204" pitchFamily="34" charset="0"/>
                <a:ea typeface="Tahoma" panose="020B0604030504040204" pitchFamily="34" charset="0"/>
                <a:cs typeface="Tahoma" panose="020B0604030504040204" pitchFamily="34" charset="0"/>
              </a:rPr>
              <a:t>bất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kì</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nơi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đâu</a:t>
            </a:r>
            <a:r>
              <a:rPr lang="en-US" sz="2000" dirty="0">
                <a:latin typeface="Tahoma" panose="020B0604030504040204" pitchFamily="34" charset="0"/>
                <a:ea typeface="Tahoma" panose="020B0604030504040204" pitchFamily="34" charset="0"/>
                <a:cs typeface="Tahoma" panose="020B0604030504040204" pitchFamily="34" charset="0"/>
              </a:rPr>
              <a:t>.</a:t>
            </a:r>
          </a:p>
          <a:p>
            <a:pPr>
              <a:lnSpc>
                <a:spcPct val="125000"/>
              </a:lnSpc>
            </a:pP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lnSpc>
                <a:spcPct val="125000"/>
              </a:lnSpc>
              <a:buFont typeface="Courier New" panose="02070309020205020404" pitchFamily="49" charset="0"/>
              <a:buChar char="o"/>
            </a:pPr>
            <a:r>
              <a:rPr lang="en-US" sz="2000" b="1" dirty="0" err="1">
                <a:latin typeface="Tahoma" panose="020B0604030504040204" pitchFamily="34" charset="0"/>
                <a:ea typeface="Tahoma" panose="020B0604030504040204" pitchFamily="34" charset="0"/>
                <a:cs typeface="Tahoma" panose="020B0604030504040204" pitchFamily="34" charset="0"/>
              </a:rPr>
              <a:t>Mô</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tả</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chức</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năng</a:t>
            </a:r>
            <a:r>
              <a:rPr lang="en-US" sz="2000" b="1" dirty="0">
                <a:latin typeface="Tahoma" panose="020B0604030504040204" pitchFamily="34" charset="0"/>
                <a:ea typeface="Tahoma" panose="020B0604030504040204" pitchFamily="34" charset="0"/>
                <a:cs typeface="Tahoma" panose="020B0604030504040204" pitchFamily="34" charset="0"/>
              </a:rPr>
              <a:t>: </a:t>
            </a:r>
          </a:p>
          <a:p>
            <a:pPr marL="742950" lvl="1" indent="-285750">
              <a:lnSpc>
                <a:spcPct val="125000"/>
              </a:lnSpc>
              <a:buFont typeface="Arial" panose="020B0604020202020204" pitchFamily="34" charset="0"/>
              <a:buChar char="•"/>
            </a:pPr>
            <a:r>
              <a:rPr lang="vi-VN" sz="2000" dirty="0">
                <a:latin typeface="Tahoma" panose="020B0604030504040204" pitchFamily="34" charset="0"/>
                <a:ea typeface="Tahoma" panose="020B0604030504040204" pitchFamily="34" charset="0"/>
                <a:cs typeface="Tahoma" panose="020B0604030504040204" pitchFamily="34" charset="0"/>
              </a:rPr>
              <a:t>Quản lý kho </a:t>
            </a:r>
            <a:r>
              <a:rPr lang="en-US" sz="2000" dirty="0" err="1">
                <a:latin typeface="Tahoma" panose="020B0604030504040204" pitchFamily="34" charset="0"/>
                <a:ea typeface="Tahoma" panose="020B0604030504040204" pitchFamily="34" charset="0"/>
                <a:cs typeface="Tahoma" panose="020B0604030504040204" pitchFamily="34" charset="0"/>
              </a:rPr>
              <a:t>balo</a:t>
            </a:r>
            <a:r>
              <a:rPr lang="vi-VN" sz="2000" dirty="0">
                <a:latin typeface="Tahoma" panose="020B0604030504040204" pitchFamily="34" charset="0"/>
                <a:ea typeface="Tahoma" panose="020B0604030504040204" pitchFamily="34" charset="0"/>
                <a:cs typeface="Tahoma" panose="020B0604030504040204" pitchFamily="34" charset="0"/>
              </a:rPr>
              <a:t> thông qua menu</a:t>
            </a:r>
          </a:p>
          <a:p>
            <a:pPr marL="742950" lvl="1" indent="-285750">
              <a:lnSpc>
                <a:spcPct val="125000"/>
              </a:lnSpc>
              <a:buFont typeface="Arial" panose="020B0604020202020204" pitchFamily="34" charset="0"/>
              <a:buChar char="•"/>
            </a:pPr>
            <a:r>
              <a:rPr lang="vi-VN" sz="2000" dirty="0">
                <a:latin typeface="Tahoma" panose="020B0604030504040204" pitchFamily="34" charset="0"/>
                <a:ea typeface="Tahoma" panose="020B0604030504040204" pitchFamily="34" charset="0"/>
                <a:cs typeface="Tahoma" panose="020B0604030504040204" pitchFamily="34" charset="0"/>
              </a:rPr>
              <a:t>Nhập, xuất từng mục dữ liệu từ bàn phím/file</a:t>
            </a:r>
          </a:p>
          <a:p>
            <a:pPr marL="742950" lvl="1" indent="-285750">
              <a:lnSpc>
                <a:spcPct val="125000"/>
              </a:lnSpc>
              <a:buFont typeface="Arial" panose="020B0604020202020204" pitchFamily="34" charset="0"/>
              <a:buChar char="•"/>
            </a:pPr>
            <a:r>
              <a:rPr lang="vi-VN" sz="2000" dirty="0">
                <a:latin typeface="Tahoma" panose="020B0604030504040204" pitchFamily="34" charset="0"/>
                <a:ea typeface="Tahoma" panose="020B0604030504040204" pitchFamily="34" charset="0"/>
                <a:cs typeface="Tahoma" panose="020B0604030504040204" pitchFamily="34" charset="0"/>
              </a:rPr>
              <a:t>Định nghĩa danh sách </a:t>
            </a:r>
            <a:r>
              <a:rPr lang="en-US" sz="2000" dirty="0" err="1">
                <a:latin typeface="Tahoma" panose="020B0604030504040204" pitchFamily="34" charset="0"/>
                <a:ea typeface="Tahoma" panose="020B0604030504040204" pitchFamily="34" charset="0"/>
                <a:cs typeface="Tahoma" panose="020B0604030504040204" pitchFamily="34" charset="0"/>
              </a:rPr>
              <a:t>balo</a:t>
            </a:r>
            <a:r>
              <a:rPr lang="vi-VN" sz="2000" dirty="0">
                <a:latin typeface="Tahoma" panose="020B0604030504040204" pitchFamily="34" charset="0"/>
                <a:ea typeface="Tahoma" panose="020B0604030504040204" pitchFamily="34" charset="0"/>
                <a:cs typeface="Tahoma" panose="020B0604030504040204" pitchFamily="34" charset="0"/>
              </a:rPr>
              <a:t> qua mảng</a:t>
            </a:r>
          </a:p>
          <a:p>
            <a:pPr marL="742950" lvl="1" indent="-285750">
              <a:lnSpc>
                <a:spcPct val="125000"/>
              </a:lnSpc>
              <a:buFont typeface="Arial" panose="020B0604020202020204" pitchFamily="34" charset="0"/>
              <a:buChar char="•"/>
            </a:pPr>
            <a:r>
              <a:rPr lang="vi-VN" sz="2000" dirty="0">
                <a:latin typeface="Tahoma" panose="020B0604030504040204" pitchFamily="34" charset="0"/>
                <a:ea typeface="Tahoma" panose="020B0604030504040204" pitchFamily="34" charset="0"/>
                <a:cs typeface="Tahoma" panose="020B0604030504040204" pitchFamily="34" charset="0"/>
              </a:rPr>
              <a:t>Nhập xuất danh sách (một loại) từ bàn phím/File</a:t>
            </a:r>
          </a:p>
          <a:p>
            <a:pPr marL="742950" lvl="1" indent="-285750">
              <a:lnSpc>
                <a:spcPct val="125000"/>
              </a:lnSpc>
              <a:buFont typeface="Arial" panose="020B0604020202020204" pitchFamily="34" charset="0"/>
              <a:buChar char="•"/>
            </a:pPr>
            <a:r>
              <a:rPr lang="vi-VN" sz="2000" dirty="0">
                <a:latin typeface="Tahoma" panose="020B0604030504040204" pitchFamily="34" charset="0"/>
                <a:ea typeface="Tahoma" panose="020B0604030504040204" pitchFamily="34" charset="0"/>
                <a:cs typeface="Tahoma" panose="020B0604030504040204" pitchFamily="34" charset="0"/>
              </a:rPr>
              <a:t>Cập nhật một số trường thông tin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balo</a:t>
            </a:r>
            <a:r>
              <a:rPr lang="vi-VN" sz="2000" dirty="0">
                <a:latin typeface="Tahoma" panose="020B0604030504040204" pitchFamily="34" charset="0"/>
                <a:ea typeface="Tahoma" panose="020B0604030504040204" pitchFamily="34" charset="0"/>
                <a:cs typeface="Tahoma" panose="020B0604030504040204" pitchFamily="34" charset="0"/>
              </a:rPr>
              <a:t> trong danh sách</a:t>
            </a:r>
          </a:p>
          <a:p>
            <a:pPr marL="742950" lvl="1" indent="-285750">
              <a:lnSpc>
                <a:spcPct val="125000"/>
              </a:lnSpc>
              <a:buFont typeface="Arial" panose="020B0604020202020204" pitchFamily="34" charset="0"/>
              <a:buChar char="•"/>
            </a:pPr>
            <a:r>
              <a:rPr lang="vi-VN" sz="2000" dirty="0">
                <a:latin typeface="Tahoma" panose="020B0604030504040204" pitchFamily="34" charset="0"/>
                <a:ea typeface="Tahoma" panose="020B0604030504040204" pitchFamily="34" charset="0"/>
                <a:cs typeface="Tahoma" panose="020B0604030504040204" pitchFamily="34" charset="0"/>
              </a:rPr>
              <a:t>Sắp xếp tăng / giảm trong danh sách</a:t>
            </a:r>
          </a:p>
          <a:p>
            <a:pPr marL="742950" lvl="1" indent="-285750">
              <a:lnSpc>
                <a:spcPct val="125000"/>
              </a:lnSpc>
              <a:buFont typeface="Arial" panose="020B0604020202020204" pitchFamily="34" charset="0"/>
              <a:buChar char="•"/>
            </a:pPr>
            <a:r>
              <a:rPr lang="vi-VN" sz="2000" dirty="0">
                <a:latin typeface="Tahoma" panose="020B0604030504040204" pitchFamily="34" charset="0"/>
                <a:ea typeface="Tahoma" panose="020B0604030504040204" pitchFamily="34" charset="0"/>
                <a:cs typeface="Tahoma" panose="020B0604030504040204" pitchFamily="34" charset="0"/>
              </a:rPr>
              <a:t>Báo cáo một số chỉ tiêu tìm kiếm trong danh sách</a:t>
            </a:r>
            <a:r>
              <a:rPr lang="en-US" sz="2000" dirty="0">
                <a:latin typeface="Tahoma" panose="020B0604030504040204" pitchFamily="34" charset="0"/>
                <a:ea typeface="Tahoma" panose="020B0604030504040204" pitchFamily="34" charset="0"/>
                <a:cs typeface="Tahoma" panose="020B0604030504040204" pitchFamily="34" charset="0"/>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noGrp="1"/>
          </p:cNvSpPr>
          <p:nvPr>
            <p:ph type="title"/>
          </p:nvPr>
        </p:nvSpPr>
        <p:spPr>
          <a:xfrm>
            <a:off x="576263" y="730250"/>
            <a:ext cx="11029950" cy="98742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ahoma" panose="020B0604030504040204" pitchFamily="34" charset="0"/>
                <a:ea typeface="Tahoma" panose="020B0604030504040204" pitchFamily="34" charset="0"/>
                <a:cs typeface="Tahoma" panose="020B0604030504040204" pitchFamily="34" charset="0"/>
              </a:rPr>
              <a:t>CÔNG VIỆC CẦN GIẢI QUYẾT</a:t>
            </a:r>
          </a:p>
        </p:txBody>
      </p:sp>
      <p:graphicFrame>
        <p:nvGraphicFramePr>
          <p:cNvPr id="4" name="Diagram 3"/>
          <p:cNvGraphicFramePr/>
          <p:nvPr>
            <p:extLst>
              <p:ext uri="{D42A27DB-BD31-4B8C-83A1-F6EECF244321}">
                <p14:modId xmlns:p14="http://schemas.microsoft.com/office/powerpoint/2010/main" val="371192314"/>
              </p:ext>
            </p:extLst>
          </p:nvPr>
        </p:nvGraphicFramePr>
        <p:xfrm>
          <a:off x="1500188" y="2794000"/>
          <a:ext cx="9182100" cy="318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4704523" y="2512333"/>
            <a:ext cx="2173356" cy="2146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ahoma" panose="020B0604030504040204" pitchFamily="34" charset="0"/>
                <a:ea typeface="Tahoma" panose="020B0604030504040204" pitchFamily="34" charset="0"/>
                <a:cs typeface="Tahoma" panose="020B0604030504040204" pitchFamily="34" charset="0"/>
              </a:rPr>
              <a:t>03</a:t>
            </a:r>
          </a:p>
        </p:txBody>
      </p:sp>
      <p:sp>
        <p:nvSpPr>
          <p:cNvPr id="4" name="Rectangle 3"/>
          <p:cNvSpPr/>
          <p:nvPr/>
        </p:nvSpPr>
        <p:spPr>
          <a:xfrm>
            <a:off x="4072625" y="5205012"/>
            <a:ext cx="3437159" cy="923330"/>
          </a:xfrm>
          <a:prstGeom prst="rect">
            <a:avLst/>
          </a:prstGeom>
          <a:noFill/>
        </p:spPr>
        <p:txBody>
          <a:bodyPr wrap="none" lIns="91440" tIns="45720" rIns="91440" bIns="45720">
            <a:spAutoFit/>
          </a:bodyPr>
          <a:lstStyle/>
          <a:p>
            <a:pPr algn="ctr"/>
            <a:r>
              <a:rPr lang="en-US" sz="5400" b="1" dirty="0">
                <a:ln w="22225">
                  <a:solidFill>
                    <a:schemeClr val="tx1"/>
                  </a:solidFill>
                  <a:prstDash val="solid"/>
                </a:ln>
                <a:solidFill>
                  <a:srgbClr val="00B050"/>
                </a:solidFill>
                <a:effectLst>
                  <a:glow rad="228600">
                    <a:schemeClr val="accent2">
                      <a:satMod val="175000"/>
                      <a:alpha val="40000"/>
                    </a:schemeClr>
                  </a:glow>
                </a:effectLst>
                <a:latin typeface="Tahoma" panose="020B0604030504040204" pitchFamily="34" charset="0"/>
                <a:ea typeface="Tahoma" panose="020B0604030504040204" pitchFamily="34" charset="0"/>
                <a:cs typeface="Tahoma" panose="020B0604030504040204" pitchFamily="34" charset="0"/>
              </a:rPr>
              <a:t>THIẾT KẾ</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noGrp="1"/>
          </p:cNvSpPr>
          <p:nvPr>
            <p:ph type="title"/>
          </p:nvPr>
        </p:nvSpPr>
        <p:spPr>
          <a:xfrm>
            <a:off x="576263" y="730250"/>
            <a:ext cx="11029950" cy="98742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ahoma" panose="020B0604030504040204" pitchFamily="34" charset="0"/>
                <a:ea typeface="Tahoma" panose="020B0604030504040204" pitchFamily="34" charset="0"/>
                <a:cs typeface="Tahoma" panose="020B0604030504040204" pitchFamily="34" charset="0"/>
              </a:rPr>
              <a:t>SƠ ĐỒ UML</a:t>
            </a:r>
          </a:p>
        </p:txBody>
      </p:sp>
      <p:pic>
        <p:nvPicPr>
          <p:cNvPr id="4" name="Picture 3"/>
          <p:cNvPicPr>
            <a:picLocks noChangeAspect="1"/>
          </p:cNvPicPr>
          <p:nvPr/>
        </p:nvPicPr>
        <p:blipFill>
          <a:blip r:embed="rId2"/>
          <a:stretch>
            <a:fillRect/>
          </a:stretch>
        </p:blipFill>
        <p:spPr>
          <a:xfrm>
            <a:off x="1542139" y="2104020"/>
            <a:ext cx="9097645" cy="502037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4704523" y="2512333"/>
            <a:ext cx="2173356" cy="2146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ahoma" panose="020B0604030504040204" pitchFamily="34" charset="0"/>
                <a:ea typeface="Tahoma" panose="020B0604030504040204" pitchFamily="34" charset="0"/>
                <a:cs typeface="Tahoma" panose="020B0604030504040204" pitchFamily="34" charset="0"/>
              </a:rPr>
              <a:t>04</a:t>
            </a:r>
          </a:p>
        </p:txBody>
      </p:sp>
      <p:sp>
        <p:nvSpPr>
          <p:cNvPr id="4" name="Rectangle 3"/>
          <p:cNvSpPr/>
          <p:nvPr/>
        </p:nvSpPr>
        <p:spPr>
          <a:xfrm>
            <a:off x="3704737" y="5205012"/>
            <a:ext cx="4172938" cy="923330"/>
          </a:xfrm>
          <a:prstGeom prst="rect">
            <a:avLst/>
          </a:prstGeom>
          <a:noFill/>
        </p:spPr>
        <p:txBody>
          <a:bodyPr wrap="none" lIns="91440" tIns="45720" rIns="91440" bIns="45720">
            <a:spAutoFit/>
          </a:bodyPr>
          <a:lstStyle/>
          <a:p>
            <a:pPr algn="ctr"/>
            <a:r>
              <a:rPr lang="en-US" sz="5400" b="1" dirty="0">
                <a:ln w="22225">
                  <a:solidFill>
                    <a:schemeClr val="tx1"/>
                  </a:solidFill>
                  <a:prstDash val="solid"/>
                </a:ln>
                <a:solidFill>
                  <a:srgbClr val="00B050"/>
                </a:solidFill>
                <a:effectLst>
                  <a:glow rad="228600">
                    <a:schemeClr val="accent2">
                      <a:satMod val="175000"/>
                      <a:alpha val="40000"/>
                    </a:schemeClr>
                  </a:glow>
                </a:effectLst>
                <a:latin typeface="Tahoma" panose="020B0604030504040204" pitchFamily="34" charset="0"/>
                <a:ea typeface="Tahoma" panose="020B0604030504040204" pitchFamily="34" charset="0"/>
                <a:cs typeface="Tahoma" panose="020B0604030504040204" pitchFamily="34" charset="0"/>
              </a:rPr>
              <a:t>HIỆN THỰC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noGrp="1"/>
          </p:cNvSpPr>
          <p:nvPr>
            <p:ph type="title"/>
          </p:nvPr>
        </p:nvSpPr>
        <p:spPr>
          <a:xfrm>
            <a:off x="576263" y="730250"/>
            <a:ext cx="11029950" cy="98742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ahoma" panose="020B0604030504040204" pitchFamily="34" charset="0"/>
                <a:ea typeface="Tahoma" panose="020B0604030504040204" pitchFamily="34" charset="0"/>
                <a:cs typeface="Tahoma" panose="020B0604030504040204" pitchFamily="34" charset="0"/>
              </a:rPr>
              <a:t>CÀI ĐẶT LỚP BALO</a:t>
            </a:r>
          </a:p>
        </p:txBody>
      </p:sp>
      <p:pic>
        <p:nvPicPr>
          <p:cNvPr id="4" name="Picture 3"/>
          <p:cNvPicPr>
            <a:picLocks noChangeAspect="1"/>
          </p:cNvPicPr>
          <p:nvPr/>
        </p:nvPicPr>
        <p:blipFill>
          <a:blip r:embed="rId2"/>
          <a:stretch>
            <a:fillRect/>
          </a:stretch>
        </p:blipFill>
        <p:spPr>
          <a:xfrm>
            <a:off x="1789044" y="2322445"/>
            <a:ext cx="8203095" cy="4532242"/>
          </a:xfrm>
          <a:prstGeom prst="rect">
            <a:avLst/>
          </a:prstGeom>
          <a:ln>
            <a:solidFill>
              <a:schemeClr val="tx1"/>
            </a:solid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55089" y="2293561"/>
            <a:ext cx="6039693" cy="3191320"/>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6440556" y="2293561"/>
            <a:ext cx="5605669" cy="3191319"/>
          </a:xfrm>
          <a:prstGeom prst="rect">
            <a:avLst/>
          </a:prstGeom>
          <a:ln>
            <a:solidFill>
              <a:schemeClr val="tx1"/>
            </a:solidFill>
          </a:ln>
        </p:spPr>
      </p:pic>
      <p:sp>
        <p:nvSpPr>
          <p:cNvPr id="6" name="Title 1"/>
          <p:cNvSpPr txBox="1">
            <a:spLocks noGrp="1"/>
          </p:cNvSpPr>
          <p:nvPr>
            <p:ph type="title"/>
          </p:nvPr>
        </p:nvSpPr>
        <p:spPr>
          <a:xfrm>
            <a:off x="576263" y="730250"/>
            <a:ext cx="11029950" cy="98742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ahoma" panose="020B0604030504040204" pitchFamily="34" charset="0"/>
                <a:ea typeface="Tahoma" panose="020B0604030504040204" pitchFamily="34" charset="0"/>
                <a:cs typeface="Tahoma" panose="020B0604030504040204" pitchFamily="34" charset="0"/>
              </a:rPr>
              <a:t>CÀI ĐẶT LỚP BALO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28186"/>
            <a:ext cx="10364451" cy="1596177"/>
          </a:xfrm>
        </p:spPr>
        <p:txBody>
          <a:bodyPr>
            <a:normAutofit/>
          </a:bodyPr>
          <a:lstStyle/>
          <a:p>
            <a:pPr algn="ctr">
              <a:lnSpc>
                <a:spcPct val="125000"/>
              </a:lnSpc>
            </a:pPr>
            <a:r>
              <a:rPr lang="en-US" sz="3200" dirty="0"/>
              <a:t>TRƯỜNG ĐẠI HỌC TÀI NGUYÊN VÀ MÔI TRƯỜNG </a:t>
            </a:r>
            <a:br>
              <a:rPr lang="en-US" sz="3200" dirty="0"/>
            </a:br>
            <a:r>
              <a:rPr lang="en-US" sz="2400" b="1" dirty="0"/>
              <a:t>KHOA HỆ THỐNG THÔNG TIN VÀ VIỄN THÁM</a:t>
            </a:r>
            <a:endParaRPr lang="en-US" sz="32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1356" y="1895062"/>
            <a:ext cx="1533938" cy="1533938"/>
          </a:xfrm>
          <a:prstGeom prst="rect">
            <a:avLst/>
          </a:prstGeom>
        </p:spPr>
      </p:pic>
      <p:sp>
        <p:nvSpPr>
          <p:cNvPr id="6" name="TextBox 5"/>
          <p:cNvSpPr txBox="1"/>
          <p:nvPr/>
        </p:nvSpPr>
        <p:spPr>
          <a:xfrm>
            <a:off x="913774" y="3164681"/>
            <a:ext cx="9886749" cy="3693319"/>
          </a:xfrm>
          <a:prstGeom prst="rect">
            <a:avLst/>
          </a:prstGeom>
          <a:noFill/>
        </p:spPr>
        <p:txBody>
          <a:bodyPr wrap="square" numCol="1" rtlCol="0">
            <a:spAutoFit/>
          </a:bodyPr>
          <a:lstStyle/>
          <a:p>
            <a:pPr algn="ctr">
              <a:lnSpc>
                <a:spcPct val="150000"/>
              </a:lnSpc>
            </a:pPr>
            <a:endParaRPr lang="en-US" sz="2400" b="1" dirty="0">
              <a:latin typeface="Tahoma" panose="020B0604030504040204" pitchFamily="34" charset="0"/>
              <a:ea typeface="Tahoma" panose="020B0604030504040204" pitchFamily="34" charset="0"/>
              <a:cs typeface="Tahoma" panose="020B0604030504040204" pitchFamily="34" charset="0"/>
            </a:endParaRPr>
          </a:p>
          <a:p>
            <a:pPr algn="ctr">
              <a:lnSpc>
                <a:spcPct val="150000"/>
              </a:lnSpc>
            </a:pPr>
            <a:r>
              <a:rPr lang="en-US" sz="2400" b="1" dirty="0">
                <a:latin typeface="Tahoma" panose="020B0604030504040204" pitchFamily="34" charset="0"/>
                <a:ea typeface="Tahoma" panose="020B0604030504040204" pitchFamily="34" charset="0"/>
                <a:cs typeface="Tahoma" panose="020B0604030504040204" pitchFamily="34" charset="0"/>
              </a:rPr>
              <a:t>ĐỒ ÁN MÔN HỌC</a:t>
            </a: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pPr algn="ctr"/>
            <a:r>
              <a:rPr lang="en-US" dirty="0">
                <a:latin typeface="Tahoma" panose="020B0604030504040204" pitchFamily="34" charset="0"/>
                <a:ea typeface="Tahoma" panose="020B0604030504040204" pitchFamily="34" charset="0"/>
                <a:cs typeface="Tahoma" panose="020B0604030504040204" pitchFamily="34" charset="0"/>
              </a:rPr>
              <a:t>TP.HCM, </a:t>
            </a:r>
            <a:r>
              <a:rPr lang="en-US" dirty="0" err="1">
                <a:latin typeface="Tahoma" panose="020B0604030504040204" pitchFamily="34" charset="0"/>
                <a:ea typeface="Tahoma" panose="020B0604030504040204" pitchFamily="34" charset="0"/>
                <a:cs typeface="Tahoma" panose="020B0604030504040204" pitchFamily="34" charset="0"/>
              </a:rPr>
              <a:t>tháng</a:t>
            </a:r>
            <a:r>
              <a:rPr lang="en-US" dirty="0">
                <a:latin typeface="Tahoma" panose="020B0604030504040204" pitchFamily="34" charset="0"/>
                <a:ea typeface="Tahoma" panose="020B0604030504040204" pitchFamily="34" charset="0"/>
                <a:cs typeface="Tahoma" panose="020B0604030504040204" pitchFamily="34" charset="0"/>
              </a:rPr>
              <a:t> 10 </a:t>
            </a:r>
            <a:r>
              <a:rPr lang="en-US" dirty="0" err="1">
                <a:latin typeface="Tahoma" panose="020B0604030504040204" pitchFamily="34" charset="0"/>
                <a:ea typeface="Tahoma" panose="020B0604030504040204" pitchFamily="34" charset="0"/>
                <a:cs typeface="Tahoma" panose="020B0604030504040204" pitchFamily="34" charset="0"/>
              </a:rPr>
              <a:t>năm</a:t>
            </a:r>
            <a:r>
              <a:rPr lang="en-US" dirty="0">
                <a:latin typeface="Tahoma" panose="020B0604030504040204" pitchFamily="34" charset="0"/>
                <a:ea typeface="Tahoma" panose="020B0604030504040204" pitchFamily="34" charset="0"/>
                <a:cs typeface="Tahoma" panose="020B0604030504040204" pitchFamily="34" charset="0"/>
              </a:rPr>
              <a:t> 2023</a:t>
            </a:r>
          </a:p>
        </p:txBody>
      </p:sp>
      <p:sp>
        <p:nvSpPr>
          <p:cNvPr id="3" name="Rectangle 2"/>
          <p:cNvSpPr/>
          <p:nvPr/>
        </p:nvSpPr>
        <p:spPr>
          <a:xfrm>
            <a:off x="2585590" y="4549675"/>
            <a:ext cx="7338869" cy="923330"/>
          </a:xfrm>
          <a:prstGeom prst="rect">
            <a:avLst/>
          </a:prstGeom>
          <a:noFill/>
        </p:spPr>
        <p:txBody>
          <a:bodyPr wrap="none" lIns="91440" tIns="45720" rIns="91440" bIns="45720">
            <a:spAutoFit/>
          </a:bodyPr>
          <a:lstStyle/>
          <a:p>
            <a:pPr algn="ctr"/>
            <a:r>
              <a:rPr lang="en-US" sz="5400" b="1" cap="none" spc="0" dirty="0">
                <a:ln w="0"/>
                <a:solidFill>
                  <a:srgbClr val="002060"/>
                </a:solidFill>
                <a:effectLst>
                  <a:outerShdw blurRad="38100" dist="25400" dir="5400000" algn="ctr" rotWithShape="0">
                    <a:srgbClr val="6E747A">
                      <a:alpha val="43000"/>
                    </a:srgbClr>
                  </a:outerShdw>
                  <a:reflection blurRad="6350" stA="55000" endA="300" endPos="45500" dir="5400000" sy="-100000" algn="bl" rotWithShape="0"/>
                </a:effectLst>
              </a:rPr>
              <a:t>QUẢN LÍ KHO BALO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84313" y="2239618"/>
            <a:ext cx="9621077" cy="4472609"/>
          </a:xfrm>
          <a:prstGeom prst="rect">
            <a:avLst/>
          </a:prstGeom>
          <a:ln>
            <a:solidFill>
              <a:schemeClr val="tx1"/>
            </a:solidFill>
          </a:ln>
        </p:spPr>
      </p:pic>
      <p:sp>
        <p:nvSpPr>
          <p:cNvPr id="4" name="Title 1"/>
          <p:cNvSpPr txBox="1">
            <a:spLocks noGrp="1"/>
          </p:cNvSpPr>
          <p:nvPr>
            <p:ph type="title"/>
          </p:nvPr>
        </p:nvSpPr>
        <p:spPr>
          <a:xfrm>
            <a:off x="576263" y="730250"/>
            <a:ext cx="11029950" cy="98742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ahoma" panose="020B0604030504040204" pitchFamily="34" charset="0"/>
                <a:ea typeface="Tahoma" panose="020B0604030504040204" pitchFamily="34" charset="0"/>
                <a:cs typeface="Tahoma" panose="020B0604030504040204" pitchFamily="34" charset="0"/>
              </a:rPr>
              <a:t>CÀI ĐẶT CÁC LỚP KẾ THỪA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32452" y="2039574"/>
            <a:ext cx="10204173" cy="4679278"/>
          </a:xfrm>
          <a:prstGeom prst="rect">
            <a:avLst/>
          </a:prstGeom>
          <a:ln>
            <a:solidFill>
              <a:schemeClr val="tx1"/>
            </a:solidFill>
          </a:ln>
        </p:spPr>
      </p:pic>
      <p:sp>
        <p:nvSpPr>
          <p:cNvPr id="5" name="Title 1"/>
          <p:cNvSpPr txBox="1">
            <a:spLocks noGrp="1"/>
          </p:cNvSpPr>
          <p:nvPr>
            <p:ph type="title"/>
          </p:nvPr>
        </p:nvSpPr>
        <p:spPr>
          <a:xfrm>
            <a:off x="576263" y="730250"/>
            <a:ext cx="11029950" cy="98742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ahoma" panose="020B0604030504040204" pitchFamily="34" charset="0"/>
                <a:ea typeface="Tahoma" panose="020B0604030504040204" pitchFamily="34" charset="0"/>
                <a:cs typeface="Tahoma" panose="020B0604030504040204" pitchFamily="34" charset="0"/>
              </a:rPr>
              <a:t>CÀI ĐẶT CÁC LỚP KẾ THỪA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p:cNvPicPr>
            <a:picLocks noChangeAspect="1"/>
          </p:cNvPicPr>
          <p:nvPr/>
        </p:nvPicPr>
        <p:blipFill>
          <a:blip r:embed="rId2"/>
          <a:stretch>
            <a:fillRect/>
          </a:stretch>
        </p:blipFill>
        <p:spPr>
          <a:xfrm>
            <a:off x="437323" y="2292762"/>
            <a:ext cx="5055176" cy="4565238"/>
          </a:xfrm>
          <a:prstGeom prst="rect">
            <a:avLst/>
          </a:prstGeom>
          <a:ln>
            <a:solidFill>
              <a:schemeClr val="tx1"/>
            </a:solidFill>
          </a:ln>
        </p:spPr>
      </p:pic>
      <p:pic>
        <p:nvPicPr>
          <p:cNvPr id="6" name="Picture 5"/>
          <p:cNvPicPr>
            <a:picLocks noChangeAspect="1"/>
          </p:cNvPicPr>
          <p:nvPr/>
        </p:nvPicPr>
        <p:blipFill>
          <a:blip r:embed="rId3"/>
          <a:stretch>
            <a:fillRect/>
          </a:stretch>
        </p:blipFill>
        <p:spPr>
          <a:xfrm>
            <a:off x="5911257" y="2292762"/>
            <a:ext cx="5843420" cy="4565238"/>
          </a:xfrm>
          <a:prstGeom prst="rect">
            <a:avLst/>
          </a:prstGeom>
          <a:ln>
            <a:solidFill>
              <a:schemeClr val="tx1"/>
            </a:solidFill>
          </a:ln>
        </p:spPr>
      </p:pic>
      <p:sp>
        <p:nvSpPr>
          <p:cNvPr id="7" name="Title 1"/>
          <p:cNvSpPr txBox="1"/>
          <p:nvPr/>
        </p:nvSpPr>
        <p:spPr>
          <a:xfrm>
            <a:off x="576263" y="730250"/>
            <a:ext cx="11029950" cy="98742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ahoma" panose="020B0604030504040204" pitchFamily="34" charset="0"/>
                <a:ea typeface="Tahoma" panose="020B0604030504040204" pitchFamily="34" charset="0"/>
                <a:cs typeface="Tahoma" panose="020B0604030504040204" pitchFamily="34" charset="0"/>
              </a:rPr>
              <a:t>CÀI ĐẶT INTERFACE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p:cNvPicPr>
            <a:picLocks noChangeAspect="1"/>
          </p:cNvPicPr>
          <p:nvPr/>
        </p:nvPicPr>
        <p:blipFill>
          <a:blip r:embed="rId2"/>
          <a:stretch>
            <a:fillRect/>
          </a:stretch>
        </p:blipFill>
        <p:spPr>
          <a:xfrm>
            <a:off x="2292158" y="2252871"/>
            <a:ext cx="6706536" cy="4404963"/>
          </a:xfrm>
          <a:prstGeom prst="rect">
            <a:avLst/>
          </a:prstGeom>
          <a:ln>
            <a:solidFill>
              <a:schemeClr val="tx1"/>
            </a:solidFill>
          </a:ln>
        </p:spPr>
      </p:pic>
      <p:sp>
        <p:nvSpPr>
          <p:cNvPr id="5" name="Title 1"/>
          <p:cNvSpPr txBox="1"/>
          <p:nvPr/>
        </p:nvSpPr>
        <p:spPr>
          <a:xfrm>
            <a:off x="576263" y="730250"/>
            <a:ext cx="11029950" cy="98742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ahoma" panose="020B0604030504040204" pitchFamily="34" charset="0"/>
                <a:ea typeface="Tahoma" panose="020B0604030504040204" pitchFamily="34" charset="0"/>
                <a:cs typeface="Tahoma" panose="020B0604030504040204" pitchFamily="34" charset="0"/>
              </a:rPr>
              <a:t>CÀI ĐẶT HÀM THÊM BALO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p:cNvPicPr>
            <a:picLocks noChangeAspect="1"/>
          </p:cNvPicPr>
          <p:nvPr/>
        </p:nvPicPr>
        <p:blipFill>
          <a:blip r:embed="rId2"/>
          <a:stretch>
            <a:fillRect/>
          </a:stretch>
        </p:blipFill>
        <p:spPr>
          <a:xfrm>
            <a:off x="1630017" y="2292627"/>
            <a:ext cx="7847295" cy="4386470"/>
          </a:xfrm>
          <a:prstGeom prst="rect">
            <a:avLst/>
          </a:prstGeom>
        </p:spPr>
      </p:pic>
      <p:sp>
        <p:nvSpPr>
          <p:cNvPr id="5" name="Title 1"/>
          <p:cNvSpPr txBox="1"/>
          <p:nvPr/>
        </p:nvSpPr>
        <p:spPr>
          <a:xfrm>
            <a:off x="576263" y="730250"/>
            <a:ext cx="11029950" cy="98742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ahoma" panose="020B0604030504040204" pitchFamily="34" charset="0"/>
                <a:ea typeface="Tahoma" panose="020B0604030504040204" pitchFamily="34" charset="0"/>
                <a:cs typeface="Tahoma" panose="020B0604030504040204" pitchFamily="34" charset="0"/>
              </a:rPr>
              <a:t>CÀI ĐẶT HÀM XÓA BALO</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p:cNvPicPr>
            <a:picLocks noChangeAspect="1"/>
          </p:cNvPicPr>
          <p:nvPr/>
        </p:nvPicPr>
        <p:blipFill>
          <a:blip r:embed="rId2"/>
          <a:stretch>
            <a:fillRect/>
          </a:stretch>
        </p:blipFill>
        <p:spPr>
          <a:xfrm>
            <a:off x="1470991" y="2048194"/>
            <a:ext cx="8909929" cy="4664032"/>
          </a:xfrm>
          <a:prstGeom prst="rect">
            <a:avLst/>
          </a:prstGeom>
        </p:spPr>
      </p:pic>
      <p:sp>
        <p:nvSpPr>
          <p:cNvPr id="5" name="Title 1"/>
          <p:cNvSpPr txBox="1"/>
          <p:nvPr/>
        </p:nvSpPr>
        <p:spPr>
          <a:xfrm>
            <a:off x="576263" y="730250"/>
            <a:ext cx="11029950" cy="98742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ahoma" panose="020B0604030504040204" pitchFamily="34" charset="0"/>
                <a:ea typeface="Tahoma" panose="020B0604030504040204" pitchFamily="34" charset="0"/>
                <a:cs typeface="Tahoma" panose="020B0604030504040204" pitchFamily="34" charset="0"/>
              </a:rPr>
              <a:t>CÀI ĐẶT HÀM TÌM KIẾM BALO</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p:cNvPicPr>
            <a:picLocks noChangeAspect="1"/>
          </p:cNvPicPr>
          <p:nvPr/>
        </p:nvPicPr>
        <p:blipFill>
          <a:blip r:embed="rId2"/>
          <a:stretch>
            <a:fillRect/>
          </a:stretch>
        </p:blipFill>
        <p:spPr>
          <a:xfrm>
            <a:off x="1709531" y="2112630"/>
            <a:ext cx="8206528" cy="4142395"/>
          </a:xfrm>
          <a:prstGeom prst="rect">
            <a:avLst/>
          </a:prstGeom>
        </p:spPr>
      </p:pic>
      <p:sp>
        <p:nvSpPr>
          <p:cNvPr id="5" name="Title 1"/>
          <p:cNvSpPr txBox="1"/>
          <p:nvPr/>
        </p:nvSpPr>
        <p:spPr>
          <a:xfrm>
            <a:off x="576263" y="730250"/>
            <a:ext cx="11029950" cy="98742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ahoma" panose="020B0604030504040204" pitchFamily="34" charset="0"/>
                <a:ea typeface="Tahoma" panose="020B0604030504040204" pitchFamily="34" charset="0"/>
                <a:cs typeface="Tahoma" panose="020B0604030504040204" pitchFamily="34" charset="0"/>
              </a:rPr>
              <a:t>CÀI ĐẶT HÀM SỬA THÔNG TIN BALO</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263" y="738395"/>
            <a:ext cx="11029616" cy="988332"/>
          </a:xfrm>
        </p:spPr>
        <p:txBody>
          <a:bodyPr/>
          <a:lstStyle/>
          <a:p>
            <a:endParaRPr lang="en-US" dirty="0"/>
          </a:p>
        </p:txBody>
      </p:sp>
      <p:pic>
        <p:nvPicPr>
          <p:cNvPr id="4" name="Picture 3"/>
          <p:cNvPicPr>
            <a:picLocks noChangeAspect="1"/>
          </p:cNvPicPr>
          <p:nvPr/>
        </p:nvPicPr>
        <p:blipFill>
          <a:blip r:embed="rId2"/>
          <a:stretch>
            <a:fillRect/>
          </a:stretch>
        </p:blipFill>
        <p:spPr>
          <a:xfrm>
            <a:off x="2358887" y="2134370"/>
            <a:ext cx="6641418" cy="4571230"/>
          </a:xfrm>
          <a:prstGeom prst="rect">
            <a:avLst/>
          </a:prstGeom>
          <a:ln>
            <a:solidFill>
              <a:schemeClr val="tx1"/>
            </a:solidFill>
          </a:ln>
        </p:spPr>
      </p:pic>
      <p:sp>
        <p:nvSpPr>
          <p:cNvPr id="7" name="Title 1"/>
          <p:cNvSpPr txBox="1"/>
          <p:nvPr/>
        </p:nvSpPr>
        <p:spPr>
          <a:xfrm>
            <a:off x="576263" y="730250"/>
            <a:ext cx="11029950" cy="98742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ahoma" panose="020B0604030504040204" pitchFamily="34" charset="0"/>
                <a:ea typeface="Tahoma" panose="020B0604030504040204" pitchFamily="34" charset="0"/>
                <a:cs typeface="Tahoma" panose="020B0604030504040204" pitchFamily="34" charset="0"/>
              </a:rPr>
              <a:t>CÀI ĐẶT HÀM MAIN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67864" y="2466869"/>
            <a:ext cx="5992061" cy="3986938"/>
          </a:xfrm>
          <a:prstGeom prst="rect">
            <a:avLst/>
          </a:prstGeom>
          <a:ln>
            <a:solidFill>
              <a:schemeClr val="tx1"/>
            </a:solidFill>
          </a:ln>
        </p:spPr>
      </p:pic>
      <p:pic>
        <p:nvPicPr>
          <p:cNvPr id="7" name="Picture 6"/>
          <p:cNvPicPr>
            <a:picLocks noChangeAspect="1"/>
          </p:cNvPicPr>
          <p:nvPr/>
        </p:nvPicPr>
        <p:blipFill>
          <a:blip r:embed="rId3"/>
          <a:stretch>
            <a:fillRect/>
          </a:stretch>
        </p:blipFill>
        <p:spPr>
          <a:xfrm>
            <a:off x="7037565" y="4096708"/>
            <a:ext cx="4686571" cy="2357099"/>
          </a:xfrm>
          <a:prstGeom prst="rect">
            <a:avLst/>
          </a:prstGeom>
          <a:ln>
            <a:solidFill>
              <a:schemeClr val="tx1"/>
            </a:solidFill>
          </a:ln>
        </p:spPr>
      </p:pic>
      <p:sp>
        <p:nvSpPr>
          <p:cNvPr id="8" name="Title 1"/>
          <p:cNvSpPr txBox="1">
            <a:spLocks noGrp="1"/>
          </p:cNvSpPr>
          <p:nvPr>
            <p:ph type="title"/>
          </p:nvPr>
        </p:nvSpPr>
        <p:spPr>
          <a:xfrm>
            <a:off x="576263" y="730250"/>
            <a:ext cx="11029950" cy="98742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ahoma" panose="020B0604030504040204" pitchFamily="34" charset="0"/>
                <a:ea typeface="Tahoma" panose="020B0604030504040204" pitchFamily="34" charset="0"/>
                <a:cs typeface="Tahoma" panose="020B0604030504040204" pitchFamily="34" charset="0"/>
              </a:rPr>
              <a:t>CÀI ĐẶT HÀM MAIN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noGrp="1"/>
          </p:cNvSpPr>
          <p:nvPr>
            <p:ph type="title"/>
          </p:nvPr>
        </p:nvSpPr>
        <p:spPr>
          <a:xfrm>
            <a:off x="576263" y="730250"/>
            <a:ext cx="11029950" cy="98742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latin typeface="Arial" panose="020B0604020202020204" pitchFamily="34" charset="0"/>
                <a:ea typeface="Tahoma" panose="020B0604030504040204" pitchFamily="34" charset="0"/>
                <a:cs typeface="Arial" panose="020B0604020202020204" pitchFamily="34" charset="0"/>
              </a:rPr>
              <a:t>CHẠY CHƯƠNG TRÌNH</a:t>
            </a:r>
          </a:p>
        </p:txBody>
      </p:sp>
      <p:pic>
        <p:nvPicPr>
          <p:cNvPr id="7" name="Picture 6"/>
          <p:cNvPicPr>
            <a:picLocks noChangeAspect="1"/>
          </p:cNvPicPr>
          <p:nvPr/>
        </p:nvPicPr>
        <p:blipFill>
          <a:blip r:embed="rId2"/>
          <a:stretch>
            <a:fillRect/>
          </a:stretch>
        </p:blipFill>
        <p:spPr>
          <a:xfrm>
            <a:off x="2835965" y="1934817"/>
            <a:ext cx="6467061" cy="4923183"/>
          </a:xfrm>
          <a:prstGeom prst="rect">
            <a:avLst/>
          </a:prstGeom>
          <a:ln>
            <a:solidFill>
              <a:schemeClr val="tx1"/>
            </a:solidFill>
          </a:ln>
          <a:effectLst>
            <a:glow rad="139700">
              <a:schemeClr val="accent1">
                <a:satMod val="175000"/>
                <a:alpha val="40000"/>
              </a:schemeClr>
            </a:glo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NỘI DUNG BAO GỒM:</a:t>
            </a:r>
          </a:p>
        </p:txBody>
      </p:sp>
      <p:graphicFrame>
        <p:nvGraphicFramePr>
          <p:cNvPr id="5" name="Diagram 4"/>
          <p:cNvGraphicFramePr/>
          <p:nvPr/>
        </p:nvGraphicFramePr>
        <p:xfrm>
          <a:off x="1124530" y="2522172"/>
          <a:ext cx="7992965" cy="3633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4704523" y="2512333"/>
            <a:ext cx="2173356" cy="2146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ahoma" panose="020B0604030504040204" pitchFamily="34" charset="0"/>
                <a:ea typeface="Tahoma" panose="020B0604030504040204" pitchFamily="34" charset="0"/>
                <a:cs typeface="Tahoma" panose="020B0604030504040204" pitchFamily="34" charset="0"/>
              </a:rPr>
              <a:t>05</a:t>
            </a:r>
          </a:p>
        </p:txBody>
      </p:sp>
      <p:sp>
        <p:nvSpPr>
          <p:cNvPr id="4" name="Rectangle 3"/>
          <p:cNvSpPr/>
          <p:nvPr/>
        </p:nvSpPr>
        <p:spPr>
          <a:xfrm>
            <a:off x="3972437" y="5205012"/>
            <a:ext cx="3637535" cy="923330"/>
          </a:xfrm>
          <a:prstGeom prst="rect">
            <a:avLst/>
          </a:prstGeom>
          <a:noFill/>
        </p:spPr>
        <p:txBody>
          <a:bodyPr wrap="none" lIns="91440" tIns="45720" rIns="91440" bIns="45720">
            <a:spAutoFit/>
          </a:bodyPr>
          <a:lstStyle/>
          <a:p>
            <a:pPr algn="ctr"/>
            <a:r>
              <a:rPr lang="en-US" sz="5400" b="1" dirty="0">
                <a:ln w="22225">
                  <a:solidFill>
                    <a:schemeClr val="tx1"/>
                  </a:solidFill>
                  <a:prstDash val="solid"/>
                </a:ln>
                <a:solidFill>
                  <a:srgbClr val="00B050"/>
                </a:solidFill>
                <a:effectLst>
                  <a:glow rad="228600">
                    <a:schemeClr val="accent2">
                      <a:satMod val="175000"/>
                      <a:alpha val="40000"/>
                    </a:schemeClr>
                  </a:glow>
                </a:effectLst>
                <a:latin typeface="Tahoma" panose="020B0604030504040204" pitchFamily="34" charset="0"/>
                <a:ea typeface="Tahoma" panose="020B0604030504040204" pitchFamily="34" charset="0"/>
                <a:cs typeface="Tahoma" panose="020B0604030504040204" pitchFamily="34" charset="0"/>
              </a:rPr>
              <a:t>KẾT LUẬN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501058"/>
            <a:ext cx="11029616" cy="988332"/>
          </a:xfrm>
        </p:spPr>
        <p:txBody>
          <a:bodyPr/>
          <a:lstStyle/>
          <a:p>
            <a:pPr algn="ctr"/>
            <a:r>
              <a:rPr lang="en-US" b="1" dirty="0">
                <a:latin typeface="Tahoma" panose="020B0604030504040204" pitchFamily="34" charset="0"/>
                <a:ea typeface="Tahoma" panose="020B0604030504040204" pitchFamily="34" charset="0"/>
                <a:cs typeface="Tahoma" panose="020B0604030504040204" pitchFamily="34" charset="0"/>
              </a:rPr>
              <a:t>ƯU VÀ NHƯỢC ĐIỂM</a:t>
            </a:r>
          </a:p>
        </p:txBody>
      </p:sp>
      <p:sp>
        <p:nvSpPr>
          <p:cNvPr id="3" name="TextBox 2"/>
          <p:cNvSpPr txBox="1"/>
          <p:nvPr/>
        </p:nvSpPr>
        <p:spPr>
          <a:xfrm>
            <a:off x="873292" y="2844800"/>
            <a:ext cx="11029616" cy="2759730"/>
          </a:xfrm>
          <a:prstGeom prst="rect">
            <a:avLst/>
          </a:prstGeom>
          <a:noFill/>
        </p:spPr>
        <p:txBody>
          <a:bodyPr wrap="square" numCol="2" rtlCol="0">
            <a:spAutoFit/>
          </a:bodyPr>
          <a:lstStyle/>
          <a:p>
            <a:pPr>
              <a:lnSpc>
                <a:spcPct val="150000"/>
              </a:lnSpc>
            </a:pPr>
            <a:r>
              <a:rPr lang="en-US" sz="2800" b="1" dirty="0">
                <a:latin typeface="Tahoma" panose="020B0604030504040204" pitchFamily="34" charset="0"/>
                <a:ea typeface="Tahoma" panose="020B0604030504040204" pitchFamily="34" charset="0"/>
                <a:cs typeface="Tahoma" panose="020B0604030504040204" pitchFamily="34" charset="0"/>
              </a:rPr>
              <a:t>            </a:t>
            </a:r>
            <a:r>
              <a:rPr lang="en-US" sz="2400" b="1" dirty="0">
                <a:solidFill>
                  <a:srgbClr val="FF0000"/>
                </a:solidFill>
                <a:latin typeface="Tahoma" panose="020B0604030504040204" pitchFamily="34" charset="0"/>
                <a:ea typeface="Tahoma" panose="020B0604030504040204" pitchFamily="34" charset="0"/>
                <a:cs typeface="Tahoma" panose="020B0604030504040204" pitchFamily="34" charset="0"/>
              </a:rPr>
              <a:t>ƯU ĐIỂM </a:t>
            </a:r>
            <a:endParaRPr lang="en-US" sz="2800"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50000"/>
              </a:lnSpc>
              <a:buFont typeface="Tahoma" panose="020B0604030504040204" pitchFamily="34" charset="0"/>
              <a:buChar char="⁕"/>
            </a:pP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thể</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cùng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lúc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xử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nhiều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lượng</a:t>
            </a:r>
            <a:r>
              <a:rPr lang="en-US" dirty="0">
                <a:latin typeface="Tahoma" panose="020B0604030504040204" pitchFamily="34" charset="0"/>
                <a:ea typeface="Tahoma" panose="020B0604030504040204" pitchFamily="34" charset="0"/>
                <a:cs typeface="Tahoma" panose="020B0604030504040204" pitchFamily="34" charset="0"/>
              </a:rPr>
              <a:t> </a:t>
            </a:r>
          </a:p>
          <a:p>
            <a:pPr algn="just">
              <a:lnSpc>
                <a:spcPct val="150000"/>
              </a:lnSpc>
            </a:pP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thông</a:t>
            </a:r>
            <a:r>
              <a:rPr lang="en-US" dirty="0">
                <a:latin typeface="Tahoma" panose="020B0604030504040204" pitchFamily="34" charset="0"/>
                <a:ea typeface="Tahoma" panose="020B0604030504040204" pitchFamily="34" charset="0"/>
                <a:cs typeface="Tahoma" panose="020B0604030504040204" pitchFamily="34" charset="0"/>
              </a:rPr>
              <a:t> tin </a:t>
            </a:r>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r>
              <a:rPr lang="en-US" dirty="0">
                <a:latin typeface="Tahoma" panose="020B0604030504040204" pitchFamily="34" charset="0"/>
                <a:ea typeface="Tahoma" panose="020B0604030504040204" pitchFamily="34" charset="0"/>
                <a:cs typeface="Tahoma" panose="020B0604030504040204" pitchFamily="34" charset="0"/>
              </a:rPr>
              <a:t> </a:t>
            </a:r>
          </a:p>
          <a:p>
            <a:pPr marL="285750" indent="-285750" algn="just">
              <a:lnSpc>
                <a:spcPct val="150000"/>
              </a:lnSpc>
              <a:buFont typeface="Tahoma" panose="020B0604030504040204" pitchFamily="34" charset="0"/>
              <a:buChar char="⁕"/>
            </a:pPr>
            <a:r>
              <a:rPr lang="en-US" dirty="0" err="1">
                <a:latin typeface="Tahoma" panose="020B0604030504040204" pitchFamily="34" charset="0"/>
                <a:ea typeface="Tahoma" panose="020B0604030504040204" pitchFamily="34" charset="0"/>
                <a:cs typeface="Tahoma" panose="020B0604030504040204" pitchFamily="34" charset="0"/>
              </a:rPr>
              <a:t>Tăng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năng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suất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dễ</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dàng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lí</a:t>
            </a:r>
            <a:r>
              <a:rPr lang="en-US" dirty="0">
                <a:latin typeface="Tahoma" panose="020B0604030504040204" pitchFamily="34" charset="0"/>
                <a:ea typeface="Tahoma" panose="020B0604030504040204" pitchFamily="34" charset="0"/>
                <a:cs typeface="Tahoma" panose="020B0604030504040204" pitchFamily="34" charset="0"/>
              </a:rPr>
              <a:t> </a:t>
            </a:r>
          </a:p>
          <a:p>
            <a:pPr algn="just">
              <a:lnSpc>
                <a:spcPct val="150000"/>
              </a:lnSpc>
            </a:pP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hiệu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cao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hơn</a:t>
            </a: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50000"/>
              </a:lnSpc>
              <a:buFont typeface="Tahoma" panose="020B060403050404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Theo </a:t>
            </a:r>
            <a:r>
              <a:rPr lang="en-US" dirty="0" err="1">
                <a:latin typeface="Tahoma" panose="020B0604030504040204" pitchFamily="34" charset="0"/>
                <a:ea typeface="Tahoma" panose="020B0604030504040204" pitchFamily="34" charset="0"/>
                <a:cs typeface="Tahoma" panose="020B0604030504040204" pitchFamily="34" charset="0"/>
              </a:rPr>
              <a:t>dõi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được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nhập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xuất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balo</a:t>
            </a:r>
            <a:endParaRPr lang="en-US" dirty="0">
              <a:latin typeface="Tahoma" panose="020B0604030504040204" pitchFamily="34" charset="0"/>
              <a:ea typeface="Tahoma" panose="020B0604030504040204" pitchFamily="34" charset="0"/>
              <a:cs typeface="Tahoma" panose="020B0604030504040204" pitchFamily="34" charset="0"/>
            </a:endParaRPr>
          </a:p>
          <a:p>
            <a:pPr algn="ctr">
              <a:lnSpc>
                <a:spcPct val="150000"/>
              </a:lnSpc>
            </a:pPr>
            <a:r>
              <a:rPr lang="en-US" sz="2400" b="1" dirty="0">
                <a:solidFill>
                  <a:srgbClr val="FF0000"/>
                </a:solidFill>
                <a:latin typeface="Tahoma" panose="020B0604030504040204" pitchFamily="34" charset="0"/>
                <a:ea typeface="Tahoma" panose="020B0604030504040204" pitchFamily="34" charset="0"/>
                <a:cs typeface="Tahoma" panose="020B0604030504040204" pitchFamily="34" charset="0"/>
              </a:rPr>
              <a:t>NHƯỢC ĐIỂM</a:t>
            </a:r>
          </a:p>
          <a:p>
            <a:pPr marL="285750" indent="-285750" algn="just">
              <a:lnSpc>
                <a:spcPct val="150000"/>
              </a:lnSpc>
              <a:buFont typeface="Tahoma" panose="020B060403050404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Giao </a:t>
            </a:r>
            <a:r>
              <a:rPr lang="en-US" dirty="0" err="1">
                <a:latin typeface="Tahoma" panose="020B0604030504040204" pitchFamily="34" charset="0"/>
                <a:ea typeface="Tahoma" panose="020B0604030504040204" pitchFamily="34" charset="0"/>
                <a:cs typeface="Tahoma" panose="020B0604030504040204" pitchFamily="34" charset="0"/>
              </a:rPr>
              <a:t>diện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còn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thô</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sơ</a:t>
            </a:r>
            <a:r>
              <a:rPr lang="en-US" dirty="0">
                <a:latin typeface="Tahoma" panose="020B0604030504040204" pitchFamily="34" charset="0"/>
                <a:ea typeface="Tahoma" panose="020B0604030504040204" pitchFamily="34" charset="0"/>
                <a:cs typeface="Tahoma" panose="020B0604030504040204" pitchFamily="34" charset="0"/>
              </a:rPr>
              <a:t> </a:t>
            </a:r>
          </a:p>
          <a:p>
            <a:pPr marL="285750" indent="-285750" algn="just">
              <a:lnSpc>
                <a:spcPct val="150000"/>
              </a:lnSpc>
              <a:buFont typeface="Tahoma" panose="020B0604030504040204" pitchFamily="34" charset="0"/>
              <a:buChar char="⁕"/>
            </a:pPr>
            <a:r>
              <a:rPr lang="en-US" dirty="0" err="1">
                <a:latin typeface="Tahoma" panose="020B0604030504040204" pitchFamily="34" charset="0"/>
                <a:ea typeface="Tahoma" panose="020B0604030504040204" pitchFamily="34" charset="0"/>
                <a:cs typeface="Tahoma" panose="020B0604030504040204" pitchFamily="34" charset="0"/>
              </a:rPr>
              <a:t>Không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hỗ</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vị</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balo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trong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kho</a:t>
            </a: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50000"/>
              </a:lnSpc>
              <a:buFont typeface="Tahoma" panose="020B0604030504040204" pitchFamily="34" charset="0"/>
              <a:buChar char="⁕"/>
            </a:pP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năng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phát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sinh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lỗi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chưa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hoàn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thiện</a:t>
            </a:r>
            <a:endParaRPr lang="en-US" dirty="0">
              <a:latin typeface="Tahoma" panose="020B0604030504040204" pitchFamily="34" charset="0"/>
              <a:ea typeface="Tahoma" panose="020B0604030504040204" pitchFamily="34" charset="0"/>
              <a:cs typeface="Tahoma" panose="020B0604030504040204" pitchFamily="34" charset="0"/>
            </a:endParaRPr>
          </a:p>
        </p:txBody>
      </p:sp>
      <p:cxnSp>
        <p:nvCxnSpPr>
          <p:cNvPr id="5" name="Straight Connector 4"/>
          <p:cNvCxnSpPr/>
          <p:nvPr/>
        </p:nvCxnSpPr>
        <p:spPr>
          <a:xfrm>
            <a:off x="5956300" y="3124200"/>
            <a:ext cx="0" cy="2480330"/>
          </a:xfrm>
          <a:prstGeom prst="line">
            <a:avLst/>
          </a:prstGeom>
          <a:ln>
            <a:solidFill>
              <a:srgbClr val="7030A0"/>
            </a:solidFill>
          </a:ln>
        </p:spPr>
        <p:style>
          <a:lnRef idx="3">
            <a:schemeClr val="accent3"/>
          </a:lnRef>
          <a:fillRef idx="0">
            <a:schemeClr val="accent3"/>
          </a:fillRef>
          <a:effectRef idx="2">
            <a:schemeClr val="accent3"/>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noGrp="1"/>
          </p:cNvSpPr>
          <p:nvPr>
            <p:ph type="title"/>
          </p:nvPr>
        </p:nvSpPr>
        <p:spPr>
          <a:xfrm>
            <a:off x="576263" y="730250"/>
            <a:ext cx="11029950" cy="98742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ahoma" panose="020B0604030504040204" pitchFamily="34" charset="0"/>
                <a:ea typeface="Tahoma" panose="020B0604030504040204" pitchFamily="34" charset="0"/>
                <a:cs typeface="Tahoma" panose="020B0604030504040204" pitchFamily="34" charset="0"/>
              </a:rPr>
              <a:t>PHƯƠNG HƯỚNG PHÁT TRIỂN</a:t>
            </a:r>
          </a:p>
        </p:txBody>
      </p:sp>
      <p:sp>
        <p:nvSpPr>
          <p:cNvPr id="4" name="TextBox 3"/>
          <p:cNvSpPr txBox="1"/>
          <p:nvPr/>
        </p:nvSpPr>
        <p:spPr>
          <a:xfrm>
            <a:off x="1460500" y="2324100"/>
            <a:ext cx="9029700" cy="389497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ü"/>
            </a:pPr>
            <a:r>
              <a:rPr lang="en-US" sz="2400" dirty="0" err="1">
                <a:latin typeface="Tahoma" panose="020B0604030504040204" pitchFamily="34" charset="0"/>
                <a:ea typeface="Tahoma" panose="020B0604030504040204" pitchFamily="34" charset="0"/>
                <a:cs typeface="Tahoma" panose="020B0604030504040204" pitchFamily="34" charset="0"/>
              </a:rPr>
              <a:t>Thêm</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tính</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năng</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quản</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lí</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vị</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trí</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lưu</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trữ</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của</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balo</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trong</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kho</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để</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nhập</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xuất</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dễ</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dàng</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hơn</a:t>
            </a:r>
            <a:endParaRPr lang="en-US" sz="2400" dirty="0">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Font typeface="Wingdings" panose="05000000000000000000" pitchFamily="2" charset="2"/>
              <a:buChar char="ü"/>
            </a:pPr>
            <a:r>
              <a:rPr lang="en-US" sz="2400" dirty="0" err="1">
                <a:latin typeface="Tahoma" panose="020B0604030504040204" pitchFamily="34" charset="0"/>
                <a:ea typeface="Tahoma" panose="020B0604030504040204" pitchFamily="34" charset="0"/>
                <a:cs typeface="Tahoma" panose="020B0604030504040204" pitchFamily="34" charset="0"/>
              </a:rPr>
              <a:t>Tích</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hợp</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khả</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năng</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tự</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động</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cập</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nhật</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thông</a:t>
            </a:r>
            <a:r>
              <a:rPr lang="en-US" sz="2400" dirty="0">
                <a:latin typeface="Tahoma" panose="020B0604030504040204" pitchFamily="34" charset="0"/>
                <a:ea typeface="Tahoma" panose="020B0604030504040204" pitchFamily="34" charset="0"/>
                <a:cs typeface="Tahoma" panose="020B0604030504040204" pitchFamily="34" charset="0"/>
              </a:rPr>
              <a:t> tin </a:t>
            </a:r>
            <a:r>
              <a:rPr lang="en-US" sz="2400" dirty="0" err="1">
                <a:latin typeface="Tahoma" panose="020B0604030504040204" pitchFamily="34" charset="0"/>
                <a:ea typeface="Tahoma" panose="020B0604030504040204" pitchFamily="34" charset="0"/>
                <a:cs typeface="Tahoma" panose="020B0604030504040204" pitchFamily="34" charset="0"/>
              </a:rPr>
              <a:t>khi</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một</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thông</a:t>
            </a:r>
            <a:r>
              <a:rPr lang="en-US" sz="2400" dirty="0">
                <a:latin typeface="Tahoma" panose="020B0604030504040204" pitchFamily="34" charset="0"/>
                <a:ea typeface="Tahoma" panose="020B0604030504040204" pitchFamily="34" charset="0"/>
                <a:cs typeface="Tahoma" panose="020B0604030504040204" pitchFamily="34" charset="0"/>
              </a:rPr>
              <a:t> tin </a:t>
            </a:r>
            <a:r>
              <a:rPr lang="en-US" sz="2400" dirty="0" err="1">
                <a:latin typeface="Tahoma" panose="020B0604030504040204" pitchFamily="34" charset="0"/>
                <a:ea typeface="Tahoma" panose="020B0604030504040204" pitchFamily="34" charset="0"/>
                <a:cs typeface="Tahoma" panose="020B0604030504040204" pitchFamily="34" charset="0"/>
              </a:rPr>
              <a:t>nào</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đó</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thay</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đổi</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để</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chắc</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chắn</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rằng</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luôn</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cập</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nhật</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mới</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nhất</a:t>
            </a:r>
            <a:endParaRPr lang="en-US" sz="2400" dirty="0">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Font typeface="Wingdings" panose="05000000000000000000" pitchFamily="2" charset="2"/>
              <a:buChar char="ü"/>
            </a:pPr>
            <a:r>
              <a:rPr lang="en-US" sz="2400" dirty="0" err="1">
                <a:latin typeface="Tahoma" panose="020B0604030504040204" pitchFamily="34" charset="0"/>
                <a:ea typeface="Tahoma" panose="020B0604030504040204" pitchFamily="34" charset="0"/>
                <a:cs typeface="Tahoma" panose="020B0604030504040204" pitchFamily="34" charset="0"/>
              </a:rPr>
              <a:t>Tích</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hợp</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tính</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năng</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phân</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quyền</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truy</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cậpđể</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giới</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hạn</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quyền</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truy</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cập</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và</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sử</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dụng</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phần</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mềm</a:t>
            </a:r>
            <a:endParaRPr lang="en-US" sz="2400" dirty="0">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Font typeface="Wingdings" panose="05000000000000000000" pitchFamily="2" charset="2"/>
              <a:buChar char="ü"/>
            </a:pPr>
            <a:r>
              <a:rPr lang="en-US" sz="2400" dirty="0" err="1">
                <a:latin typeface="Tahoma" panose="020B0604030504040204" pitchFamily="34" charset="0"/>
                <a:ea typeface="Tahoma" panose="020B0604030504040204" pitchFamily="34" charset="0"/>
                <a:cs typeface="Tahoma" panose="020B0604030504040204" pitchFamily="34" charset="0"/>
              </a:rPr>
              <a:t>Tạo</a:t>
            </a:r>
            <a:r>
              <a:rPr lang="en-US" sz="2400" dirty="0">
                <a:latin typeface="Tahoma" panose="020B0604030504040204" pitchFamily="34" charset="0"/>
                <a:ea typeface="Tahoma" panose="020B0604030504040204" pitchFamily="34" charset="0"/>
                <a:cs typeface="Tahoma" panose="020B0604030504040204" pitchFamily="34" charset="0"/>
              </a:rPr>
              <a:t> ra </a:t>
            </a:r>
            <a:r>
              <a:rPr lang="en-US" sz="2400" dirty="0" err="1">
                <a:latin typeface="Tahoma" panose="020B0604030504040204" pitchFamily="34" charset="0"/>
                <a:ea typeface="Tahoma" panose="020B0604030504040204" pitchFamily="34" charset="0"/>
                <a:cs typeface="Tahoma" panose="020B0604030504040204" pitchFamily="34" charset="0"/>
              </a:rPr>
              <a:t>một</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giao</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diện</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đẹp</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dễ</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nhìn</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hơn</a:t>
            </a:r>
            <a:r>
              <a:rPr lang="en-US" sz="2400" dirty="0">
                <a:latin typeface="Tahoma" panose="020B0604030504040204" pitchFamily="34" charset="0"/>
                <a:ea typeface="Tahoma" panose="020B0604030504040204" pitchFamily="34" charset="0"/>
                <a:cs typeface="Tahoma" panose="020B0604030504040204" pitchFamily="34"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06198" y="2967335"/>
            <a:ext cx="8179610" cy="1754326"/>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ahoma" panose="020B0604030504040204" pitchFamily="34" charset="0"/>
                <a:ea typeface="Tahoma" panose="020B0604030504040204" pitchFamily="34" charset="0"/>
                <a:cs typeface="Tahoma" panose="020B0604030504040204" pitchFamily="34" charset="0"/>
              </a:rPr>
              <a:t>CÁM ƠN THẦY VÀ CÁC</a:t>
            </a:r>
            <a:b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ahoma" panose="020B0604030504040204" pitchFamily="34" charset="0"/>
                <a:ea typeface="Tahoma" panose="020B0604030504040204" pitchFamily="34" charset="0"/>
                <a:cs typeface="Tahoma" panose="020B0604030504040204" pitchFamily="34" charset="0"/>
              </a:rPr>
            </a:b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ahoma" panose="020B0604030504040204" pitchFamily="34" charset="0"/>
                <a:ea typeface="Tahoma" panose="020B0604030504040204" pitchFamily="34" charset="0"/>
                <a:cs typeface="Tahoma" panose="020B0604030504040204" pitchFamily="34" charset="0"/>
              </a:rPr>
              <a:t>BẠN ĐÃ LẮNG NGHE</a:t>
            </a:r>
          </a:p>
        </p:txBody>
      </p:sp>
      <p:sp>
        <p:nvSpPr>
          <p:cNvPr id="4" name="Rectangle 3"/>
          <p:cNvSpPr/>
          <p:nvPr/>
        </p:nvSpPr>
        <p:spPr>
          <a:xfrm>
            <a:off x="3857786" y="5227935"/>
            <a:ext cx="3841436" cy="646331"/>
          </a:xfrm>
          <a:prstGeom prst="rect">
            <a:avLst/>
          </a:prstGeom>
          <a:noFill/>
        </p:spPr>
        <p:txBody>
          <a:bodyPr wrap="none" lIns="91440" tIns="45720" rIns="91440" bIns="45720">
            <a:prstTxWarp prst="textWave2">
              <a:avLst/>
            </a:prstTxWarp>
            <a:spAutoFit/>
          </a:bodyPr>
          <a:lstStyle/>
          <a:p>
            <a:pPr algn="ctr"/>
            <a:r>
              <a:rPr lang="en-US" sz="3600" b="0" cap="none" spc="0" dirty="0">
                <a:ln w="0"/>
                <a:solidFill>
                  <a:schemeClr val="accent1"/>
                </a:solidFill>
                <a:effectLst>
                  <a:outerShdw blurRad="38100" dist="25400" dir="5400000" algn="ctr" rotWithShape="0">
                    <a:srgbClr val="6E747A">
                      <a:alpha val="43000"/>
                    </a:srgbClr>
                  </a:outerShdw>
                </a:effectLst>
              </a:rPr>
              <a:t>Thanks for listening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4704523" y="2512333"/>
            <a:ext cx="2173356" cy="2146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ahoma" panose="020B0604030504040204" pitchFamily="34" charset="0"/>
                <a:ea typeface="Tahoma" panose="020B0604030504040204" pitchFamily="34" charset="0"/>
                <a:cs typeface="Tahoma" panose="020B0604030504040204" pitchFamily="34" charset="0"/>
              </a:rPr>
              <a:t>01</a:t>
            </a:r>
          </a:p>
        </p:txBody>
      </p:sp>
      <p:sp>
        <p:nvSpPr>
          <p:cNvPr id="4" name="Rectangle 3"/>
          <p:cNvSpPr/>
          <p:nvPr/>
        </p:nvSpPr>
        <p:spPr>
          <a:xfrm>
            <a:off x="3599735" y="5205012"/>
            <a:ext cx="4382931" cy="923330"/>
          </a:xfrm>
          <a:prstGeom prst="rect">
            <a:avLst/>
          </a:prstGeom>
          <a:noFill/>
        </p:spPr>
        <p:txBody>
          <a:bodyPr wrap="none" lIns="91440" tIns="45720" rIns="91440" bIns="45720">
            <a:spAutoFit/>
          </a:bodyPr>
          <a:lstStyle/>
          <a:p>
            <a:pPr algn="ctr"/>
            <a:r>
              <a:rPr lang="en-US" sz="5400" b="1" dirty="0">
                <a:ln w="22225">
                  <a:solidFill>
                    <a:schemeClr val="tx1"/>
                  </a:solidFill>
                  <a:prstDash val="solid"/>
                </a:ln>
                <a:solidFill>
                  <a:srgbClr val="00B050"/>
                </a:solidFill>
                <a:effectLst>
                  <a:glow rad="228600">
                    <a:schemeClr val="accent2">
                      <a:satMod val="175000"/>
                      <a:alpha val="40000"/>
                    </a:schemeClr>
                  </a:glow>
                </a:effectLst>
                <a:latin typeface="Tahoma" panose="020B0604030504040204" pitchFamily="34" charset="0"/>
                <a:ea typeface="Tahoma" panose="020B0604030504040204" pitchFamily="34" charset="0"/>
                <a:cs typeface="Tahoma" panose="020B0604030504040204" pitchFamily="34" charset="0"/>
              </a:rPr>
              <a:t>GIỚI THIỆU</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ahoma" panose="020B0604030504040204" pitchFamily="34" charset="0"/>
                <a:ea typeface="Tahoma" panose="020B0604030504040204" pitchFamily="34" charset="0"/>
                <a:cs typeface="Tahoma" panose="020B0604030504040204" pitchFamily="34" charset="0"/>
              </a:rPr>
              <a:t>Lý</a:t>
            </a:r>
            <a:r>
              <a:rPr lang="en-US" dirty="0">
                <a:latin typeface="Tahoma" panose="020B0604030504040204" pitchFamily="34" charset="0"/>
                <a:ea typeface="Tahoma" panose="020B0604030504040204" pitchFamily="34" charset="0"/>
                <a:cs typeface="Tahoma" panose="020B0604030504040204" pitchFamily="34" charset="0"/>
              </a:rPr>
              <a:t> do CHỌN ĐỀ TÀI</a:t>
            </a:r>
          </a:p>
        </p:txBody>
      </p:sp>
      <p:sp>
        <p:nvSpPr>
          <p:cNvPr id="3" name="TextBox 2"/>
          <p:cNvSpPr txBox="1"/>
          <p:nvPr/>
        </p:nvSpPr>
        <p:spPr>
          <a:xfrm>
            <a:off x="750352" y="2120900"/>
            <a:ext cx="10680700" cy="4247317"/>
          </a:xfrm>
          <a:prstGeom prst="rect">
            <a:avLst/>
          </a:prstGeom>
          <a:noFill/>
        </p:spPr>
        <p:txBody>
          <a:bodyPr wrap="square" rtlCol="0">
            <a:spAutoFit/>
          </a:bodyPr>
          <a:lstStyle/>
          <a:p>
            <a:pPr>
              <a:lnSpc>
                <a:spcPct val="200000"/>
              </a:lnSpc>
            </a:pPr>
            <a:r>
              <a:rPr lang="en-US" dirty="0" err="1">
                <a:latin typeface="Tahoma" panose="020B0604030504040204" pitchFamily="34" charset="0"/>
                <a:ea typeface="Tahoma" panose="020B0604030504040204" pitchFamily="34" charset="0"/>
                <a:cs typeface="Tahoma" panose="020B0604030504040204" pitchFamily="34" charset="0"/>
              </a:rPr>
              <a:t>Quản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balo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việc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rất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vất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khăn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người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chủ</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cửa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hàng</a:t>
            </a:r>
            <a:r>
              <a:rPr lang="en-US" dirty="0">
                <a:latin typeface="Tahoma" panose="020B0604030504040204" pitchFamily="34" charset="0"/>
                <a:ea typeface="Tahoma" panose="020B0604030504040204" pitchFamily="34" charset="0"/>
                <a:cs typeface="Tahoma" panose="020B0604030504040204" pitchFamily="34" charset="0"/>
              </a:rPr>
              <a:t> hay </a:t>
            </a:r>
            <a:r>
              <a:rPr lang="en-US" dirty="0" err="1">
                <a:latin typeface="Tahoma" panose="020B0604030504040204" pitchFamily="34" charset="0"/>
                <a:ea typeface="Tahoma" panose="020B0604030504040204" pitchFamily="34" charset="0"/>
                <a:cs typeface="Tahoma" panose="020B0604030504040204" pitchFamily="34" charset="0"/>
              </a:rPr>
              <a:t>doanh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nghiệp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ngày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càng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phát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triển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thì</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số</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lượng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hàng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balo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ngày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càng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tăng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cao</a:t>
            </a:r>
            <a:r>
              <a:rPr lang="en-US" dirty="0">
                <a:latin typeface="Tahoma" panose="020B0604030504040204" pitchFamily="34" charset="0"/>
                <a:ea typeface="Tahoma" panose="020B0604030504040204" pitchFamily="34" charset="0"/>
                <a:cs typeface="Tahoma" panose="020B0604030504040204" pitchFamily="34" charset="0"/>
              </a:rPr>
              <a:t>. </a:t>
            </a:r>
          </a:p>
          <a:p>
            <a:pPr>
              <a:lnSpc>
                <a:spcPct val="200000"/>
              </a:lnSpc>
            </a:pPr>
            <a:r>
              <a:rPr lang="en-US" dirty="0" err="1">
                <a:latin typeface="Tahoma" panose="020B0604030504040204" pitchFamily="34" charset="0"/>
                <a:ea typeface="Tahoma" panose="020B0604030504040204" pitchFamily="34" charset="0"/>
                <a:cs typeface="Tahoma" panose="020B0604030504040204" pitchFamily="34" charset="0"/>
              </a:rPr>
              <a:t>Vậy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như</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thế</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nào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để</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hàng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balo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hiệu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Vì</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vậy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nhóm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chọn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đề</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tài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này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để</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thực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hiện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với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yếu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tố</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chính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như</a:t>
            </a:r>
            <a:r>
              <a:rPr lang="en-US" dirty="0">
                <a:latin typeface="Tahoma" panose="020B0604030504040204" pitchFamily="34" charset="0"/>
                <a:ea typeface="Tahoma" panose="020B0604030504040204" pitchFamily="34" charset="0"/>
                <a:cs typeface="Tahoma" panose="020B0604030504040204" pitchFamily="34" charset="0"/>
              </a:rPr>
              <a:t>:</a:t>
            </a:r>
          </a:p>
          <a:p>
            <a:pPr marL="285750" indent="-285750">
              <a:lnSpc>
                <a:spcPct val="200000"/>
              </a:lnSpc>
              <a:buFont typeface="Wingdings" panose="05000000000000000000" pitchFamily="2" charset="2"/>
              <a:buChar char="ü"/>
            </a:pPr>
            <a:r>
              <a:rPr lang="en-US" dirty="0" err="1">
                <a:latin typeface="Tahoma" panose="020B0604030504040204" pitchFamily="34" charset="0"/>
                <a:ea typeface="Tahoma" panose="020B0604030504040204" pitchFamily="34" charset="0"/>
                <a:cs typeface="Tahoma" panose="020B0604030504040204" pitchFamily="34" charset="0"/>
              </a:rPr>
              <a:t>Xậy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dựng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giao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diện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với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dễ</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nhìn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dễ</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tiếp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cận</a:t>
            </a: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nSpc>
                <a:spcPct val="200000"/>
              </a:lnSpc>
              <a:buFont typeface="Wingdings" panose="05000000000000000000" pitchFamily="2" charset="2"/>
              <a:buChar char="ü"/>
            </a:pP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thao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đơn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giản</a:t>
            </a: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nSpc>
                <a:spcPct val="200000"/>
              </a:lnSpc>
              <a:buFont typeface="Wingdings" panose="05000000000000000000" pitchFamily="2" charset="2"/>
              <a:buChar char="ü"/>
            </a:pPr>
            <a:r>
              <a:rPr lang="en-US" dirty="0" err="1">
                <a:latin typeface="Tahoma" panose="020B0604030504040204" pitchFamily="34" charset="0"/>
                <a:ea typeface="Tahoma" panose="020B0604030504040204" pitchFamily="34" charset="0"/>
                <a:cs typeface="Tahoma" panose="020B0604030504040204" pitchFamily="34" charset="0"/>
              </a:rPr>
              <a:t>Phần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mềm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tiết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kiệm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được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thời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gian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tăng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hiệu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việc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balo</a:t>
            </a:r>
            <a:r>
              <a:rPr lang="en-US" dirty="0">
                <a:latin typeface="Tahoma" panose="020B0604030504040204" pitchFamily="34" charset="0"/>
                <a:ea typeface="Tahoma" panose="020B0604030504040204" pitchFamily="34" charset="0"/>
                <a:cs typeface="Tahoma" panose="020B0604030504040204" pitchFamily="34" charset="0"/>
              </a:rPr>
              <a:t>. </a:t>
            </a:r>
          </a:p>
          <a:p>
            <a:r>
              <a:rPr 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PHẠM VI DỰ ÁN</a:t>
            </a:r>
          </a:p>
        </p:txBody>
      </p:sp>
      <p:sp>
        <p:nvSpPr>
          <p:cNvPr id="4" name="TextBox 3"/>
          <p:cNvSpPr txBox="1"/>
          <p:nvPr/>
        </p:nvSpPr>
        <p:spPr>
          <a:xfrm>
            <a:off x="575894" y="2890613"/>
            <a:ext cx="11252200" cy="2249398"/>
          </a:xfrm>
          <a:prstGeom prst="rect">
            <a:avLst/>
          </a:prstGeom>
          <a:noFill/>
        </p:spPr>
        <p:txBody>
          <a:bodyPr wrap="square" rtlCol="0">
            <a:spAutoFit/>
          </a:bodyPr>
          <a:lstStyle/>
          <a:p>
            <a:pPr algn="just">
              <a:lnSpc>
                <a:spcPct val="150000"/>
              </a:lnSpc>
            </a:pPr>
            <a:r>
              <a:rPr lang="en-US" sz="2400" dirty="0" err="1"/>
              <a:t>Phần</a:t>
            </a:r>
            <a:r>
              <a:rPr lang="en-US" sz="2400" dirty="0"/>
              <a:t> </a:t>
            </a:r>
            <a:r>
              <a:rPr lang="en-US" sz="2400" dirty="0" err="1"/>
              <a:t>mềm</a:t>
            </a:r>
            <a:r>
              <a:rPr lang="en-US" sz="2400" dirty="0"/>
              <a:t> </a:t>
            </a:r>
            <a:r>
              <a:rPr lang="en-US" sz="2400" dirty="0" err="1"/>
              <a:t>có</a:t>
            </a:r>
            <a:r>
              <a:rPr lang="en-US" sz="2400" dirty="0"/>
              <a:t> </a:t>
            </a:r>
            <a:r>
              <a:rPr lang="en-US" sz="2400" dirty="0" err="1"/>
              <a:t>phạm</a:t>
            </a:r>
            <a:r>
              <a:rPr lang="en-US" sz="2400" dirty="0"/>
              <a:t> vi </a:t>
            </a:r>
            <a:r>
              <a:rPr lang="en-US" sz="2400" dirty="0" err="1"/>
              <a:t>quản</a:t>
            </a:r>
            <a:r>
              <a:rPr lang="en-US" sz="2400" dirty="0"/>
              <a:t> </a:t>
            </a:r>
            <a:r>
              <a:rPr lang="en-US" sz="2400" dirty="0" err="1"/>
              <a:t>lí</a:t>
            </a:r>
            <a:r>
              <a:rPr lang="en-US" sz="2400" dirty="0"/>
              <a:t> </a:t>
            </a:r>
            <a:r>
              <a:rPr lang="en-US" sz="2400" dirty="0" err="1"/>
              <a:t>các</a:t>
            </a:r>
            <a:r>
              <a:rPr lang="en-US" sz="2400" dirty="0"/>
              <a:t> </a:t>
            </a:r>
            <a:r>
              <a:rPr lang="en-US" sz="2400" dirty="0" err="1"/>
              <a:t>loại</a:t>
            </a:r>
            <a:r>
              <a:rPr lang="en-US" sz="2400" dirty="0"/>
              <a:t> </a:t>
            </a:r>
            <a:r>
              <a:rPr lang="en-US" sz="2400" dirty="0" err="1"/>
              <a:t>balo</a:t>
            </a:r>
            <a:r>
              <a:rPr lang="en-US" sz="2400" dirty="0"/>
              <a:t> </a:t>
            </a:r>
            <a:r>
              <a:rPr lang="en-US" sz="2400" dirty="0" err="1"/>
              <a:t>và</a:t>
            </a:r>
            <a:r>
              <a:rPr lang="en-US" sz="2400" dirty="0"/>
              <a:t> </a:t>
            </a:r>
            <a:r>
              <a:rPr lang="en-US" sz="2400" dirty="0" err="1"/>
              <a:t>túi</a:t>
            </a:r>
            <a:r>
              <a:rPr lang="en-US" sz="2400" dirty="0"/>
              <a:t> </a:t>
            </a:r>
            <a:r>
              <a:rPr lang="en-US" sz="2400" dirty="0" err="1"/>
              <a:t>xách</a:t>
            </a:r>
            <a:r>
              <a:rPr lang="en-US" sz="2400" dirty="0"/>
              <a:t>, bao </a:t>
            </a:r>
            <a:r>
              <a:rPr lang="en-US" sz="2400" dirty="0" err="1"/>
              <a:t>gồm</a:t>
            </a:r>
            <a:r>
              <a:rPr lang="en-US" sz="2400" dirty="0"/>
              <a:t> </a:t>
            </a:r>
            <a:r>
              <a:rPr lang="en-US" sz="2400" dirty="0" err="1"/>
              <a:t>quản</a:t>
            </a:r>
            <a:r>
              <a:rPr lang="en-US" sz="2400" dirty="0"/>
              <a:t> </a:t>
            </a:r>
            <a:r>
              <a:rPr lang="en-US" sz="2400" dirty="0" err="1"/>
              <a:t>lí</a:t>
            </a:r>
            <a:r>
              <a:rPr lang="en-US" sz="2400" dirty="0"/>
              <a:t> </a:t>
            </a:r>
            <a:r>
              <a:rPr lang="en-US" sz="2400" dirty="0" err="1"/>
              <a:t>thông</a:t>
            </a:r>
            <a:r>
              <a:rPr lang="en-US" sz="2400" dirty="0"/>
              <a:t> tin </a:t>
            </a:r>
            <a:r>
              <a:rPr lang="en-US" sz="2400" dirty="0" err="1"/>
              <a:t>của</a:t>
            </a:r>
            <a:r>
              <a:rPr lang="en-US" sz="2400" dirty="0"/>
              <a:t> </a:t>
            </a:r>
            <a:r>
              <a:rPr lang="en-US" sz="2400" dirty="0" err="1"/>
              <a:t>balo</a:t>
            </a:r>
            <a:r>
              <a:rPr lang="en-US" sz="2400" dirty="0"/>
              <a:t>,  </a:t>
            </a:r>
            <a:r>
              <a:rPr lang="en-US" sz="2400" dirty="0" err="1"/>
              <a:t>nhập</a:t>
            </a:r>
            <a:r>
              <a:rPr lang="en-US" sz="2400" dirty="0"/>
              <a:t>, </a:t>
            </a:r>
            <a:r>
              <a:rPr lang="en-US" sz="2400" dirty="0" err="1"/>
              <a:t>xuất</a:t>
            </a:r>
            <a:r>
              <a:rPr lang="en-US" sz="2400" dirty="0"/>
              <a:t> </a:t>
            </a:r>
            <a:r>
              <a:rPr lang="en-US" sz="2400" dirty="0" err="1"/>
              <a:t>balo</a:t>
            </a:r>
            <a:r>
              <a:rPr lang="en-US" sz="2400" dirty="0"/>
              <a:t> </a:t>
            </a:r>
            <a:r>
              <a:rPr lang="en-US" sz="2400" dirty="0" err="1"/>
              <a:t>trong</a:t>
            </a:r>
            <a:r>
              <a:rPr lang="en-US" sz="2400" dirty="0"/>
              <a:t> </a:t>
            </a:r>
            <a:r>
              <a:rPr lang="en-US" sz="2400" dirty="0" err="1"/>
              <a:t>kho</a:t>
            </a:r>
            <a:r>
              <a:rPr lang="en-US" sz="2400" dirty="0"/>
              <a:t>.</a:t>
            </a:r>
          </a:p>
          <a:p>
            <a:pPr algn="just">
              <a:lnSpc>
                <a:spcPct val="150000"/>
              </a:lnSpc>
            </a:pPr>
            <a:r>
              <a:rPr lang="en-US" sz="2400" dirty="0" err="1"/>
              <a:t>Đồng</a:t>
            </a:r>
            <a:r>
              <a:rPr lang="en-US" sz="2400" dirty="0"/>
              <a:t> </a:t>
            </a:r>
            <a:r>
              <a:rPr lang="en-US" sz="2400" dirty="0" err="1"/>
              <a:t>thời</a:t>
            </a:r>
            <a:r>
              <a:rPr lang="en-US" sz="2400" dirty="0"/>
              <a:t> </a:t>
            </a:r>
            <a:r>
              <a:rPr lang="en-US" sz="2400" dirty="0" err="1"/>
              <a:t>phần</a:t>
            </a:r>
            <a:r>
              <a:rPr lang="en-US" sz="2400" dirty="0"/>
              <a:t> </a:t>
            </a:r>
            <a:r>
              <a:rPr lang="en-US" sz="2400" dirty="0" err="1"/>
              <a:t>mềm</a:t>
            </a:r>
            <a:r>
              <a:rPr lang="en-US" sz="2400" dirty="0"/>
              <a:t> </a:t>
            </a:r>
            <a:r>
              <a:rPr lang="en-US" sz="2400" dirty="0" err="1"/>
              <a:t>còn</a:t>
            </a:r>
            <a:r>
              <a:rPr lang="en-US" sz="2400" dirty="0"/>
              <a:t> </a:t>
            </a:r>
            <a:r>
              <a:rPr lang="en-US" sz="2400" dirty="0" err="1"/>
              <a:t>có</a:t>
            </a:r>
            <a:r>
              <a:rPr lang="en-US" sz="2400" dirty="0"/>
              <a:t> </a:t>
            </a:r>
            <a:r>
              <a:rPr lang="en-US" sz="2400" dirty="0" err="1"/>
              <a:t>thể</a:t>
            </a:r>
            <a:r>
              <a:rPr lang="en-US" sz="2400" dirty="0"/>
              <a:t> in ra </a:t>
            </a:r>
            <a:r>
              <a:rPr lang="en-US" sz="2400" dirty="0" err="1"/>
              <a:t>các</a:t>
            </a:r>
            <a:r>
              <a:rPr lang="en-US" sz="2400" dirty="0"/>
              <a:t> </a:t>
            </a:r>
            <a:r>
              <a:rPr lang="en-US" sz="2400" dirty="0" err="1"/>
              <a:t>danh</a:t>
            </a:r>
            <a:r>
              <a:rPr lang="en-US" sz="2400" dirty="0"/>
              <a:t> </a:t>
            </a:r>
            <a:r>
              <a:rPr lang="en-US" sz="2400" dirty="0" err="1"/>
              <a:t>sách</a:t>
            </a:r>
            <a:r>
              <a:rPr lang="en-US" sz="2400" dirty="0"/>
              <a:t> </a:t>
            </a:r>
            <a:r>
              <a:rPr lang="en-US" sz="2400" dirty="0" err="1"/>
              <a:t>báo</a:t>
            </a:r>
            <a:r>
              <a:rPr lang="en-US" sz="2400" dirty="0"/>
              <a:t> </a:t>
            </a:r>
            <a:r>
              <a:rPr lang="en-US" sz="2400" dirty="0" err="1"/>
              <a:t>cáo</a:t>
            </a:r>
            <a:r>
              <a:rPr lang="en-US" sz="2400" dirty="0"/>
              <a:t> </a:t>
            </a:r>
            <a:r>
              <a:rPr lang="en-US" sz="2400" dirty="0" err="1"/>
              <a:t>để</a:t>
            </a:r>
            <a:r>
              <a:rPr lang="en-US" sz="2400" dirty="0"/>
              <a:t> </a:t>
            </a:r>
            <a:r>
              <a:rPr lang="en-US" sz="2400" dirty="0" err="1"/>
              <a:t>giúp</a:t>
            </a:r>
            <a:r>
              <a:rPr lang="en-US" sz="2400" dirty="0"/>
              <a:t> </a:t>
            </a:r>
            <a:r>
              <a:rPr lang="en-US" sz="2400" dirty="0" err="1"/>
              <a:t>người</a:t>
            </a:r>
            <a:r>
              <a:rPr lang="en-US" sz="2400" dirty="0"/>
              <a:t> </a:t>
            </a:r>
            <a:r>
              <a:rPr lang="en-US" sz="2400" dirty="0" err="1"/>
              <a:t>dùng</a:t>
            </a:r>
            <a:r>
              <a:rPr lang="en-US" sz="2400" dirty="0"/>
              <a:t> </a:t>
            </a:r>
            <a:r>
              <a:rPr lang="en-US" sz="2400" dirty="0" err="1"/>
              <a:t>đưa</a:t>
            </a:r>
            <a:r>
              <a:rPr lang="en-US" sz="2400" dirty="0"/>
              <a:t> ra </a:t>
            </a:r>
            <a:r>
              <a:rPr lang="en-US" sz="2400" dirty="0" err="1"/>
              <a:t>các</a:t>
            </a:r>
            <a:r>
              <a:rPr lang="en-US" sz="2400" dirty="0"/>
              <a:t> </a:t>
            </a:r>
            <a:r>
              <a:rPr lang="en-US" sz="2400" dirty="0" err="1"/>
              <a:t>quyết</a:t>
            </a:r>
            <a:r>
              <a:rPr lang="en-US" sz="2400" dirty="0"/>
              <a:t> </a:t>
            </a:r>
            <a:r>
              <a:rPr lang="en-US" sz="2400" dirty="0" err="1"/>
              <a:t>định</a:t>
            </a:r>
            <a:r>
              <a:rPr lang="en-US" sz="2400" dirty="0"/>
              <a:t> </a:t>
            </a:r>
            <a:r>
              <a:rPr lang="en-US" sz="2400" dirty="0" err="1"/>
              <a:t>kinh</a:t>
            </a:r>
            <a:r>
              <a:rPr lang="en-US" sz="2400" dirty="0"/>
              <a:t> </a:t>
            </a:r>
            <a:r>
              <a:rPr lang="en-US" sz="2400" dirty="0" err="1"/>
              <a:t>doanh</a:t>
            </a:r>
            <a:r>
              <a:rPr lang="en-US" sz="2400" dirty="0"/>
              <a:t> </a:t>
            </a:r>
            <a:r>
              <a:rPr lang="en-US" sz="2400" dirty="0" err="1"/>
              <a:t>hiệu</a:t>
            </a:r>
            <a:r>
              <a:rPr lang="en-US" sz="2400" dirty="0"/>
              <a:t> </a:t>
            </a:r>
            <a:r>
              <a:rPr lang="en-US" sz="2400" dirty="0" err="1"/>
              <a:t>quả</a:t>
            </a:r>
            <a:r>
              <a:rPr lang="en-US" sz="24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UML LÀ GÌ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0702" y="3266761"/>
            <a:ext cx="4514850" cy="2609850"/>
          </a:xfrm>
          <a:prstGeom prst="rect">
            <a:avLst/>
          </a:prstGeom>
          <a:ln>
            <a:solidFill>
              <a:schemeClr val="tx1"/>
            </a:solidFill>
          </a:ln>
          <a:effectLst>
            <a:glow rad="101600">
              <a:schemeClr val="accent1">
                <a:satMod val="175000"/>
                <a:alpha val="40000"/>
              </a:schemeClr>
            </a:glow>
          </a:effectLst>
        </p:spPr>
      </p:pic>
      <p:sp>
        <p:nvSpPr>
          <p:cNvPr id="5" name="TextBox 4"/>
          <p:cNvSpPr txBox="1"/>
          <p:nvPr/>
        </p:nvSpPr>
        <p:spPr>
          <a:xfrm>
            <a:off x="372694" y="2438400"/>
            <a:ext cx="10109200" cy="2810065"/>
          </a:xfrm>
          <a:prstGeom prst="rect">
            <a:avLst/>
          </a:prstGeom>
          <a:noFill/>
        </p:spPr>
        <p:txBody>
          <a:bodyPr wrap="square" rtlCol="0">
            <a:spAutoFit/>
          </a:bodyPr>
          <a:lstStyle/>
          <a:p>
            <a:pPr marL="342900" indent="-342900">
              <a:lnSpc>
                <a:spcPct val="125000"/>
              </a:lnSpc>
              <a:buFont typeface="Courier New" panose="02070309020205020404" pitchFamily="49" charset="0"/>
              <a:buChar char="o"/>
            </a:pPr>
            <a:r>
              <a:rPr lang="en-US" sz="2400" dirty="0" err="1">
                <a:latin typeface="Tahoma" panose="020B0604030504040204" pitchFamily="34" charset="0"/>
                <a:ea typeface="Tahoma" panose="020B0604030504040204" pitchFamily="34" charset="0"/>
                <a:cs typeface="Tahoma" panose="020B0604030504040204" pitchFamily="34" charset="0"/>
              </a:rPr>
              <a:t>Ngôn</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ngữ</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mô</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hình</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hóa</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thống</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nhất</a:t>
            </a:r>
            <a:r>
              <a:rPr lang="en-US" sz="2400" dirty="0">
                <a:latin typeface="Tahoma" panose="020B0604030504040204" pitchFamily="34" charset="0"/>
                <a:ea typeface="Tahoma" panose="020B0604030504040204" pitchFamily="34" charset="0"/>
                <a:cs typeface="Tahoma" panose="020B0604030504040204" pitchFamily="34" charset="0"/>
              </a:rPr>
              <a:t> UML (Unified Modeling Language)</a:t>
            </a:r>
          </a:p>
          <a:p>
            <a:pPr marL="342900" indent="-342900">
              <a:lnSpc>
                <a:spcPct val="125000"/>
              </a:lnSpc>
              <a:buFont typeface="Courier New" panose="02070309020205020404" pitchFamily="49" charset="0"/>
              <a:buChar char="o"/>
            </a:pPr>
            <a:r>
              <a:rPr lang="en-US" sz="2400" dirty="0">
                <a:latin typeface="Tahoma" panose="020B0604030504040204" pitchFamily="34" charset="0"/>
                <a:ea typeface="Tahoma" panose="020B0604030504040204" pitchFamily="34" charset="0"/>
                <a:cs typeface="Tahoma" panose="020B0604030504040204" pitchFamily="34" charset="0"/>
              </a:rPr>
              <a:t>UML </a:t>
            </a:r>
            <a:r>
              <a:rPr lang="en-US" sz="2400" dirty="0" err="1">
                <a:latin typeface="Tahoma" panose="020B0604030504040204" pitchFamily="34" charset="0"/>
                <a:ea typeface="Tahoma" panose="020B0604030504040204" pitchFamily="34" charset="0"/>
                <a:cs typeface="Tahoma" panose="020B0604030504040204" pitchFamily="34" charset="0"/>
              </a:rPr>
              <a:t>là</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ngôn</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ngữ</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để</a:t>
            </a:r>
            <a:r>
              <a:rPr lang="en-US" sz="2400" dirty="0">
                <a:latin typeface="Tahoma" panose="020B0604030504040204" pitchFamily="34" charset="0"/>
                <a:ea typeface="Tahoma" panose="020B0604030504040204" pitchFamily="34" charset="0"/>
                <a:cs typeface="Tahoma" panose="020B0604030504040204" pitchFamily="34" charset="0"/>
              </a:rPr>
              <a:t>:</a:t>
            </a:r>
          </a:p>
          <a:p>
            <a:pPr marL="800100" lvl="1" indent="-342900">
              <a:lnSpc>
                <a:spcPct val="125000"/>
              </a:lnSpc>
              <a:buFont typeface="Arial" panose="020B0604020202020204" pitchFamily="34" charset="0"/>
              <a:buChar char="•"/>
            </a:pPr>
            <a:r>
              <a:rPr lang="en-US" sz="2400" dirty="0" err="1">
                <a:latin typeface="Tahoma" panose="020B0604030504040204" pitchFamily="34" charset="0"/>
                <a:ea typeface="Tahoma" panose="020B0604030504040204" pitchFamily="34" charset="0"/>
                <a:cs typeface="Tahoma" panose="020B0604030504040204" pitchFamily="34" charset="0"/>
              </a:rPr>
              <a:t>Trực</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quan</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hóa</a:t>
            </a:r>
            <a:r>
              <a:rPr lang="en-US" sz="2400" dirty="0">
                <a:latin typeface="Tahoma" panose="020B0604030504040204" pitchFamily="34" charset="0"/>
                <a:ea typeface="Tahoma" panose="020B0604030504040204" pitchFamily="34" charset="0"/>
                <a:cs typeface="Tahoma" panose="020B0604030504040204" pitchFamily="34" charset="0"/>
              </a:rPr>
              <a:t> (visualizing)</a:t>
            </a:r>
          </a:p>
          <a:p>
            <a:pPr marL="800100" lvl="1" indent="-342900">
              <a:lnSpc>
                <a:spcPct val="125000"/>
              </a:lnSpc>
              <a:buFont typeface="Arial" panose="020B0604020202020204" pitchFamily="34" charset="0"/>
              <a:buChar char="•"/>
            </a:pPr>
            <a:r>
              <a:rPr lang="en-US" sz="2400" dirty="0" err="1">
                <a:latin typeface="Tahoma" panose="020B0604030504040204" pitchFamily="34" charset="0"/>
                <a:ea typeface="Tahoma" panose="020B0604030504040204" pitchFamily="34" charset="0"/>
                <a:cs typeface="Tahoma" panose="020B0604030504040204" pitchFamily="34" charset="0"/>
              </a:rPr>
              <a:t>Xác</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định</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rõ</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đặc</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tả</a:t>
            </a:r>
            <a:r>
              <a:rPr lang="en-US" sz="2400" dirty="0">
                <a:latin typeface="Tahoma" panose="020B0604030504040204" pitchFamily="34" charset="0"/>
                <a:ea typeface="Tahoma" panose="020B0604030504040204" pitchFamily="34" charset="0"/>
                <a:cs typeface="Tahoma" panose="020B0604030504040204" pitchFamily="34" charset="0"/>
              </a:rPr>
              <a:t> - Specifying)</a:t>
            </a:r>
          </a:p>
          <a:p>
            <a:pPr marL="800100" lvl="1" indent="-342900">
              <a:lnSpc>
                <a:spcPct val="125000"/>
              </a:lnSpc>
              <a:buFont typeface="Arial" panose="020B0604020202020204" pitchFamily="34" charset="0"/>
              <a:buChar char="•"/>
            </a:pPr>
            <a:r>
              <a:rPr lang="en-US" sz="2400" dirty="0" err="1">
                <a:latin typeface="Tahoma" panose="020B0604030504040204" pitchFamily="34" charset="0"/>
                <a:ea typeface="Tahoma" panose="020B0604030504040204" pitchFamily="34" charset="0"/>
                <a:cs typeface="Tahoma" panose="020B0604030504040204" pitchFamily="34" charset="0"/>
              </a:rPr>
              <a:t>Xậy</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dựng</a:t>
            </a:r>
            <a:r>
              <a:rPr lang="en-US" sz="2400" dirty="0">
                <a:latin typeface="Tahoma" panose="020B0604030504040204" pitchFamily="34" charset="0"/>
                <a:ea typeface="Tahoma" panose="020B0604030504040204" pitchFamily="34" charset="0"/>
                <a:cs typeface="Tahoma" panose="020B0604030504040204" pitchFamily="34" charset="0"/>
              </a:rPr>
              <a:t> (constructing)</a:t>
            </a:r>
          </a:p>
          <a:p>
            <a:pPr marL="800100" lvl="1" indent="-342900">
              <a:lnSpc>
                <a:spcPct val="125000"/>
              </a:lnSpc>
              <a:buFont typeface="Arial" panose="020B0604020202020204" pitchFamily="34" charset="0"/>
              <a:buChar char="•"/>
            </a:pPr>
            <a:r>
              <a:rPr lang="en-US" sz="2400" dirty="0" err="1">
                <a:latin typeface="Tahoma" panose="020B0604030504040204" pitchFamily="34" charset="0"/>
                <a:ea typeface="Tahoma" panose="020B0604030504040204" pitchFamily="34" charset="0"/>
                <a:cs typeface="Tahoma" panose="020B0604030504040204" pitchFamily="34" charset="0"/>
              </a:rPr>
              <a:t>Tài</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liệu</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hóa</a:t>
            </a:r>
            <a:r>
              <a:rPr lang="en-US" sz="2400" dirty="0">
                <a:latin typeface="Tahoma" panose="020B0604030504040204" pitchFamily="34" charset="0"/>
                <a:ea typeface="Tahoma" panose="020B0604030504040204" pitchFamily="34" charset="0"/>
                <a:cs typeface="Tahoma" panose="020B0604030504040204" pitchFamily="34" charset="0"/>
              </a:rPr>
              <a:t> (documenting)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581192" y="793158"/>
            <a:ext cx="11029616" cy="98833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ahoma" panose="020B0604030504040204" pitchFamily="34" charset="0"/>
                <a:ea typeface="Tahoma" panose="020B0604030504040204" pitchFamily="34" charset="0"/>
                <a:cs typeface="Tahoma" panose="020B0604030504040204" pitchFamily="34" charset="0"/>
              </a:rPr>
              <a:t>NET BEAN LÀ GÌ</a:t>
            </a:r>
          </a:p>
        </p:txBody>
      </p:sp>
      <p:sp>
        <p:nvSpPr>
          <p:cNvPr id="4" name="TextBox 3"/>
          <p:cNvSpPr txBox="1"/>
          <p:nvPr/>
        </p:nvSpPr>
        <p:spPr>
          <a:xfrm>
            <a:off x="900196" y="4728345"/>
            <a:ext cx="10391608" cy="1631216"/>
          </a:xfrm>
          <a:prstGeom prst="rect">
            <a:avLst/>
          </a:prstGeom>
          <a:noFill/>
        </p:spPr>
        <p:txBody>
          <a:bodyPr wrap="square" rtlCol="0">
            <a:spAutoFit/>
          </a:bodyPr>
          <a:lstStyle/>
          <a:p>
            <a:pPr algn="just"/>
            <a:r>
              <a:rPr lang="vi-VN" sz="2000" b="1" i="0" dirty="0">
                <a:solidFill>
                  <a:srgbClr val="333333"/>
                </a:solidFill>
                <a:effectLst/>
                <a:latin typeface="avertastdcy-regular"/>
              </a:rPr>
              <a:t>Netbean</a:t>
            </a:r>
            <a:r>
              <a:rPr lang="vi-VN" sz="2000" b="0" i="0" dirty="0">
                <a:solidFill>
                  <a:srgbClr val="333333"/>
                </a:solidFill>
                <a:effectLst/>
                <a:latin typeface="avertastdcy-regular"/>
              </a:rPr>
              <a:t> là một công cụ hỗ trợ lập trình viên có thể thực hiện viết mã code miễn phí, được đánh giá là tốt nhất hiện nay. Netbean thường được sử dụng phổ biến để  xây dựng và phát triển phần mềm Java.</a:t>
            </a:r>
            <a:endParaRPr lang="en-US" sz="2000" b="0" i="0" dirty="0">
              <a:solidFill>
                <a:srgbClr val="333333"/>
              </a:solidFill>
              <a:effectLst/>
              <a:latin typeface="avertastdcy-regular"/>
            </a:endParaRPr>
          </a:p>
          <a:p>
            <a:pPr algn="just"/>
            <a:r>
              <a:rPr lang="vi-VN" sz="2000" b="0" i="0" dirty="0">
                <a:solidFill>
                  <a:srgbClr val="333333"/>
                </a:solidFill>
                <a:effectLst/>
                <a:latin typeface="avertastdcy-regular"/>
              </a:rPr>
              <a:t>Trong quá trình sử dụng, </a:t>
            </a:r>
            <a:r>
              <a:rPr lang="vi-VN" sz="2000" b="1" i="0" dirty="0">
                <a:solidFill>
                  <a:srgbClr val="333333"/>
                </a:solidFill>
                <a:effectLst/>
                <a:latin typeface="avertastdcy-regular"/>
              </a:rPr>
              <a:t>netbean</a:t>
            </a:r>
            <a:r>
              <a:rPr lang="vi-VN" sz="2000" b="0" i="0" dirty="0">
                <a:solidFill>
                  <a:srgbClr val="333333"/>
                </a:solidFill>
                <a:effectLst/>
                <a:latin typeface="avertastdcy-regular"/>
              </a:rPr>
              <a:t> sẽ có dung lượng khá lớn và năng cho các cấu hình máy có CPU, RAM lớn nên rất cần thiết bị với cấu hình cao để tận hưởng trải nghiệm tốt nhất.</a:t>
            </a:r>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700" y="2082643"/>
            <a:ext cx="2183277" cy="251491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581192" y="691558"/>
            <a:ext cx="11029616" cy="98833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ahoma" panose="020B0604030504040204" pitchFamily="34" charset="0"/>
                <a:ea typeface="Tahoma" panose="020B0604030504040204" pitchFamily="34" charset="0"/>
                <a:cs typeface="Tahoma" panose="020B0604030504040204" pitchFamily="34" charset="0"/>
              </a:rPr>
              <a:t>JAVA LÀ GÌ</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4375" y="2792492"/>
            <a:ext cx="4514850" cy="2524125"/>
          </a:xfrm>
          <a:prstGeom prst="rect">
            <a:avLst/>
          </a:prstGeom>
          <a:ln>
            <a:solidFill>
              <a:schemeClr val="bg2"/>
            </a:solidFill>
          </a:ln>
          <a:effectLst>
            <a:glow rad="139700">
              <a:schemeClr val="accent1">
                <a:satMod val="175000"/>
                <a:alpha val="40000"/>
              </a:schemeClr>
            </a:glow>
          </a:effectLst>
        </p:spPr>
      </p:pic>
      <p:sp>
        <p:nvSpPr>
          <p:cNvPr id="7" name="TextBox 6"/>
          <p:cNvSpPr txBox="1"/>
          <p:nvPr/>
        </p:nvSpPr>
        <p:spPr>
          <a:xfrm>
            <a:off x="479592" y="2435384"/>
            <a:ext cx="4194008" cy="4203330"/>
          </a:xfrm>
          <a:prstGeom prst="rect">
            <a:avLst/>
          </a:prstGeom>
          <a:noFill/>
        </p:spPr>
        <p:txBody>
          <a:bodyPr wrap="square">
            <a:spAutoFit/>
          </a:bodyPr>
          <a:lstStyle/>
          <a:p>
            <a:pPr marL="342900" indent="-342900" algn="just">
              <a:lnSpc>
                <a:spcPct val="125000"/>
              </a:lnSpc>
              <a:buFont typeface="Arial" panose="020B0604020202020204" pitchFamily="34" charset="0"/>
              <a:buChar char="•"/>
            </a:pPr>
            <a:r>
              <a:rPr lang="vi-VN" sz="2400" i="0" dirty="0">
                <a:solidFill>
                  <a:srgbClr val="222222"/>
                </a:solidFill>
                <a:effectLst/>
                <a:latin typeface="+mj-lt"/>
              </a:rPr>
              <a:t>Java là một trong những ngôn ngữ lập trình hướng đối tượng</a:t>
            </a:r>
            <a:r>
              <a:rPr lang="en-US" sz="2400" i="0" dirty="0">
                <a:solidFill>
                  <a:srgbClr val="222222"/>
                </a:solidFill>
                <a:effectLst/>
                <a:latin typeface="+mj-lt"/>
              </a:rPr>
              <a:t>,</a:t>
            </a:r>
            <a:r>
              <a:rPr lang="en-US" sz="2400" i="0" dirty="0">
                <a:solidFill>
                  <a:srgbClr val="333333"/>
                </a:solidFill>
                <a:effectLst/>
                <a:latin typeface="+mj-lt"/>
              </a:rPr>
              <a:t> </a:t>
            </a:r>
            <a:r>
              <a:rPr lang="en-US" sz="2400" i="0" dirty="0" err="1">
                <a:solidFill>
                  <a:srgbClr val="333333"/>
                </a:solidFill>
                <a:effectLst/>
                <a:latin typeface="Tahoma" panose="020B0604030504040204" pitchFamily="34" charset="0"/>
                <a:ea typeface="Tahoma" panose="020B0604030504040204" pitchFamily="34" charset="0"/>
                <a:cs typeface="Tahoma" panose="020B0604030504040204" pitchFamily="34" charset="0"/>
              </a:rPr>
              <a:t>bảo</a:t>
            </a:r>
            <a:r>
              <a:rPr lang="en-US" sz="240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sz="2400" i="0" dirty="0" err="1">
                <a:solidFill>
                  <a:srgbClr val="333333"/>
                </a:solidFill>
                <a:effectLst/>
                <a:latin typeface="Tahoma" panose="020B0604030504040204" pitchFamily="34" charset="0"/>
                <a:ea typeface="Tahoma" panose="020B0604030504040204" pitchFamily="34" charset="0"/>
                <a:cs typeface="Tahoma" panose="020B0604030504040204" pitchFamily="34" charset="0"/>
              </a:rPr>
              <a:t>mật</a:t>
            </a:r>
            <a:r>
              <a:rPr lang="en-US" sz="2400" dirty="0">
                <a:solidFill>
                  <a:srgbClr val="333333"/>
                </a:solidFill>
                <a:latin typeface="Tahoma" panose="020B0604030504040204" pitchFamily="34" charset="0"/>
                <a:ea typeface="Tahoma" panose="020B0604030504040204" pitchFamily="34" charset="0"/>
                <a:cs typeface="Tahoma" panose="020B0604030504040204" pitchFamily="34" charset="0"/>
              </a:rPr>
              <a:t>,</a:t>
            </a:r>
            <a:r>
              <a:rPr lang="en-US" sz="240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sz="2400" i="0" dirty="0" err="1">
                <a:solidFill>
                  <a:srgbClr val="333333"/>
                </a:solidFill>
                <a:effectLst/>
                <a:latin typeface="Tahoma" panose="020B0604030504040204" pitchFamily="34" charset="0"/>
                <a:ea typeface="Tahoma" panose="020B0604030504040204" pitchFamily="34" charset="0"/>
                <a:cs typeface="Tahoma" panose="020B0604030504040204" pitchFamily="34" charset="0"/>
              </a:rPr>
              <a:t>mạnh</a:t>
            </a:r>
            <a:r>
              <a:rPr lang="en-US" sz="240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sz="2400" i="0" dirty="0" err="1">
                <a:solidFill>
                  <a:srgbClr val="333333"/>
                </a:solidFill>
                <a:effectLst/>
                <a:latin typeface="Tahoma" panose="020B0604030504040204" pitchFamily="34" charset="0"/>
                <a:ea typeface="Tahoma" panose="020B0604030504040204" pitchFamily="34" charset="0"/>
                <a:cs typeface="Tahoma" panose="020B0604030504040204" pitchFamily="34" charset="0"/>
              </a:rPr>
              <a:t>mẽ</a:t>
            </a:r>
            <a:r>
              <a:rPr lang="en-US" sz="2400" dirty="0">
                <a:solidFill>
                  <a:srgbClr val="222222"/>
                </a:solidFill>
                <a:latin typeface="+mj-lt"/>
              </a:rPr>
              <a:t> </a:t>
            </a:r>
            <a:r>
              <a:rPr lang="en-US" sz="2400" dirty="0" err="1">
                <a:solidFill>
                  <a:srgbClr val="222222"/>
                </a:solidFill>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222222"/>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222222"/>
                </a:solidFill>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222222"/>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222222"/>
                </a:solidFill>
                <a:latin typeface="Tahoma" panose="020B0604030504040204" pitchFamily="34" charset="0"/>
                <a:ea typeface="Tahoma" panose="020B0604030504040204" pitchFamily="34" charset="0"/>
                <a:cs typeface="Tahoma" panose="020B0604030504040204" pitchFamily="34" charset="0"/>
              </a:rPr>
              <a:t>một</a:t>
            </a:r>
            <a:r>
              <a:rPr lang="en-US" sz="2400" dirty="0">
                <a:solidFill>
                  <a:srgbClr val="222222"/>
                </a:solidFill>
                <a:latin typeface="Tahoma" panose="020B0604030504040204" pitchFamily="34" charset="0"/>
                <a:ea typeface="Tahoma" panose="020B0604030504040204" pitchFamily="34" charset="0"/>
                <a:cs typeface="Tahoma" panose="020B0604030504040204" pitchFamily="34" charset="0"/>
              </a:rPr>
              <a:t> Platform</a:t>
            </a:r>
            <a:r>
              <a:rPr lang="en-US" sz="2400" dirty="0">
                <a:solidFill>
                  <a:srgbClr val="222222"/>
                </a:solidFill>
                <a:latin typeface="+mj-lt"/>
              </a:rPr>
              <a:t>.</a:t>
            </a:r>
          </a:p>
          <a:p>
            <a:pPr marL="342900" indent="-342900" algn="just">
              <a:lnSpc>
                <a:spcPct val="125000"/>
              </a:lnSpc>
              <a:buFont typeface="Arial" panose="020B0604020202020204" pitchFamily="34" charset="0"/>
              <a:buChar char="•"/>
            </a:pPr>
            <a:r>
              <a:rPr lang="vi-VN" sz="2400" i="0" dirty="0">
                <a:solidFill>
                  <a:srgbClr val="222222"/>
                </a:solidFill>
                <a:effectLst/>
                <a:latin typeface="+mj-lt"/>
              </a:rPr>
              <a:t>Nó được sử dụng trong phát triển phần mềm, trang web, game hay ứng dụng trên các thiết bị di động.</a:t>
            </a:r>
            <a:endParaRPr lang="en-US" sz="2400" dirty="0">
              <a:latin typeface="+mj-lt"/>
            </a:endParaRPr>
          </a:p>
        </p:txBody>
      </p:sp>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63</TotalTime>
  <Words>957</Words>
  <Application>Microsoft Office PowerPoint</Application>
  <PresentationFormat>Widescreen</PresentationFormat>
  <Paragraphs>119</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avertastdcy-regular</vt:lpstr>
      <vt:lpstr>Courier New</vt:lpstr>
      <vt:lpstr>Gill Sans MT</vt:lpstr>
      <vt:lpstr>Tahoma</vt:lpstr>
      <vt:lpstr>Wingdings</vt:lpstr>
      <vt:lpstr>Wingdings 2</vt:lpstr>
      <vt:lpstr>Dividend</vt:lpstr>
      <vt:lpstr>TRƯỜNG ĐẠI HỌC TÀI NGUYÊN VÀ MÔI TRƯỜNG  KHOA HỆ THỐNG THÔNG TIN VÀ VIỄN THÁM</vt:lpstr>
      <vt:lpstr>TRƯỜNG ĐẠI HỌC TÀI NGUYÊN VÀ MÔI TRƯỜNG  KHOA HỆ THỐNG THÔNG TIN VÀ VIỄN THÁM</vt:lpstr>
      <vt:lpstr>NỘI DUNG BAO GỒM:</vt:lpstr>
      <vt:lpstr>PowerPoint Presentation</vt:lpstr>
      <vt:lpstr>Lý do CHỌN ĐỀ TÀI</vt:lpstr>
      <vt:lpstr>PHẠM VI DỰ ÁN</vt:lpstr>
      <vt:lpstr>UML LÀ GÌ ?</vt:lpstr>
      <vt:lpstr>PowerPoint Presentation</vt:lpstr>
      <vt:lpstr>PowerPoint Presentation</vt:lpstr>
      <vt:lpstr>PowerPoint Presentation</vt:lpstr>
      <vt:lpstr>PowerPoint Presentation</vt:lpstr>
      <vt:lpstr>PowerPoint Presentation</vt:lpstr>
      <vt:lpstr>PowerPoint Presentation</vt:lpstr>
      <vt:lpstr>CÔNG VIỆC CẦN GIẢI QUYẾT</vt:lpstr>
      <vt:lpstr>PowerPoint Presentation</vt:lpstr>
      <vt:lpstr>SƠ ĐỒ UML</vt:lpstr>
      <vt:lpstr>PowerPoint Presentation</vt:lpstr>
      <vt:lpstr>CÀI ĐẶT LỚP BALO</vt:lpstr>
      <vt:lpstr>CÀI ĐẶT LỚP BALO</vt:lpstr>
      <vt:lpstr>CÀI ĐẶT CÁC LỚP KẾ THỪA</vt:lpstr>
      <vt:lpstr>CÀI ĐẶT CÁC LỚP KẾ THỪA</vt:lpstr>
      <vt:lpstr>PowerPoint Presentation</vt:lpstr>
      <vt:lpstr>PowerPoint Presentation</vt:lpstr>
      <vt:lpstr>PowerPoint Presentation</vt:lpstr>
      <vt:lpstr>PowerPoint Presentation</vt:lpstr>
      <vt:lpstr>PowerPoint Presentation</vt:lpstr>
      <vt:lpstr>PowerPoint Presentation</vt:lpstr>
      <vt:lpstr>CÀI ĐẶT HÀM MAIN</vt:lpstr>
      <vt:lpstr>CHẠY CHƯƠNG TRÌNH</vt:lpstr>
      <vt:lpstr>PowerPoint Presentation</vt:lpstr>
      <vt:lpstr>ƯU VÀ NHƯỢC ĐIỂM</vt:lpstr>
      <vt:lpstr>PHƯƠNG HƯỚNG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50</cp:revision>
  <dcterms:created xsi:type="dcterms:W3CDTF">2023-04-10T14:18:00Z</dcterms:created>
  <dcterms:modified xsi:type="dcterms:W3CDTF">2023-04-12T19:28:11Z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6F2EADF7B8214E29A0F7D6BF96D418AA</vt:lpwstr>
  </property>
  <property fmtid="{D5CDD505-2E9C-101B-9397-08002B2CF9AE}" pid="3" name="KSOProductBuildVer">
    <vt:lpwstr>1033-11.2.0.11516</vt:lpwstr>
  </property>
</Properties>
</file>