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8"/>
  </p:notesMasterIdLst>
  <p:sldIdLst>
    <p:sldId id="256" r:id="rId4"/>
    <p:sldId id="257" r:id="rId5"/>
    <p:sldId id="259" r:id="rId6"/>
    <p:sldId id="267" r:id="rId7"/>
    <p:sldId id="258" r:id="rId8"/>
    <p:sldId id="268" r:id="rId9"/>
    <p:sldId id="260" r:id="rId10"/>
    <p:sldId id="261" r:id="rId11"/>
    <p:sldId id="262" r:id="rId12"/>
    <p:sldId id="263" r:id="rId13"/>
    <p:sldId id="264" r:id="rId14"/>
    <p:sldId id="265" r:id="rId15"/>
    <p:sldId id="266" r:id="rId16"/>
    <p:sldId id="269" r:id="rId17"/>
  </p:sldIdLst>
  <p:sldSz cx="9144000" cy="6858000" type="screen4x3"/>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a:extLst>
              <a:ext uri="{FF2B5EF4-FFF2-40B4-BE49-F238E27FC236}">
                <a16:creationId xmlns:a16="http://schemas.microsoft.com/office/drawing/2014/main" id="{0FC07B3B-6746-4D44-9A57-738CD53709AE}"/>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098" name="Rectangle 2">
            <a:extLst>
              <a:ext uri="{FF2B5EF4-FFF2-40B4-BE49-F238E27FC236}">
                <a16:creationId xmlns:a16="http://schemas.microsoft.com/office/drawing/2014/main" id="{C9AD6C28-DE8B-4892-9589-D899C552E7C3}"/>
              </a:ext>
            </a:extLst>
          </p:cNvPr>
          <p:cNvSpPr>
            <a:spLocks noGrp="1" noRot="1" noChangeAspect="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9" name="Rectangle 3">
            <a:extLst>
              <a:ext uri="{FF2B5EF4-FFF2-40B4-BE49-F238E27FC236}">
                <a16:creationId xmlns:a16="http://schemas.microsoft.com/office/drawing/2014/main" id="{71BF536A-836B-4481-8E10-929AAC9F662E}"/>
              </a:ext>
            </a:extLst>
          </p:cNvPr>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t-BR" altLang="pt-BR"/>
          </a:p>
        </p:txBody>
      </p:sp>
      <p:sp>
        <p:nvSpPr>
          <p:cNvPr id="4100" name="Rectangle 4">
            <a:extLst>
              <a:ext uri="{FF2B5EF4-FFF2-40B4-BE49-F238E27FC236}">
                <a16:creationId xmlns:a16="http://schemas.microsoft.com/office/drawing/2014/main" id="{C08062E1-B2B0-4178-A562-BACD73E59DE7}"/>
              </a:ext>
            </a:extLst>
          </p:cNvPr>
          <p:cNvSpPr>
            <a:spLocks noGrp="1" noChangeArrowheads="1"/>
          </p:cNvSpPr>
          <p:nvPr>
            <p:ph type="hdr"/>
          </p:nvPr>
        </p:nvSpPr>
        <p:spPr bwMode="auto">
          <a:xfrm>
            <a:off x="0" y="0"/>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Segoe UI" panose="020B0502040204020203" pitchFamily="34" charset="0"/>
              </a:defRPr>
            </a:lvl1pPr>
          </a:lstStyle>
          <a:p>
            <a:endParaRPr lang="pt-BR" altLang="pt-BR"/>
          </a:p>
        </p:txBody>
      </p:sp>
      <p:sp>
        <p:nvSpPr>
          <p:cNvPr id="4101" name="Rectangle 5">
            <a:extLst>
              <a:ext uri="{FF2B5EF4-FFF2-40B4-BE49-F238E27FC236}">
                <a16:creationId xmlns:a16="http://schemas.microsoft.com/office/drawing/2014/main" id="{9E5ADD61-BBD6-4B60-B257-5076F895241C}"/>
              </a:ext>
            </a:extLst>
          </p:cNvPr>
          <p:cNvSpPr>
            <a:spLocks noGrp="1" noChangeArrowheads="1"/>
          </p:cNvSpPr>
          <p:nvPr>
            <p:ph type="dt"/>
          </p:nvPr>
        </p:nvSpPr>
        <p:spPr bwMode="auto">
          <a:xfrm>
            <a:off x="4278313" y="0"/>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Segoe UI" panose="020B0502040204020203" pitchFamily="34" charset="0"/>
              </a:defRPr>
            </a:lvl1pPr>
          </a:lstStyle>
          <a:p>
            <a:endParaRPr lang="pt-BR" altLang="pt-BR"/>
          </a:p>
        </p:txBody>
      </p:sp>
      <p:sp>
        <p:nvSpPr>
          <p:cNvPr id="4102" name="Rectangle 6">
            <a:extLst>
              <a:ext uri="{FF2B5EF4-FFF2-40B4-BE49-F238E27FC236}">
                <a16:creationId xmlns:a16="http://schemas.microsoft.com/office/drawing/2014/main" id="{A9CD6E0F-8391-4F27-999D-5AA4B4494785}"/>
              </a:ext>
            </a:extLst>
          </p:cNvPr>
          <p:cNvSpPr>
            <a:spLocks noGrp="1" noChangeArrowheads="1"/>
          </p:cNvSpPr>
          <p:nvPr>
            <p:ph type="ftr"/>
          </p:nvPr>
        </p:nvSpPr>
        <p:spPr bwMode="auto">
          <a:xfrm>
            <a:off x="0" y="10156825"/>
            <a:ext cx="3278188"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Segoe UI" panose="020B0502040204020203" pitchFamily="34" charset="0"/>
              </a:defRPr>
            </a:lvl1pPr>
          </a:lstStyle>
          <a:p>
            <a:endParaRPr lang="pt-BR" altLang="pt-BR"/>
          </a:p>
        </p:txBody>
      </p:sp>
      <p:sp>
        <p:nvSpPr>
          <p:cNvPr id="4103" name="Rectangle 7">
            <a:extLst>
              <a:ext uri="{FF2B5EF4-FFF2-40B4-BE49-F238E27FC236}">
                <a16:creationId xmlns:a16="http://schemas.microsoft.com/office/drawing/2014/main" id="{099D7148-213E-4B8D-AB98-618840176FA0}"/>
              </a:ext>
            </a:extLst>
          </p:cNvPr>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Segoe UI" panose="020B0502040204020203" pitchFamily="34" charset="0"/>
              </a:defRPr>
            </a:lvl1pPr>
          </a:lstStyle>
          <a:p>
            <a:fld id="{348AF04A-7CA4-4979-82DF-F9046279BFFB}"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050C10-574E-4B6C-8470-6020A9045385}"/>
              </a:ext>
            </a:extLst>
          </p:cNvPr>
          <p:cNvSpPr>
            <a:spLocks noGrp="1" noChangeArrowheads="1"/>
          </p:cNvSpPr>
          <p:nvPr>
            <p:ph type="sldNum"/>
          </p:nvPr>
        </p:nvSpPr>
        <p:spPr>
          <a:ln/>
        </p:spPr>
        <p:txBody>
          <a:bodyPr/>
          <a:lstStyle/>
          <a:p>
            <a:fld id="{3DE24E3C-7EA3-45B5-B89F-27B871B0C412}" type="slidenum">
              <a:rPr lang="pt-BR" altLang="pt-BR"/>
              <a:pPr/>
              <a:t>1</a:t>
            </a:fld>
            <a:endParaRPr lang="pt-BR" altLang="pt-BR"/>
          </a:p>
        </p:txBody>
      </p:sp>
      <p:sp>
        <p:nvSpPr>
          <p:cNvPr id="16385" name="Rectangle 1">
            <a:extLst>
              <a:ext uri="{FF2B5EF4-FFF2-40B4-BE49-F238E27FC236}">
                <a16:creationId xmlns:a16="http://schemas.microsoft.com/office/drawing/2014/main" id="{BB834386-0360-4C01-A12C-E4F0BBD44DEE}"/>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DB93D14E-B737-49E0-A299-C3642813F690}"/>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E1BFE0-FF8A-4F88-A45F-633B0BDE1C8C}"/>
              </a:ext>
            </a:extLst>
          </p:cNvPr>
          <p:cNvSpPr>
            <a:spLocks noGrp="1" noChangeArrowheads="1"/>
          </p:cNvSpPr>
          <p:nvPr>
            <p:ph type="sldNum"/>
          </p:nvPr>
        </p:nvSpPr>
        <p:spPr>
          <a:ln/>
        </p:spPr>
        <p:txBody>
          <a:bodyPr/>
          <a:lstStyle/>
          <a:p>
            <a:fld id="{9493538C-DEF3-46C9-84DD-AD98F211AB57}" type="slidenum">
              <a:rPr lang="pt-BR" altLang="pt-BR"/>
              <a:pPr/>
              <a:t>12</a:t>
            </a:fld>
            <a:endParaRPr lang="pt-BR" altLang="pt-BR"/>
          </a:p>
        </p:txBody>
      </p:sp>
      <p:sp>
        <p:nvSpPr>
          <p:cNvPr id="25601" name="Rectangle 1">
            <a:extLst>
              <a:ext uri="{FF2B5EF4-FFF2-40B4-BE49-F238E27FC236}">
                <a16:creationId xmlns:a16="http://schemas.microsoft.com/office/drawing/2014/main" id="{76C30A0E-F38A-4D88-B064-11DB8F426DC1}"/>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Text Box 2">
            <a:extLst>
              <a:ext uri="{FF2B5EF4-FFF2-40B4-BE49-F238E27FC236}">
                <a16:creationId xmlns:a16="http://schemas.microsoft.com/office/drawing/2014/main" id="{AAC77C2B-101A-4A8D-A3BD-E5EBD5956803}"/>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CB7515-EDD6-40DE-9AC7-173028F37710}"/>
              </a:ext>
            </a:extLst>
          </p:cNvPr>
          <p:cNvSpPr>
            <a:spLocks noGrp="1" noChangeArrowheads="1"/>
          </p:cNvSpPr>
          <p:nvPr>
            <p:ph type="sldNum"/>
          </p:nvPr>
        </p:nvSpPr>
        <p:spPr>
          <a:ln/>
        </p:spPr>
        <p:txBody>
          <a:bodyPr/>
          <a:lstStyle/>
          <a:p>
            <a:fld id="{4856906A-FB78-47CE-B27B-F3374017F980}" type="slidenum">
              <a:rPr lang="pt-BR" altLang="pt-BR"/>
              <a:pPr/>
              <a:t>13</a:t>
            </a:fld>
            <a:endParaRPr lang="pt-BR" altLang="pt-BR"/>
          </a:p>
        </p:txBody>
      </p:sp>
      <p:sp>
        <p:nvSpPr>
          <p:cNvPr id="26625" name="Rectangle 1">
            <a:extLst>
              <a:ext uri="{FF2B5EF4-FFF2-40B4-BE49-F238E27FC236}">
                <a16:creationId xmlns:a16="http://schemas.microsoft.com/office/drawing/2014/main" id="{096F880B-B3A4-43C0-9D1E-7CE45F743ADE}"/>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a:extLst>
              <a:ext uri="{FF2B5EF4-FFF2-40B4-BE49-F238E27FC236}">
                <a16:creationId xmlns:a16="http://schemas.microsoft.com/office/drawing/2014/main" id="{3F5E7BCB-D8DD-4E06-B4E1-3C4D7E59DDC2}"/>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FED593-8948-4375-AE70-019CAAE0CBCA}"/>
              </a:ext>
            </a:extLst>
          </p:cNvPr>
          <p:cNvSpPr>
            <a:spLocks noGrp="1" noChangeArrowheads="1"/>
          </p:cNvSpPr>
          <p:nvPr>
            <p:ph type="sldNum"/>
          </p:nvPr>
        </p:nvSpPr>
        <p:spPr>
          <a:ln/>
        </p:spPr>
        <p:txBody>
          <a:bodyPr/>
          <a:lstStyle/>
          <a:p>
            <a:fld id="{2771C3E2-8FC7-422D-9B12-F76B9DDA2534}" type="slidenum">
              <a:rPr lang="pt-BR" altLang="pt-BR"/>
              <a:pPr/>
              <a:t>2</a:t>
            </a:fld>
            <a:endParaRPr lang="pt-BR" altLang="pt-BR"/>
          </a:p>
        </p:txBody>
      </p:sp>
      <p:sp>
        <p:nvSpPr>
          <p:cNvPr id="17409" name="Rectangle 1">
            <a:extLst>
              <a:ext uri="{FF2B5EF4-FFF2-40B4-BE49-F238E27FC236}">
                <a16:creationId xmlns:a16="http://schemas.microsoft.com/office/drawing/2014/main" id="{583B5D0F-02DE-408C-B4B3-3D07C4B9A9B7}"/>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F9781FEE-68F9-45E4-B7A0-AC0FBCB9E190}"/>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B96452-37E9-40B9-80B9-6828D173A9FA}"/>
              </a:ext>
            </a:extLst>
          </p:cNvPr>
          <p:cNvSpPr>
            <a:spLocks noGrp="1" noChangeArrowheads="1"/>
          </p:cNvSpPr>
          <p:nvPr>
            <p:ph type="sldNum"/>
          </p:nvPr>
        </p:nvSpPr>
        <p:spPr>
          <a:ln/>
        </p:spPr>
        <p:txBody>
          <a:bodyPr/>
          <a:lstStyle/>
          <a:p>
            <a:fld id="{99C06EE9-00B1-4923-B259-182E5EDE0F38}" type="slidenum">
              <a:rPr lang="pt-BR" altLang="pt-BR"/>
              <a:pPr/>
              <a:t>3</a:t>
            </a:fld>
            <a:endParaRPr lang="pt-BR" altLang="pt-BR"/>
          </a:p>
        </p:txBody>
      </p:sp>
      <p:sp>
        <p:nvSpPr>
          <p:cNvPr id="19457" name="Rectangle 1">
            <a:extLst>
              <a:ext uri="{FF2B5EF4-FFF2-40B4-BE49-F238E27FC236}">
                <a16:creationId xmlns:a16="http://schemas.microsoft.com/office/drawing/2014/main" id="{3724700E-C664-4ADC-9E76-CE9D65F24D73}"/>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E8F3EC7A-43AC-40C1-95B8-464AD1343916}"/>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A81073-E179-4B16-AE6F-59CCE5B14159}"/>
              </a:ext>
            </a:extLst>
          </p:cNvPr>
          <p:cNvSpPr>
            <a:spLocks noGrp="1" noChangeArrowheads="1"/>
          </p:cNvSpPr>
          <p:nvPr>
            <p:ph type="sldNum"/>
          </p:nvPr>
        </p:nvSpPr>
        <p:spPr>
          <a:ln/>
        </p:spPr>
        <p:txBody>
          <a:bodyPr/>
          <a:lstStyle/>
          <a:p>
            <a:fld id="{4BC9086D-D566-41ED-8525-AD094F9A91E0}" type="slidenum">
              <a:rPr lang="pt-BR" altLang="pt-BR"/>
              <a:pPr/>
              <a:t>5</a:t>
            </a:fld>
            <a:endParaRPr lang="pt-BR" altLang="pt-BR"/>
          </a:p>
        </p:txBody>
      </p:sp>
      <p:sp>
        <p:nvSpPr>
          <p:cNvPr id="18433" name="Rectangle 1">
            <a:extLst>
              <a:ext uri="{FF2B5EF4-FFF2-40B4-BE49-F238E27FC236}">
                <a16:creationId xmlns:a16="http://schemas.microsoft.com/office/drawing/2014/main" id="{132786C0-B40E-45E3-9F70-8CDD9C6DB762}"/>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1914F717-A6B9-4498-9AB0-5DE7F913131A}"/>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03FF67-189A-41D6-8FB2-BE060ED7AE89}"/>
              </a:ext>
            </a:extLst>
          </p:cNvPr>
          <p:cNvSpPr>
            <a:spLocks noGrp="1" noChangeArrowheads="1"/>
          </p:cNvSpPr>
          <p:nvPr>
            <p:ph type="sldNum"/>
          </p:nvPr>
        </p:nvSpPr>
        <p:spPr>
          <a:ln/>
        </p:spPr>
        <p:txBody>
          <a:bodyPr/>
          <a:lstStyle/>
          <a:p>
            <a:fld id="{ECE04AAB-E950-4606-91B5-028478403B98}" type="slidenum">
              <a:rPr lang="pt-BR" altLang="pt-BR"/>
              <a:pPr/>
              <a:t>7</a:t>
            </a:fld>
            <a:endParaRPr lang="pt-BR" altLang="pt-BR"/>
          </a:p>
        </p:txBody>
      </p:sp>
      <p:sp>
        <p:nvSpPr>
          <p:cNvPr id="20481" name="Rectangle 1">
            <a:extLst>
              <a:ext uri="{FF2B5EF4-FFF2-40B4-BE49-F238E27FC236}">
                <a16:creationId xmlns:a16="http://schemas.microsoft.com/office/drawing/2014/main" id="{668D8933-F81B-48F3-BA65-690C45A7B2C1}"/>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853EFA50-CE60-4DD9-8BE9-1A85690F25DC}"/>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23DB86-F8A1-48A7-8B64-30F121F6B94F}"/>
              </a:ext>
            </a:extLst>
          </p:cNvPr>
          <p:cNvSpPr>
            <a:spLocks noGrp="1" noChangeArrowheads="1"/>
          </p:cNvSpPr>
          <p:nvPr>
            <p:ph type="sldNum"/>
          </p:nvPr>
        </p:nvSpPr>
        <p:spPr>
          <a:ln/>
        </p:spPr>
        <p:txBody>
          <a:bodyPr/>
          <a:lstStyle/>
          <a:p>
            <a:fld id="{2BCBD312-5A1C-49C3-8F37-DD0D63C30662}" type="slidenum">
              <a:rPr lang="pt-BR" altLang="pt-BR"/>
              <a:pPr/>
              <a:t>8</a:t>
            </a:fld>
            <a:endParaRPr lang="pt-BR" altLang="pt-BR"/>
          </a:p>
        </p:txBody>
      </p:sp>
      <p:sp>
        <p:nvSpPr>
          <p:cNvPr id="21505" name="Rectangle 1">
            <a:extLst>
              <a:ext uri="{FF2B5EF4-FFF2-40B4-BE49-F238E27FC236}">
                <a16:creationId xmlns:a16="http://schemas.microsoft.com/office/drawing/2014/main" id="{A890148B-CD1E-4B57-A352-F272E4E55D48}"/>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B2A374A4-998C-40D1-A8A6-27BADC3E6A68}"/>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7BE4E2-8681-4920-8C42-3431E0CF52E6}"/>
              </a:ext>
            </a:extLst>
          </p:cNvPr>
          <p:cNvSpPr>
            <a:spLocks noGrp="1" noChangeArrowheads="1"/>
          </p:cNvSpPr>
          <p:nvPr>
            <p:ph type="sldNum"/>
          </p:nvPr>
        </p:nvSpPr>
        <p:spPr>
          <a:ln/>
        </p:spPr>
        <p:txBody>
          <a:bodyPr/>
          <a:lstStyle/>
          <a:p>
            <a:fld id="{57CBB051-D7BD-4958-8A93-9E9C74558080}" type="slidenum">
              <a:rPr lang="pt-BR" altLang="pt-BR"/>
              <a:pPr/>
              <a:t>9</a:t>
            </a:fld>
            <a:endParaRPr lang="pt-BR" altLang="pt-BR"/>
          </a:p>
        </p:txBody>
      </p:sp>
      <p:sp>
        <p:nvSpPr>
          <p:cNvPr id="22529" name="Rectangle 1">
            <a:extLst>
              <a:ext uri="{FF2B5EF4-FFF2-40B4-BE49-F238E27FC236}">
                <a16:creationId xmlns:a16="http://schemas.microsoft.com/office/drawing/2014/main" id="{50E53155-774C-4329-A7E8-0C2D6613C4CE}"/>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8CA31DAD-CA07-4520-804D-722A5A94A0C8}"/>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F1D932-1A49-447B-B572-47200A8DF397}"/>
              </a:ext>
            </a:extLst>
          </p:cNvPr>
          <p:cNvSpPr>
            <a:spLocks noGrp="1" noChangeArrowheads="1"/>
          </p:cNvSpPr>
          <p:nvPr>
            <p:ph type="sldNum"/>
          </p:nvPr>
        </p:nvSpPr>
        <p:spPr>
          <a:ln/>
        </p:spPr>
        <p:txBody>
          <a:bodyPr/>
          <a:lstStyle/>
          <a:p>
            <a:fld id="{1C969937-A2F5-454D-93B8-C5DC0FE31097}" type="slidenum">
              <a:rPr lang="pt-BR" altLang="pt-BR"/>
              <a:pPr/>
              <a:t>10</a:t>
            </a:fld>
            <a:endParaRPr lang="pt-BR" altLang="pt-BR"/>
          </a:p>
        </p:txBody>
      </p:sp>
      <p:sp>
        <p:nvSpPr>
          <p:cNvPr id="23553" name="Rectangle 1">
            <a:extLst>
              <a:ext uri="{FF2B5EF4-FFF2-40B4-BE49-F238E27FC236}">
                <a16:creationId xmlns:a16="http://schemas.microsoft.com/office/drawing/2014/main" id="{D96DE33A-C37A-4908-9C86-BB0D154F93DC}"/>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a:extLst>
              <a:ext uri="{FF2B5EF4-FFF2-40B4-BE49-F238E27FC236}">
                <a16:creationId xmlns:a16="http://schemas.microsoft.com/office/drawing/2014/main" id="{6EB47B28-682F-4DF8-BEA5-25C1A3A11E3C}"/>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08DFC1-D60E-46BE-80CE-44D28905D9E6}"/>
              </a:ext>
            </a:extLst>
          </p:cNvPr>
          <p:cNvSpPr>
            <a:spLocks noGrp="1" noChangeArrowheads="1"/>
          </p:cNvSpPr>
          <p:nvPr>
            <p:ph type="sldNum"/>
          </p:nvPr>
        </p:nvSpPr>
        <p:spPr>
          <a:ln/>
        </p:spPr>
        <p:txBody>
          <a:bodyPr/>
          <a:lstStyle/>
          <a:p>
            <a:fld id="{D7E18EDC-3172-47F4-9B6F-29A1EE3C6765}" type="slidenum">
              <a:rPr lang="pt-BR" altLang="pt-BR"/>
              <a:pPr/>
              <a:t>11</a:t>
            </a:fld>
            <a:endParaRPr lang="pt-BR" altLang="pt-BR"/>
          </a:p>
        </p:txBody>
      </p:sp>
      <p:sp>
        <p:nvSpPr>
          <p:cNvPr id="24577" name="Rectangle 1">
            <a:extLst>
              <a:ext uri="{FF2B5EF4-FFF2-40B4-BE49-F238E27FC236}">
                <a16:creationId xmlns:a16="http://schemas.microsoft.com/office/drawing/2014/main" id="{32422225-9F91-4BD2-BE95-8597854165CE}"/>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a:extLst>
              <a:ext uri="{FF2B5EF4-FFF2-40B4-BE49-F238E27FC236}">
                <a16:creationId xmlns:a16="http://schemas.microsoft.com/office/drawing/2014/main" id="{1522DA72-36A4-4575-BD0B-933FC4A7DAEF}"/>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B0E75-6C52-4315-9382-67978C4C0D7D}"/>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0DC04FA-597F-4681-9B0D-E233FE18BB0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27448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71B2D-0349-45B6-8893-750D6ABC8C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6CE340-4455-4221-B4DA-6CC59466AEA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77309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87E7D17-9143-4204-B815-953C27BB3E53}"/>
              </a:ext>
            </a:extLst>
          </p:cNvPr>
          <p:cNvSpPr>
            <a:spLocks noGrp="1"/>
          </p:cNvSpPr>
          <p:nvPr>
            <p:ph type="title" orient="vert"/>
          </p:nvPr>
        </p:nvSpPr>
        <p:spPr>
          <a:xfrm>
            <a:off x="6629400" y="273050"/>
            <a:ext cx="2055813" cy="53054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E5A202A-334B-45AC-A44E-3810A40F5DA2}"/>
              </a:ext>
            </a:extLst>
          </p:cNvPr>
          <p:cNvSpPr>
            <a:spLocks noGrp="1"/>
          </p:cNvSpPr>
          <p:nvPr>
            <p:ph type="body" orient="vert" idx="1"/>
          </p:nvPr>
        </p:nvSpPr>
        <p:spPr>
          <a:xfrm>
            <a:off x="457200" y="273050"/>
            <a:ext cx="6019800" cy="53054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30637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4F048-C1A9-452A-AC4C-B42959751ABF}"/>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77B6E33-DCED-40D1-AF49-0AE6EB82043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2625417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C87D0-C4F3-4E89-9C64-65422786A4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AD03A68-3EE5-48AA-95CD-613EE041D1F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3674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90465-9D15-4AA5-9D54-4078FF0DB7A7}"/>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CF44B99-1C41-41BB-9888-022F6643ECD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Tree>
    <p:extLst>
      <p:ext uri="{BB962C8B-B14F-4D97-AF65-F5344CB8AC3E}">
        <p14:creationId xmlns:p14="http://schemas.microsoft.com/office/powerpoint/2010/main" val="2587764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E0CC2-8005-4762-BF63-1D151906DE3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A84D734-3C7C-4566-BE00-36E11552281B}"/>
              </a:ext>
            </a:extLst>
          </p:cNvPr>
          <p:cNvSpPr>
            <a:spLocks noGrp="1"/>
          </p:cNvSpPr>
          <p:nvPr>
            <p:ph sz="half" idx="1"/>
          </p:nvPr>
        </p:nvSpPr>
        <p:spPr>
          <a:xfrm>
            <a:off x="457200" y="1604963"/>
            <a:ext cx="4037013"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E9BF14C-D7D8-4ECF-90DC-BD4BFD33EEA3}"/>
              </a:ext>
            </a:extLst>
          </p:cNvPr>
          <p:cNvSpPr>
            <a:spLocks noGrp="1"/>
          </p:cNvSpPr>
          <p:nvPr>
            <p:ph sz="half" idx="2"/>
          </p:nvPr>
        </p:nvSpPr>
        <p:spPr>
          <a:xfrm>
            <a:off x="4646613" y="1604963"/>
            <a:ext cx="4037012"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770046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EDE0C8-EA6F-49BF-8FC5-646F3E4ED273}"/>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05CB785-66CA-4926-9652-54460CE5AD2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716C0EC-1CDE-4C51-939E-AEE08D2D40C5}"/>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0720D36-1DE4-4DB7-B483-C58BB99438E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C192548-E07B-48C7-A08A-C4E5369B30B6}"/>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51908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18923-17DF-4221-B55B-47133E15997F}"/>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356254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109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70DF8-F5CC-428E-84FB-9EF2A2FE7B55}"/>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407DEC0-1C78-4D01-AFBA-12547602326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1DA2F76-209D-4100-B52A-11BAC73A84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369873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633E3-8E3E-457F-BC3A-1B5B614F582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517D46B-EF4A-4066-BAF0-A2936E0EA58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851260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2B1D0-E3E4-486D-9EC8-18AEDA52FB75}"/>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99A8A7A-5C94-4F10-A74F-F8BEC86744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F990CE0-85F7-4A38-9EC1-67418F04C27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2672280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5C1D8-442C-4B75-8930-C796A094C7C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EA9CCCD-0E39-4067-B3D9-DA545A799B3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56645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5485F4-C557-4BBB-B2EB-CC6C75CE21E9}"/>
              </a:ext>
            </a:extLst>
          </p:cNvPr>
          <p:cNvSpPr>
            <a:spLocks noGrp="1"/>
          </p:cNvSpPr>
          <p:nvPr>
            <p:ph type="title" orient="vert"/>
          </p:nvPr>
        </p:nvSpPr>
        <p:spPr>
          <a:xfrm>
            <a:off x="6627813" y="273050"/>
            <a:ext cx="2055812" cy="53054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B310FB7-29E9-46A9-B401-A5C317FB780C}"/>
              </a:ext>
            </a:extLst>
          </p:cNvPr>
          <p:cNvSpPr>
            <a:spLocks noGrp="1"/>
          </p:cNvSpPr>
          <p:nvPr>
            <p:ph type="body" orient="vert" idx="1"/>
          </p:nvPr>
        </p:nvSpPr>
        <p:spPr>
          <a:xfrm>
            <a:off x="457200" y="273050"/>
            <a:ext cx="6018213" cy="53054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30769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A0F62-449D-4724-932A-B2A47F08FCC2}"/>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DBC0F52-6FDF-4409-80B3-0F1A51E6EA2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3707517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B3412-0C4C-405A-B95D-97D9582E03B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CFECC3F-CC62-4892-B691-4A6A182BCAF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673054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089C4-BCA1-4ABB-BD97-4B496F0064B3}"/>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82C9868-00B5-40D5-A09C-7D5A2ED390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Tree>
    <p:extLst>
      <p:ext uri="{BB962C8B-B14F-4D97-AF65-F5344CB8AC3E}">
        <p14:creationId xmlns:p14="http://schemas.microsoft.com/office/powerpoint/2010/main" val="938646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E1284-1A6D-43C9-96F7-4C1F978B9A2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84CB4FB-2A8C-45CA-8597-E0E1D88C8AC7}"/>
              </a:ext>
            </a:extLst>
          </p:cNvPr>
          <p:cNvSpPr>
            <a:spLocks noGrp="1"/>
          </p:cNvSpPr>
          <p:nvPr>
            <p:ph sz="half" idx="1"/>
          </p:nvPr>
        </p:nvSpPr>
        <p:spPr>
          <a:xfrm>
            <a:off x="457200" y="1604963"/>
            <a:ext cx="4037013"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FE69B2C-FFB9-4054-A9CA-F6EA398B8701}"/>
              </a:ext>
            </a:extLst>
          </p:cNvPr>
          <p:cNvSpPr>
            <a:spLocks noGrp="1"/>
          </p:cNvSpPr>
          <p:nvPr>
            <p:ph sz="half" idx="2"/>
          </p:nvPr>
        </p:nvSpPr>
        <p:spPr>
          <a:xfrm>
            <a:off x="4646613" y="1604963"/>
            <a:ext cx="4037012"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615121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FD0CB7-D434-4D49-B737-B7A36A5C9E97}"/>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33D2AE0-2C75-4138-9EC6-3E20DE6D33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DA2D845-68B6-419D-A4F0-DB28EAA8BDDF}"/>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5ADDCC6-52E4-4CE4-8F2E-5558BD0E77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425397B-EB81-4726-9CEA-13A2AE1CC82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606763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40940-1198-4D22-9A4E-308EFD168798}"/>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611252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56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8F827-AC6C-48FF-B9EB-AA404DA54D52}"/>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5DC1C80-E99C-4E46-9F53-C3C538DFD67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Tree>
    <p:extLst>
      <p:ext uri="{BB962C8B-B14F-4D97-AF65-F5344CB8AC3E}">
        <p14:creationId xmlns:p14="http://schemas.microsoft.com/office/powerpoint/2010/main" val="17491046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F694C-3E10-4162-9DC9-325C4CD4058B}"/>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27117CB-7D13-44EE-BAEB-DA73A10B9FD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418C34D-B584-4F8A-A2F7-7EAF24276D8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3989248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E2A45-D679-46E9-8A7C-95CF84AFCB56}"/>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5ADCE36-0B6F-4FF4-8E8E-F3197E8A39D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CA4A431-0009-47A8-AA3C-1DA284F809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2047991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8F194-D887-482E-84FA-78B053B4371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FC7745F-28B3-4052-8325-95B78DF6C9B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5395690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8E7B422-2F8C-44D3-AD66-DBF9543D4C29}"/>
              </a:ext>
            </a:extLst>
          </p:cNvPr>
          <p:cNvSpPr>
            <a:spLocks noGrp="1"/>
          </p:cNvSpPr>
          <p:nvPr>
            <p:ph type="title" orient="vert"/>
          </p:nvPr>
        </p:nvSpPr>
        <p:spPr>
          <a:xfrm>
            <a:off x="6627813" y="273050"/>
            <a:ext cx="2055812" cy="5305425"/>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7819B6B-B93B-4999-AF14-1BF0FBA5567F}"/>
              </a:ext>
            </a:extLst>
          </p:cNvPr>
          <p:cNvSpPr>
            <a:spLocks noGrp="1"/>
          </p:cNvSpPr>
          <p:nvPr>
            <p:ph type="body" orient="vert" idx="1"/>
          </p:nvPr>
        </p:nvSpPr>
        <p:spPr>
          <a:xfrm>
            <a:off x="457200" y="273050"/>
            <a:ext cx="6018213" cy="53054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08124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A11ED-ABFC-461E-82E2-15EAA23D0FB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6E9B147-7749-4FE4-9282-4B09FE752CA4}"/>
              </a:ext>
            </a:extLst>
          </p:cNvPr>
          <p:cNvSpPr>
            <a:spLocks noGrp="1"/>
          </p:cNvSpPr>
          <p:nvPr>
            <p:ph sz="half" idx="1"/>
          </p:nvPr>
        </p:nvSpPr>
        <p:spPr>
          <a:xfrm>
            <a:off x="457200" y="1604963"/>
            <a:ext cx="4037013"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73917CF-310D-4517-A03F-DDD9E3C424B2}"/>
              </a:ext>
            </a:extLst>
          </p:cNvPr>
          <p:cNvSpPr>
            <a:spLocks noGrp="1"/>
          </p:cNvSpPr>
          <p:nvPr>
            <p:ph sz="half" idx="2"/>
          </p:nvPr>
        </p:nvSpPr>
        <p:spPr>
          <a:xfrm>
            <a:off x="4646613" y="1604963"/>
            <a:ext cx="4037012" cy="397351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8549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4B2DAB-E2FC-41A9-8C77-400D133CAB0A}"/>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16C9432-7774-4706-B9DA-409865C653D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FA54633-DB76-4CF6-BA73-F73E1E7E4821}"/>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CC192D4-4CAC-49A9-9544-8BFC6D8D55B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163DB28-062C-4534-A440-C696360C7366}"/>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59547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E0296-C798-464C-A814-E380EBD9A46F}"/>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408579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5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0AA3A-025A-4636-B249-765AE2E909F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07CEF28-C962-4980-8E0E-F87E746A6EE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20F3ADC-7F05-4AD7-AC7A-F7BC9DA3EFA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411413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85E83-1AC7-4048-90CA-C7B8B84450E6}"/>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49BC6D6-FD2D-4FEE-ADD2-5C42442F890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a:extLst>
              <a:ext uri="{FF2B5EF4-FFF2-40B4-BE49-F238E27FC236}">
                <a16:creationId xmlns:a16="http://schemas.microsoft.com/office/drawing/2014/main" id="{A03117E9-63F1-432B-9B88-BC6A173B2F3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320154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32682648-5BEE-46BA-A848-A5EEAF69B320}"/>
              </a:ext>
            </a:extLst>
          </p:cNvPr>
          <p:cNvSpPr>
            <a:spLocks noGrp="1" noChangeArrowheads="1"/>
          </p:cNvSpPr>
          <p:nvPr>
            <p:ph type="body" idx="1"/>
          </p:nvPr>
        </p:nvSpPr>
        <p:spPr bwMode="auto">
          <a:xfrm>
            <a:off x="457200" y="1604963"/>
            <a:ext cx="82264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1026" name="Rectangle 2">
            <a:extLst>
              <a:ext uri="{FF2B5EF4-FFF2-40B4-BE49-F238E27FC236}">
                <a16:creationId xmlns:a16="http://schemas.microsoft.com/office/drawing/2014/main" id="{54AC1C7C-C91C-4416-82F1-34D2E0D26853}"/>
              </a:ext>
            </a:extLst>
          </p:cNvPr>
          <p:cNvSpPr>
            <a:spLocks noGrp="1" noChangeArrowheads="1"/>
          </p:cNvSpPr>
          <p:nvPr>
            <p:ph type="title"/>
          </p:nvPr>
        </p:nvSpPr>
        <p:spPr bwMode="auto">
          <a:xfrm>
            <a:off x="457200" y="273050"/>
            <a:ext cx="8228013"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marL="1143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marL="1600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marL="20574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eaLnBrk="1" fontAlgn="base" hangingPunct="1">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eaLnBrk="1" fontAlgn="base" hangingPunct="1">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1" fontAlgn="base" hangingPunct="1">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1" fontAlgn="base" hangingPunct="1">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1" fontAlgn="base" hangingPunct="1">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1" fontAlgn="base" hangingPunct="1">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3C9118B2-8728-4A8E-9459-5259334859EB}"/>
              </a:ext>
            </a:extLst>
          </p:cNvPr>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2050" name="Rectangle 2">
            <a:extLst>
              <a:ext uri="{FF2B5EF4-FFF2-40B4-BE49-F238E27FC236}">
                <a16:creationId xmlns:a16="http://schemas.microsoft.com/office/drawing/2014/main" id="{9A8B7CB7-6A5A-4080-A2F9-84A334D80813}"/>
              </a:ext>
            </a:extLst>
          </p:cNvPr>
          <p:cNvSpPr>
            <a:spLocks noGrp="1" noChangeArrowheads="1"/>
          </p:cNvSpPr>
          <p:nvPr>
            <p:ph type="body" idx="1"/>
          </p:nvPr>
        </p:nvSpPr>
        <p:spPr bwMode="auto">
          <a:xfrm>
            <a:off x="457200" y="1604963"/>
            <a:ext cx="82264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FE00561F-C6E8-45E9-AD9B-2D5B27944DD6}"/>
              </a:ext>
            </a:extLst>
          </p:cNvPr>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Clique para editar o formato do texto do título</a:t>
            </a:r>
          </a:p>
        </p:txBody>
      </p:sp>
      <p:sp>
        <p:nvSpPr>
          <p:cNvPr id="3074" name="Rectangle 2">
            <a:extLst>
              <a:ext uri="{FF2B5EF4-FFF2-40B4-BE49-F238E27FC236}">
                <a16:creationId xmlns:a16="http://schemas.microsoft.com/office/drawing/2014/main" id="{CE0F2A69-8DEA-49B2-AD02-BCE067E0FD02}"/>
              </a:ext>
            </a:extLst>
          </p:cNvPr>
          <p:cNvSpPr>
            <a:spLocks noGrp="1" noChangeArrowheads="1"/>
          </p:cNvSpPr>
          <p:nvPr>
            <p:ph type="body" idx="1"/>
          </p:nvPr>
        </p:nvSpPr>
        <p:spPr bwMode="auto">
          <a:xfrm>
            <a:off x="457200" y="1604963"/>
            <a:ext cx="82264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ea typeface="Microsoft YaHei" panose="020B0503020204020204" pitchFamily="34" charset="-122"/>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968B36AE-C10B-44BE-A7B3-89A448CF67AA}"/>
              </a:ext>
            </a:extLst>
          </p:cNvPr>
          <p:cNvSpPr>
            <a:spLocks noChangeArrowheads="1"/>
          </p:cNvSpPr>
          <p:nvPr/>
        </p:nvSpPr>
        <p:spPr bwMode="auto">
          <a:xfrm>
            <a:off x="611188" y="3429000"/>
            <a:ext cx="8077200" cy="1673225"/>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sz="3600">
              <a:latin typeface="Calibri" panose="020F0502020204030204" pitchFamily="34" charset="0"/>
            </a:endParaRPr>
          </a:p>
          <a:p>
            <a:pPr algn="ctr">
              <a:lnSpc>
                <a:spcPct val="100000"/>
              </a:lnSpc>
              <a:buClrTx/>
              <a:buFontTx/>
              <a:buNone/>
            </a:pPr>
            <a:r>
              <a:rPr lang="pt-BR" altLang="pt-BR" sz="3600">
                <a:latin typeface="Arial Black" panose="020B0A04020102020204" pitchFamily="34" charset="0"/>
              </a:rPr>
              <a:t>BLOCOS AUMENTADOS DE FEDERER</a:t>
            </a:r>
          </a:p>
        </p:txBody>
      </p:sp>
      <p:sp>
        <p:nvSpPr>
          <p:cNvPr id="5122" name="Rectangle 2">
            <a:extLst>
              <a:ext uri="{FF2B5EF4-FFF2-40B4-BE49-F238E27FC236}">
                <a16:creationId xmlns:a16="http://schemas.microsoft.com/office/drawing/2014/main" id="{5B4F90D4-ED87-481E-808D-C03B56A3EE77}"/>
              </a:ext>
            </a:extLst>
          </p:cNvPr>
          <p:cNvSpPr>
            <a:spLocks noChangeArrowheads="1"/>
          </p:cNvSpPr>
          <p:nvPr/>
        </p:nvSpPr>
        <p:spPr bwMode="auto">
          <a:xfrm>
            <a:off x="144463" y="188913"/>
            <a:ext cx="8963025"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buClrTx/>
              <a:buFontTx/>
              <a:buNone/>
            </a:pPr>
            <a:r>
              <a:rPr lang="pt-BR" altLang="pt-BR" b="1">
                <a:solidFill>
                  <a:srgbClr val="95B3D7"/>
                </a:solidFill>
                <a:latin typeface="Times New Roman" panose="02020603050405020304" pitchFamily="18" charset="0"/>
              </a:rPr>
              <a:t>UNIVERSIDADE FEDERAL DO ACRE</a:t>
            </a:r>
          </a:p>
          <a:p>
            <a:pPr algn="ctr">
              <a:lnSpc>
                <a:spcPct val="100000"/>
              </a:lnSpc>
              <a:buClrTx/>
              <a:buFontTx/>
              <a:buNone/>
            </a:pPr>
            <a:r>
              <a:rPr lang="pt-BR" altLang="pt-BR" b="1">
                <a:solidFill>
                  <a:srgbClr val="95B3D7"/>
                </a:solidFill>
                <a:latin typeface="Times New Roman" panose="02020603050405020304" pitchFamily="18" charset="0"/>
              </a:rPr>
              <a:t>PRÓ - REITORIA DE PESQUISA E PÓS-GRADUAÇÃO</a:t>
            </a:r>
          </a:p>
          <a:p>
            <a:pPr algn="ctr">
              <a:lnSpc>
                <a:spcPct val="100000"/>
              </a:lnSpc>
              <a:buClrTx/>
              <a:buFontTx/>
              <a:buNone/>
            </a:pPr>
            <a:r>
              <a:rPr lang="pt-BR" altLang="pt-BR" b="1">
                <a:solidFill>
                  <a:srgbClr val="95B3D7"/>
                </a:solidFill>
                <a:latin typeface="Times New Roman" panose="02020603050405020304" pitchFamily="18" charset="0"/>
              </a:rPr>
              <a:t>PROGRAMA DE PÓS-GRADUAÇÃO EM PRODUÇÃO VEGETAL</a:t>
            </a:r>
          </a:p>
        </p:txBody>
      </p:sp>
      <p:sp>
        <p:nvSpPr>
          <p:cNvPr id="5123" name="Rectangle 3">
            <a:extLst>
              <a:ext uri="{FF2B5EF4-FFF2-40B4-BE49-F238E27FC236}">
                <a16:creationId xmlns:a16="http://schemas.microsoft.com/office/drawing/2014/main" id="{EACC2E3C-3EB9-445B-98CC-3EEE9734B1CA}"/>
              </a:ext>
            </a:extLst>
          </p:cNvPr>
          <p:cNvSpPr>
            <a:spLocks noChangeArrowheads="1"/>
          </p:cNvSpPr>
          <p:nvPr/>
        </p:nvSpPr>
        <p:spPr bwMode="auto">
          <a:xfrm>
            <a:off x="539750" y="5589588"/>
            <a:ext cx="8351838"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buClrTx/>
              <a:buFontTx/>
              <a:buNone/>
            </a:pPr>
            <a:r>
              <a:rPr lang="pt-BR" altLang="pt-BR" sz="3200" b="1">
                <a:latin typeface="Calibri" panose="020F0502020204030204" pitchFamily="34" charset="0"/>
                <a:cs typeface="DejaVu Sans" panose="020B0603030804020204" pitchFamily="34" charset="0"/>
              </a:rPr>
              <a:t>Prof. Dr. Vanderley Borges dos Santos</a:t>
            </a:r>
          </a:p>
        </p:txBody>
      </p:sp>
      <p:sp>
        <p:nvSpPr>
          <p:cNvPr id="5124" name="Rectangle 4">
            <a:extLst>
              <a:ext uri="{FF2B5EF4-FFF2-40B4-BE49-F238E27FC236}">
                <a16:creationId xmlns:a16="http://schemas.microsoft.com/office/drawing/2014/main" id="{9BAFC0BA-0EE7-48D5-A0FA-9A85EB69DF70}"/>
              </a:ext>
            </a:extLst>
          </p:cNvPr>
          <p:cNvSpPr>
            <a:spLocks noChangeArrowheads="1"/>
          </p:cNvSpPr>
          <p:nvPr/>
        </p:nvSpPr>
        <p:spPr bwMode="auto">
          <a:xfrm>
            <a:off x="684213" y="1785938"/>
            <a:ext cx="80772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8800" tIns="0" rIns="4572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buClrTx/>
              <a:buFontTx/>
              <a:buNone/>
            </a:pPr>
            <a:r>
              <a:rPr lang="pt-BR" altLang="pt-BR" sz="4000" b="1">
                <a:solidFill>
                  <a:srgbClr val="95B3D7"/>
                </a:solidFill>
                <a:latin typeface="Calibri" panose="020F0502020204030204" pitchFamily="34" charset="0"/>
                <a:cs typeface="DejaVu Sans" panose="020B0603030804020204" pitchFamily="34" charset="0"/>
              </a:rPr>
              <a:t>Biometria  em  genética  e </a:t>
            </a:r>
          </a:p>
          <a:p>
            <a:pPr algn="ctr">
              <a:lnSpc>
                <a:spcPct val="100000"/>
              </a:lnSpc>
              <a:buClrTx/>
              <a:buFontTx/>
              <a:buNone/>
            </a:pPr>
            <a:r>
              <a:rPr lang="pt-BR" altLang="pt-BR" sz="4000" b="1">
                <a:solidFill>
                  <a:srgbClr val="95B3D7"/>
                </a:solidFill>
                <a:latin typeface="Calibri" panose="020F0502020204030204" pitchFamily="34" charset="0"/>
                <a:cs typeface="DejaVu Sans" panose="020B0603030804020204" pitchFamily="34" charset="0"/>
              </a:rPr>
              <a:t>Melhoramento vegetal</a:t>
            </a:r>
          </a:p>
        </p:txBody>
      </p:sp>
      <p:pic>
        <p:nvPicPr>
          <p:cNvPr id="5125" name="Picture 5">
            <a:extLst>
              <a:ext uri="{FF2B5EF4-FFF2-40B4-BE49-F238E27FC236}">
                <a16:creationId xmlns:a16="http://schemas.microsoft.com/office/drawing/2014/main" id="{8522CF8B-C3DA-473C-8E84-376D9FF68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50"/>
            <a:ext cx="1293813" cy="1417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3FB0BC98-A2D0-4497-A77F-44C3A65AF346}"/>
              </a:ext>
            </a:extLst>
          </p:cNvPr>
          <p:cNvSpPr>
            <a:spLocks noChangeArrowheads="1"/>
          </p:cNvSpPr>
          <p:nvPr/>
        </p:nvSpPr>
        <p:spPr bwMode="auto">
          <a:xfrm>
            <a:off x="457200" y="879475"/>
            <a:ext cx="82296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400">
                <a:solidFill>
                  <a:srgbClr val="0000FF"/>
                </a:solidFill>
                <a:latin typeface="Times New Roman" panose="02020603050405020304" pitchFamily="18" charset="0"/>
              </a:rPr>
              <a:t>Anava</a:t>
            </a:r>
          </a:p>
        </p:txBody>
      </p:sp>
      <p:sp>
        <p:nvSpPr>
          <p:cNvPr id="12290" name="Rectangle 2">
            <a:extLst>
              <a:ext uri="{FF2B5EF4-FFF2-40B4-BE49-F238E27FC236}">
                <a16:creationId xmlns:a16="http://schemas.microsoft.com/office/drawing/2014/main" id="{60062BB7-7A60-4A35-8717-16B0BF147A58}"/>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graphicFrame>
        <p:nvGraphicFramePr>
          <p:cNvPr id="12291" name="Group 3">
            <a:extLst>
              <a:ext uri="{FF2B5EF4-FFF2-40B4-BE49-F238E27FC236}">
                <a16:creationId xmlns:a16="http://schemas.microsoft.com/office/drawing/2014/main" id="{E835CF0E-DAFA-44C7-B543-0812F889B6A9}"/>
              </a:ext>
            </a:extLst>
          </p:cNvPr>
          <p:cNvGraphicFramePr>
            <a:graphicFrameLocks noGrp="1"/>
          </p:cNvGraphicFramePr>
          <p:nvPr/>
        </p:nvGraphicFramePr>
        <p:xfrm>
          <a:off x="434975" y="1447800"/>
          <a:ext cx="8350250" cy="1502524"/>
        </p:xfrm>
        <a:graphic>
          <a:graphicData uri="http://schemas.openxmlformats.org/drawingml/2006/table">
            <a:tbl>
              <a:tblPr/>
              <a:tblGrid>
                <a:gridCol w="1192213">
                  <a:extLst>
                    <a:ext uri="{9D8B030D-6E8A-4147-A177-3AD203B41FA5}">
                      <a16:colId xmlns:a16="http://schemas.microsoft.com/office/drawing/2014/main" val="3143661917"/>
                    </a:ext>
                  </a:extLst>
                </a:gridCol>
                <a:gridCol w="1192212">
                  <a:extLst>
                    <a:ext uri="{9D8B030D-6E8A-4147-A177-3AD203B41FA5}">
                      <a16:colId xmlns:a16="http://schemas.microsoft.com/office/drawing/2014/main" val="136419957"/>
                    </a:ext>
                  </a:extLst>
                </a:gridCol>
                <a:gridCol w="1192213">
                  <a:extLst>
                    <a:ext uri="{9D8B030D-6E8A-4147-A177-3AD203B41FA5}">
                      <a16:colId xmlns:a16="http://schemas.microsoft.com/office/drawing/2014/main" val="64646179"/>
                    </a:ext>
                  </a:extLst>
                </a:gridCol>
                <a:gridCol w="1193800">
                  <a:extLst>
                    <a:ext uri="{9D8B030D-6E8A-4147-A177-3AD203B41FA5}">
                      <a16:colId xmlns:a16="http://schemas.microsoft.com/office/drawing/2014/main" val="988657385"/>
                    </a:ext>
                  </a:extLst>
                </a:gridCol>
                <a:gridCol w="1192212">
                  <a:extLst>
                    <a:ext uri="{9D8B030D-6E8A-4147-A177-3AD203B41FA5}">
                      <a16:colId xmlns:a16="http://schemas.microsoft.com/office/drawing/2014/main" val="1908881224"/>
                    </a:ext>
                  </a:extLst>
                </a:gridCol>
                <a:gridCol w="1192213">
                  <a:extLst>
                    <a:ext uri="{9D8B030D-6E8A-4147-A177-3AD203B41FA5}">
                      <a16:colId xmlns:a16="http://schemas.microsoft.com/office/drawing/2014/main" val="2214867647"/>
                    </a:ext>
                  </a:extLst>
                </a:gridCol>
                <a:gridCol w="1195387">
                  <a:extLst>
                    <a:ext uri="{9D8B030D-6E8A-4147-A177-3AD203B41FA5}">
                      <a16:colId xmlns:a16="http://schemas.microsoft.com/office/drawing/2014/main" val="1594255293"/>
                    </a:ext>
                  </a:extLst>
                </a:gridCol>
              </a:tblGrid>
              <a:tr h="363538">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L12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T4</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T3</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L6</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815718094"/>
                  </a:ext>
                </a:extLst>
              </a:tr>
              <a:tr h="363538">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L4</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L5</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T4</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93778569"/>
                  </a:ext>
                </a:extLst>
              </a:tr>
              <a:tr h="363538">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T4</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T3</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L8</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L3</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L11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979349680"/>
                  </a:ext>
                </a:extLst>
              </a:tr>
              <a:tr h="363538">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L10</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T2</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L7</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T4</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T3</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L9</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60683558"/>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7F387EEE-C5B7-440B-ABE3-A16639CFB518}"/>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graphicFrame>
        <p:nvGraphicFramePr>
          <p:cNvPr id="13314" name="Group 2">
            <a:extLst>
              <a:ext uri="{FF2B5EF4-FFF2-40B4-BE49-F238E27FC236}">
                <a16:creationId xmlns:a16="http://schemas.microsoft.com/office/drawing/2014/main" id="{B82CE692-1865-4A36-8995-D006EE94E369}"/>
              </a:ext>
            </a:extLst>
          </p:cNvPr>
          <p:cNvGraphicFramePr>
            <a:graphicFrameLocks noGrp="1"/>
          </p:cNvGraphicFramePr>
          <p:nvPr/>
        </p:nvGraphicFramePr>
        <p:xfrm>
          <a:off x="431800" y="1439863"/>
          <a:ext cx="7994650" cy="4906766"/>
        </p:xfrm>
        <a:graphic>
          <a:graphicData uri="http://schemas.openxmlformats.org/drawingml/2006/table">
            <a:tbl>
              <a:tblPr/>
              <a:tblGrid>
                <a:gridCol w="2663825">
                  <a:extLst>
                    <a:ext uri="{9D8B030D-6E8A-4147-A177-3AD203B41FA5}">
                      <a16:colId xmlns:a16="http://schemas.microsoft.com/office/drawing/2014/main" val="2905149448"/>
                    </a:ext>
                  </a:extLst>
                </a:gridCol>
                <a:gridCol w="803275">
                  <a:extLst>
                    <a:ext uri="{9D8B030D-6E8A-4147-A177-3AD203B41FA5}">
                      <a16:colId xmlns:a16="http://schemas.microsoft.com/office/drawing/2014/main" val="2707981373"/>
                    </a:ext>
                  </a:extLst>
                </a:gridCol>
                <a:gridCol w="4527550">
                  <a:extLst>
                    <a:ext uri="{9D8B030D-6E8A-4147-A177-3AD203B41FA5}">
                      <a16:colId xmlns:a16="http://schemas.microsoft.com/office/drawing/2014/main" val="546632098"/>
                    </a:ext>
                  </a:extLst>
                </a:gridCol>
              </a:tblGrid>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FONTE DE VARIAÇÃO</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GL</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E(QM)</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4101708314"/>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Blocos</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154082222"/>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Tratamento</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V+L-1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59093956"/>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Testemunhas </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V-1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26628071"/>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Linhagens </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L-1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σ²+kσ²g</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44440022"/>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Testemunhas x linhagens</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884104635"/>
                  </a:ext>
                </a:extLst>
              </a:tr>
              <a:tr h="612775">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Erro </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BV+L-1</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cs typeface="Arial" panose="020B0604020202020204" pitchFamily="34" charset="0"/>
                        </a:rPr>
                        <a:t>σ²</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784169682"/>
                  </a:ext>
                </a:extLst>
              </a:tr>
              <a:tr h="614363">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TotaL </a:t>
                      </a: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icrosoft YaHei" panose="020B0503020204020204" pitchFamily="34" charset="-122"/>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icrosoft YaHei" panose="020B0503020204020204" pitchFamily="34" charset="-122"/>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icrosoft YaHei" panose="020B0503020204020204" pitchFamily="34" charset="-122"/>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pt-BR" altLang="pt-BR" sz="1800" b="0" i="0" u="none" strike="noStrike" cap="none" normalizeH="0" baseline="0">
                        <a:ln>
                          <a:noFill/>
                        </a:ln>
                        <a:solidFill>
                          <a:srgbClr val="000000"/>
                        </a:solidFill>
                        <a:effectLst/>
                        <a:latin typeface="Arial" panose="020B0604020202020204" pitchFamily="34" charset="0"/>
                        <a:ea typeface="Microsoft YaHei" panose="020B0503020204020204" pitchFamily="34" charset="-122"/>
                      </a:endParaRPr>
                    </a:p>
                  </a:txBody>
                  <a:tcPr marL="90000" marR="90000" marT="91278"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84341903"/>
                  </a:ext>
                </a:extLst>
              </a:tr>
            </a:tbl>
          </a:graphicData>
        </a:graphic>
      </p:graphicFrame>
      <p:sp>
        <p:nvSpPr>
          <p:cNvPr id="13398" name="Rectangle 86">
            <a:extLst>
              <a:ext uri="{FF2B5EF4-FFF2-40B4-BE49-F238E27FC236}">
                <a16:creationId xmlns:a16="http://schemas.microsoft.com/office/drawing/2014/main" id="{DAF2AC54-001A-4E0B-92CF-233000595E84}"/>
              </a:ext>
            </a:extLst>
          </p:cNvPr>
          <p:cNvSpPr>
            <a:spLocks noChangeArrowheads="1"/>
          </p:cNvSpPr>
          <p:nvPr/>
        </p:nvSpPr>
        <p:spPr bwMode="auto">
          <a:xfrm>
            <a:off x="457200" y="881063"/>
            <a:ext cx="82296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400">
                <a:solidFill>
                  <a:srgbClr val="0000FF"/>
                </a:solidFill>
                <a:latin typeface="Times New Roman" panose="02020603050405020304" pitchFamily="18" charset="0"/>
              </a:rPr>
              <a:t>Anava</a:t>
            </a:r>
          </a:p>
        </p:txBody>
      </p:sp>
      <p:sp>
        <p:nvSpPr>
          <p:cNvPr id="13399" name="Rectangle 87">
            <a:extLst>
              <a:ext uri="{FF2B5EF4-FFF2-40B4-BE49-F238E27FC236}">
                <a16:creationId xmlns:a16="http://schemas.microsoft.com/office/drawing/2014/main" id="{3FB90FF9-549D-418F-A2C5-16972E6586A4}"/>
              </a:ext>
            </a:extLst>
          </p:cNvPr>
          <p:cNvSpPr>
            <a:spLocks noChangeArrowheads="1"/>
          </p:cNvSpPr>
          <p:nvPr/>
        </p:nvSpPr>
        <p:spPr bwMode="auto">
          <a:xfrm>
            <a:off x="2447925" y="6408738"/>
            <a:ext cx="43195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gn="ctr">
              <a:lnSpc>
                <a:spcPct val="100000"/>
              </a:lnSpc>
              <a:buClrTx/>
              <a:buFontTx/>
              <a:buNone/>
            </a:pPr>
            <a:r>
              <a:rPr lang="pt-BR" altLang="pt-BR">
                <a:solidFill>
                  <a:srgbClr val="3333FF"/>
                </a:solidFill>
              </a:rPr>
              <a:t>GENES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45BCC91D-96FA-4C19-9EAF-CFE14BD0F373}"/>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
        <p:nvSpPr>
          <p:cNvPr id="14338" name="Rectangle 2">
            <a:extLst>
              <a:ext uri="{FF2B5EF4-FFF2-40B4-BE49-F238E27FC236}">
                <a16:creationId xmlns:a16="http://schemas.microsoft.com/office/drawing/2014/main" id="{60D00FF4-0A11-4659-AB7E-926AC4E9C39D}"/>
              </a:ext>
            </a:extLst>
          </p:cNvPr>
          <p:cNvSpPr>
            <a:spLocks noChangeArrowheads="1"/>
          </p:cNvSpPr>
          <p:nvPr/>
        </p:nvSpPr>
        <p:spPr bwMode="auto">
          <a:xfrm>
            <a:off x="457200" y="881063"/>
            <a:ext cx="82296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400">
                <a:solidFill>
                  <a:srgbClr val="0000FF"/>
                </a:solidFill>
                <a:latin typeface="Times New Roman" panose="02020603050405020304" pitchFamily="18" charset="0"/>
              </a:rPr>
              <a:t>Anava</a:t>
            </a:r>
          </a:p>
        </p:txBody>
      </p:sp>
      <p:pic>
        <p:nvPicPr>
          <p:cNvPr id="14339" name="Picture 3">
            <a:extLst>
              <a:ext uri="{FF2B5EF4-FFF2-40B4-BE49-F238E27FC236}">
                <a16:creationId xmlns:a16="http://schemas.microsoft.com/office/drawing/2014/main" id="{9D7F795B-6FE4-41EE-B519-2EDE0830A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471613"/>
            <a:ext cx="7343775" cy="5045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361" name="Picture 1">
            <a:extLst>
              <a:ext uri="{FF2B5EF4-FFF2-40B4-BE49-F238E27FC236}">
                <a16:creationId xmlns:a16="http://schemas.microsoft.com/office/drawing/2014/main" id="{CF8706BA-5EDD-4C1F-8A72-A9B7E5A16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1155700"/>
            <a:ext cx="6623050" cy="5480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2" name="Rectangle 2">
            <a:extLst>
              <a:ext uri="{FF2B5EF4-FFF2-40B4-BE49-F238E27FC236}">
                <a16:creationId xmlns:a16="http://schemas.microsoft.com/office/drawing/2014/main" id="{A5503925-D77C-46E0-A511-7E9526F1330B}"/>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
        <p:nvSpPr>
          <p:cNvPr id="15363" name="Rectangle 3">
            <a:extLst>
              <a:ext uri="{FF2B5EF4-FFF2-40B4-BE49-F238E27FC236}">
                <a16:creationId xmlns:a16="http://schemas.microsoft.com/office/drawing/2014/main" id="{158E391B-9CCB-4A01-A896-7B02F9B85551}"/>
              </a:ext>
            </a:extLst>
          </p:cNvPr>
          <p:cNvSpPr>
            <a:spLocks noChangeArrowheads="1"/>
          </p:cNvSpPr>
          <p:nvPr/>
        </p:nvSpPr>
        <p:spPr bwMode="auto">
          <a:xfrm>
            <a:off x="457200" y="881063"/>
            <a:ext cx="822960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400">
                <a:solidFill>
                  <a:srgbClr val="0000FF"/>
                </a:solidFill>
                <a:latin typeface="Times New Roman" panose="02020603050405020304" pitchFamily="18" charset="0"/>
              </a:rPr>
              <a:t>Anava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95F5B5CC-566B-4B47-B34B-748F09BF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637" y="2281237"/>
            <a:ext cx="1990725" cy="2295525"/>
          </a:xfrm>
          <a:prstGeom prst="rect">
            <a:avLst/>
          </a:prstGeom>
        </p:spPr>
      </p:pic>
    </p:spTree>
    <p:extLst>
      <p:ext uri="{BB962C8B-B14F-4D97-AF65-F5344CB8AC3E}">
        <p14:creationId xmlns:p14="http://schemas.microsoft.com/office/powerpoint/2010/main" val="377295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4171A722-DC33-4FC6-B7AF-E3CA9439D605}"/>
              </a:ext>
            </a:extLst>
          </p:cNvPr>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1313" indent="-339725">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1pPr>
            <a:lvl2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2pPr>
            <a:lvl3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3pPr>
            <a:lvl4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4pPr>
            <a:lvl5pP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Font typeface="Arial" panose="020B0604020202020204" pitchFamily="34" charset="0"/>
              <a:buChar char="•"/>
            </a:pPr>
            <a:r>
              <a:rPr lang="pt-BR" altLang="pt-BR" sz="2000">
                <a:latin typeface="Times New Roman" panose="02020603050405020304" pitchFamily="18" charset="0"/>
              </a:rPr>
              <a:t>Walther Federer</a:t>
            </a:r>
          </a:p>
          <a:p>
            <a:pPr algn="just">
              <a:lnSpc>
                <a:spcPct val="100000"/>
              </a:lnSpc>
              <a:buFont typeface="Arial" panose="020B0604020202020204" pitchFamily="34" charset="0"/>
              <a:buChar char="•"/>
            </a:pPr>
            <a:r>
              <a:rPr lang="pt-BR" altLang="pt-BR" sz="2000">
                <a:latin typeface="Times New Roman" panose="02020603050405020304" pitchFamily="18" charset="0"/>
              </a:rPr>
              <a:t>FEDERER, W.T. Augmented (or hoonuiaku) designs. Hawaian planters record 40: 191 – 208, 1956.</a:t>
            </a:r>
          </a:p>
          <a:p>
            <a:pPr algn="just">
              <a:lnSpc>
                <a:spcPct val="100000"/>
              </a:lnSpc>
              <a:buFont typeface="Arial" panose="020B0604020202020204" pitchFamily="34" charset="0"/>
              <a:buChar char="•"/>
            </a:pPr>
            <a:r>
              <a:rPr lang="pt-BR" altLang="pt-BR" sz="2000">
                <a:latin typeface="Times New Roman" panose="02020603050405020304" pitchFamily="18" charset="0"/>
              </a:rPr>
              <a:t>FEDERER, W.T. Augmented designs with one-way elimination of heterogeneity. BIOMETRICS 17(3): 447-473, 1961.</a:t>
            </a:r>
          </a:p>
          <a:p>
            <a:pPr algn="just">
              <a:lnSpc>
                <a:spcPct val="100000"/>
              </a:lnSpc>
              <a:buFont typeface="Arial" panose="020B0604020202020204" pitchFamily="34" charset="0"/>
              <a:buChar char="•"/>
            </a:pPr>
            <a:r>
              <a:rPr lang="pt-BR" altLang="pt-BR" sz="2000">
                <a:latin typeface="Times New Roman" panose="02020603050405020304" pitchFamily="18" charset="0"/>
              </a:rPr>
              <a:t>RAMALHO, M.A.P.; FERREIRA, D.F.; OLIVEIRA, A.C. Experimentação em genética e melhoramento de plantas. Lavras, Editora UFLA, 326p., 2000.</a:t>
            </a:r>
          </a:p>
          <a:p>
            <a:pPr>
              <a:lnSpc>
                <a:spcPct val="100000"/>
              </a:lnSpc>
              <a:buClrTx/>
              <a:buFontTx/>
              <a:buNone/>
            </a:pPr>
            <a:endParaRPr lang="pt-BR" altLang="pt-BR" sz="2000">
              <a:latin typeface="Times New Roman" panose="02020603050405020304" pitchFamily="18" charset="0"/>
            </a:endParaRPr>
          </a:p>
        </p:txBody>
      </p:sp>
      <p:sp>
        <p:nvSpPr>
          <p:cNvPr id="6146" name="Rectangle 2">
            <a:extLst>
              <a:ext uri="{FF2B5EF4-FFF2-40B4-BE49-F238E27FC236}">
                <a16:creationId xmlns:a16="http://schemas.microsoft.com/office/drawing/2014/main" id="{D1532126-C0B9-4B77-92EE-76EF946A8537}"/>
              </a:ext>
            </a:extLst>
          </p:cNvPr>
          <p:cNvSpPr>
            <a:spLocks noChangeArrowheads="1"/>
          </p:cNvSpPr>
          <p:nvPr/>
        </p:nvSpPr>
        <p:spPr bwMode="auto">
          <a:xfrm>
            <a:off x="611188" y="44450"/>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dirty="0">
              <a:latin typeface="Calibri" panose="020F0502020204030204" pitchFamily="34" charset="0"/>
              <a:cs typeface="DejaVu Sans" panose="020B0603030804020204" pitchFamily="34" charset="0"/>
            </a:endParaRPr>
          </a:p>
          <a:p>
            <a:pPr algn="ctr">
              <a:lnSpc>
                <a:spcPct val="100000"/>
              </a:lnSpc>
              <a:buClrTx/>
              <a:buFontTx/>
              <a:buNone/>
            </a:pPr>
            <a:r>
              <a:rPr lang="pt-BR" altLang="pt-BR" dirty="0">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8D26A1CA-FD62-4066-8B6E-54818001C1DB}"/>
              </a:ext>
            </a:extLst>
          </p:cNvPr>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000">
                <a:solidFill>
                  <a:srgbClr val="0000FF"/>
                </a:solidFill>
                <a:latin typeface="Times New Roman" panose="02020603050405020304" pitchFamily="18" charset="0"/>
              </a:rPr>
              <a:t>Pode ser utilizado em DIC, DBC, DQL, outros</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Básico</a:t>
            </a:r>
          </a:p>
          <a:p>
            <a:pPr>
              <a:lnSpc>
                <a:spcPct val="100000"/>
              </a:lnSpc>
              <a:buClrTx/>
              <a:buFontTx/>
              <a:buNone/>
            </a:pPr>
            <a:r>
              <a:rPr lang="pt-BR" altLang="pt-BR" sz="2000">
                <a:solidFill>
                  <a:srgbClr val="0000FF"/>
                </a:solidFill>
                <a:latin typeface="Times New Roman" panose="02020603050405020304" pitchFamily="18" charset="0"/>
              </a:rPr>
              <a:t>Contem genótipos novos em avaliação – linhagens</a:t>
            </a:r>
          </a:p>
          <a:p>
            <a:pPr>
              <a:lnSpc>
                <a:spcPct val="100000"/>
              </a:lnSpc>
              <a:buClrTx/>
              <a:buFontTx/>
              <a:buNone/>
            </a:pPr>
            <a:r>
              <a:rPr lang="pt-BR" altLang="pt-BR" sz="2000">
                <a:solidFill>
                  <a:srgbClr val="0000FF"/>
                </a:solidFill>
                <a:latin typeface="Times New Roman" panose="02020603050405020304" pitchFamily="18" charset="0"/>
              </a:rPr>
              <a:t>Contem testemunhas – genotipos em utilização – estimar o erro</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Exemplo:</a:t>
            </a:r>
          </a:p>
          <a:p>
            <a:pPr>
              <a:lnSpc>
                <a:spcPct val="100000"/>
              </a:lnSpc>
              <a:buClrTx/>
              <a:buFontTx/>
              <a:buNone/>
            </a:pPr>
            <a:r>
              <a:rPr lang="pt-BR" altLang="pt-BR" sz="2000">
                <a:solidFill>
                  <a:srgbClr val="0000FF"/>
                </a:solidFill>
                <a:latin typeface="Times New Roman" panose="02020603050405020304" pitchFamily="18" charset="0"/>
              </a:rPr>
              <a:t>Testemunhas = 4 – T1, T2, T3 e T4</a:t>
            </a:r>
          </a:p>
          <a:p>
            <a:pPr>
              <a:lnSpc>
                <a:spcPct val="100000"/>
              </a:lnSpc>
              <a:buClrTx/>
              <a:buFontTx/>
              <a:buNone/>
            </a:pPr>
            <a:r>
              <a:rPr lang="pt-BR" altLang="pt-BR" sz="2000">
                <a:solidFill>
                  <a:srgbClr val="0000FF"/>
                </a:solidFill>
                <a:latin typeface="Times New Roman" panose="02020603050405020304" pitchFamily="18" charset="0"/>
              </a:rPr>
              <a:t>Linhagens = 12 – L1, L2, L3, ..., L12</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Flexibilidade  em relação ao tamanho d eblocos – conter numeros diferentes de tratamentos – tamanhos iguais ou simialres são preferives</a:t>
            </a:r>
          </a:p>
          <a:p>
            <a:pPr>
              <a:lnSpc>
                <a:spcPct val="100000"/>
              </a:lnSpc>
              <a:buClrTx/>
              <a:buFontTx/>
              <a:buNone/>
            </a:pPr>
            <a:endParaRPr lang="pt-BR" altLang="pt-BR" sz="2000">
              <a:solidFill>
                <a:srgbClr val="0000FF"/>
              </a:solidFill>
              <a:latin typeface="Times New Roman" panose="02020603050405020304" pitchFamily="18" charset="0"/>
            </a:endParaRPr>
          </a:p>
        </p:txBody>
      </p:sp>
      <p:sp>
        <p:nvSpPr>
          <p:cNvPr id="8194" name="Rectangle 2">
            <a:extLst>
              <a:ext uri="{FF2B5EF4-FFF2-40B4-BE49-F238E27FC236}">
                <a16:creationId xmlns:a16="http://schemas.microsoft.com/office/drawing/2014/main" id="{6D16697C-820B-4C31-BBAA-0F8E79C39C79}"/>
              </a:ext>
            </a:extLst>
          </p:cNvPr>
          <p:cNvSpPr>
            <a:spLocks noChangeArrowheads="1"/>
          </p:cNvSpPr>
          <p:nvPr/>
        </p:nvSpPr>
        <p:spPr bwMode="auto">
          <a:xfrm>
            <a:off x="539750" y="476250"/>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82E83-365A-4D02-AFF5-5C8DAFBE61D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18010D4-0F72-462D-AD5F-0BDA2D860903}"/>
              </a:ext>
            </a:extLst>
          </p:cNvPr>
          <p:cNvSpPr>
            <a:spLocks noGrp="1"/>
          </p:cNvSpPr>
          <p:nvPr>
            <p:ph idx="1"/>
          </p:nvPr>
        </p:nvSpPr>
        <p:spPr>
          <a:xfrm>
            <a:off x="457200" y="1556792"/>
            <a:ext cx="8226425" cy="3973512"/>
          </a:xfrm>
        </p:spPr>
        <p:txBody>
          <a:bodyPr/>
          <a:lstStyle/>
          <a:p>
            <a:pPr marL="457200" indent="-457200" algn="just">
              <a:lnSpc>
                <a:spcPct val="100000"/>
              </a:lnSpc>
              <a:buFont typeface="Arial" panose="020B0604020202020204" pitchFamily="34" charset="0"/>
              <a:buChar char="•"/>
            </a:pPr>
            <a:endParaRPr lang="pt-BR" sz="2000" dirty="0"/>
          </a:p>
          <a:p>
            <a:pPr marL="457200" indent="-457200" algn="just">
              <a:lnSpc>
                <a:spcPct val="100000"/>
              </a:lnSpc>
              <a:buFont typeface="Arial" panose="020B0604020202020204" pitchFamily="34" charset="0"/>
              <a:buChar char="•"/>
            </a:pPr>
            <a:r>
              <a:rPr lang="pt-BR" sz="2000" dirty="0"/>
              <a:t>Contornar o problema da impossibilidade de  repetições dos genótipos nas fases iniciais do processo de melhoramento</a:t>
            </a:r>
          </a:p>
          <a:p>
            <a:pPr marL="0" indent="0" algn="just">
              <a:lnSpc>
                <a:spcPct val="100000"/>
              </a:lnSpc>
            </a:pPr>
            <a:r>
              <a:rPr lang="pt-BR" sz="2000" dirty="0"/>
              <a:t>	</a:t>
            </a:r>
          </a:p>
          <a:p>
            <a:pPr algn="just">
              <a:lnSpc>
                <a:spcPct val="100000"/>
              </a:lnSpc>
              <a:buFont typeface="Arial" panose="020B0604020202020204" pitchFamily="34" charset="0"/>
              <a:buChar char="•"/>
            </a:pPr>
            <a:endParaRPr lang="pt-BR" sz="2000" dirty="0"/>
          </a:p>
          <a:p>
            <a:pPr algn="just">
              <a:lnSpc>
                <a:spcPct val="100000"/>
              </a:lnSpc>
              <a:buFont typeface="Arial" panose="020B0604020202020204" pitchFamily="34" charset="0"/>
              <a:buChar char="•"/>
            </a:pPr>
            <a:r>
              <a:rPr lang="pt-BR" sz="2000" dirty="0"/>
              <a:t>Resultado  da  inclusão  de  tratamentos  não  repetidos  a alguns  delineamentos  já  conhecidos  como  delineamentos  tradicionais  (exemplo  dos blocos  incompletos,  quadrado  latino  e  blocos  </a:t>
            </a:r>
            <a:r>
              <a:rPr lang="pt-BR" sz="2000" dirty="0" err="1"/>
              <a:t>casualizados</a:t>
            </a:r>
            <a:r>
              <a:rPr lang="pt-BR" sz="2000" dirty="0"/>
              <a:t>)  (FEDERER,  1956;  1961; FEDERER e RAGHAVARAO, 1975)</a:t>
            </a:r>
          </a:p>
        </p:txBody>
      </p:sp>
      <p:sp>
        <p:nvSpPr>
          <p:cNvPr id="4" name="Rectangle 2">
            <a:extLst>
              <a:ext uri="{FF2B5EF4-FFF2-40B4-BE49-F238E27FC236}">
                <a16:creationId xmlns:a16="http://schemas.microsoft.com/office/drawing/2014/main" id="{21801162-2B78-4AA4-9884-AA0BD3034A7B}"/>
              </a:ext>
            </a:extLst>
          </p:cNvPr>
          <p:cNvSpPr>
            <a:spLocks noChangeArrowheads="1"/>
          </p:cNvSpPr>
          <p:nvPr/>
        </p:nvSpPr>
        <p:spPr bwMode="auto">
          <a:xfrm>
            <a:off x="539750" y="476250"/>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extLst>
      <p:ext uri="{BB962C8B-B14F-4D97-AF65-F5344CB8AC3E}">
        <p14:creationId xmlns:p14="http://schemas.microsoft.com/office/powerpoint/2010/main" val="40673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2120FCFB-739F-41EC-B3B6-16EE0D1943EE}"/>
              </a:ext>
            </a:extLst>
          </p:cNvPr>
          <p:cNvSpPr>
            <a:spLocks noChangeArrowheads="1"/>
          </p:cNvSpPr>
          <p:nvPr/>
        </p:nvSpPr>
        <p:spPr bwMode="auto">
          <a:xfrm>
            <a:off x="2057400" y="2057400"/>
            <a:ext cx="1600200"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170" name="Line 2">
            <a:extLst>
              <a:ext uri="{FF2B5EF4-FFF2-40B4-BE49-F238E27FC236}">
                <a16:creationId xmlns:a16="http://schemas.microsoft.com/office/drawing/2014/main" id="{124E9D9C-24E0-4197-903E-AAD5CEF6F103}"/>
              </a:ext>
            </a:extLst>
          </p:cNvPr>
          <p:cNvSpPr>
            <a:spLocks noChangeShapeType="1"/>
          </p:cNvSpPr>
          <p:nvPr/>
        </p:nvSpPr>
        <p:spPr bwMode="auto">
          <a:xfrm>
            <a:off x="257175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71" name="Line 3">
            <a:extLst>
              <a:ext uri="{FF2B5EF4-FFF2-40B4-BE49-F238E27FC236}">
                <a16:creationId xmlns:a16="http://schemas.microsoft.com/office/drawing/2014/main" id="{4723C3DD-E468-43E5-80E5-0E6CB0A56A35}"/>
              </a:ext>
            </a:extLst>
          </p:cNvPr>
          <p:cNvSpPr>
            <a:spLocks noChangeShapeType="1"/>
          </p:cNvSpPr>
          <p:nvPr/>
        </p:nvSpPr>
        <p:spPr bwMode="auto">
          <a:xfrm>
            <a:off x="312420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72" name="Rectangle 4">
            <a:extLst>
              <a:ext uri="{FF2B5EF4-FFF2-40B4-BE49-F238E27FC236}">
                <a16:creationId xmlns:a16="http://schemas.microsoft.com/office/drawing/2014/main" id="{10E1FBAC-331D-46CF-AE01-A8CC004E54F1}"/>
              </a:ext>
            </a:extLst>
          </p:cNvPr>
          <p:cNvSpPr>
            <a:spLocks noChangeArrowheads="1"/>
          </p:cNvSpPr>
          <p:nvPr/>
        </p:nvSpPr>
        <p:spPr bwMode="auto">
          <a:xfrm>
            <a:off x="2101850" y="214788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173" name="Rectangle 5">
            <a:extLst>
              <a:ext uri="{FF2B5EF4-FFF2-40B4-BE49-F238E27FC236}">
                <a16:creationId xmlns:a16="http://schemas.microsoft.com/office/drawing/2014/main" id="{EF11020D-EF38-4CBF-99AD-CAB242599B84}"/>
              </a:ext>
            </a:extLst>
          </p:cNvPr>
          <p:cNvSpPr>
            <a:spLocks noChangeArrowheads="1"/>
          </p:cNvSpPr>
          <p:nvPr/>
        </p:nvSpPr>
        <p:spPr bwMode="auto">
          <a:xfrm>
            <a:off x="2635250" y="2133600"/>
            <a:ext cx="18415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174" name="Rectangle 6">
            <a:extLst>
              <a:ext uri="{FF2B5EF4-FFF2-40B4-BE49-F238E27FC236}">
                <a16:creationId xmlns:a16="http://schemas.microsoft.com/office/drawing/2014/main" id="{8018A600-EF18-4C1C-AC5B-9096FEA65B22}"/>
              </a:ext>
            </a:extLst>
          </p:cNvPr>
          <p:cNvSpPr>
            <a:spLocks noChangeArrowheads="1"/>
          </p:cNvSpPr>
          <p:nvPr/>
        </p:nvSpPr>
        <p:spPr bwMode="auto">
          <a:xfrm>
            <a:off x="3187700" y="216693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C</a:t>
            </a:r>
          </a:p>
        </p:txBody>
      </p:sp>
      <p:sp>
        <p:nvSpPr>
          <p:cNvPr id="7175" name="Rectangle 7">
            <a:extLst>
              <a:ext uri="{FF2B5EF4-FFF2-40B4-BE49-F238E27FC236}">
                <a16:creationId xmlns:a16="http://schemas.microsoft.com/office/drawing/2014/main" id="{1B21527C-CA73-465C-A34B-60448B022DDE}"/>
              </a:ext>
            </a:extLst>
          </p:cNvPr>
          <p:cNvSpPr>
            <a:spLocks noChangeArrowheads="1"/>
          </p:cNvSpPr>
          <p:nvPr/>
        </p:nvSpPr>
        <p:spPr bwMode="auto">
          <a:xfrm>
            <a:off x="5867400" y="2057400"/>
            <a:ext cx="1600200"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176" name="Line 8">
            <a:extLst>
              <a:ext uri="{FF2B5EF4-FFF2-40B4-BE49-F238E27FC236}">
                <a16:creationId xmlns:a16="http://schemas.microsoft.com/office/drawing/2014/main" id="{DE98793B-5ED6-47B6-9A09-E08A8C61915B}"/>
              </a:ext>
            </a:extLst>
          </p:cNvPr>
          <p:cNvSpPr>
            <a:spLocks noChangeShapeType="1"/>
          </p:cNvSpPr>
          <p:nvPr/>
        </p:nvSpPr>
        <p:spPr bwMode="auto">
          <a:xfrm>
            <a:off x="638175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77" name="Line 9">
            <a:extLst>
              <a:ext uri="{FF2B5EF4-FFF2-40B4-BE49-F238E27FC236}">
                <a16:creationId xmlns:a16="http://schemas.microsoft.com/office/drawing/2014/main" id="{50974E8B-C015-4F39-95B7-A660DE6D97EB}"/>
              </a:ext>
            </a:extLst>
          </p:cNvPr>
          <p:cNvSpPr>
            <a:spLocks noChangeShapeType="1"/>
          </p:cNvSpPr>
          <p:nvPr/>
        </p:nvSpPr>
        <p:spPr bwMode="auto">
          <a:xfrm>
            <a:off x="693420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78" name="Rectangle 10">
            <a:extLst>
              <a:ext uri="{FF2B5EF4-FFF2-40B4-BE49-F238E27FC236}">
                <a16:creationId xmlns:a16="http://schemas.microsoft.com/office/drawing/2014/main" id="{E9EBEEAB-5989-488A-964C-21D4E9CF4B8B}"/>
              </a:ext>
            </a:extLst>
          </p:cNvPr>
          <p:cNvSpPr>
            <a:spLocks noChangeArrowheads="1"/>
          </p:cNvSpPr>
          <p:nvPr/>
        </p:nvSpPr>
        <p:spPr bwMode="auto">
          <a:xfrm>
            <a:off x="5911850" y="214788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179" name="Rectangle 11">
            <a:extLst>
              <a:ext uri="{FF2B5EF4-FFF2-40B4-BE49-F238E27FC236}">
                <a16:creationId xmlns:a16="http://schemas.microsoft.com/office/drawing/2014/main" id="{A46164D7-4D4D-4CFE-AA7C-050D67B5B917}"/>
              </a:ext>
            </a:extLst>
          </p:cNvPr>
          <p:cNvSpPr>
            <a:spLocks noChangeArrowheads="1"/>
          </p:cNvSpPr>
          <p:nvPr/>
        </p:nvSpPr>
        <p:spPr bwMode="auto">
          <a:xfrm>
            <a:off x="6445250" y="2133600"/>
            <a:ext cx="1841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180" name="Rectangle 12">
            <a:extLst>
              <a:ext uri="{FF2B5EF4-FFF2-40B4-BE49-F238E27FC236}">
                <a16:creationId xmlns:a16="http://schemas.microsoft.com/office/drawing/2014/main" id="{4742BBA1-9933-4017-8937-CEB1EB241E59}"/>
              </a:ext>
            </a:extLst>
          </p:cNvPr>
          <p:cNvSpPr>
            <a:spLocks noChangeArrowheads="1"/>
          </p:cNvSpPr>
          <p:nvPr/>
        </p:nvSpPr>
        <p:spPr bwMode="auto">
          <a:xfrm>
            <a:off x="6997700" y="216693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181" name="Rectangle 13">
            <a:extLst>
              <a:ext uri="{FF2B5EF4-FFF2-40B4-BE49-F238E27FC236}">
                <a16:creationId xmlns:a16="http://schemas.microsoft.com/office/drawing/2014/main" id="{ABB401F3-E600-4DE6-B2D2-5BF60C22F312}"/>
              </a:ext>
            </a:extLst>
          </p:cNvPr>
          <p:cNvSpPr>
            <a:spLocks noChangeArrowheads="1"/>
          </p:cNvSpPr>
          <p:nvPr/>
        </p:nvSpPr>
        <p:spPr bwMode="auto">
          <a:xfrm>
            <a:off x="6457950" y="217170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C</a:t>
            </a:r>
          </a:p>
        </p:txBody>
      </p:sp>
      <p:sp>
        <p:nvSpPr>
          <p:cNvPr id="7182" name="Line 14">
            <a:extLst>
              <a:ext uri="{FF2B5EF4-FFF2-40B4-BE49-F238E27FC236}">
                <a16:creationId xmlns:a16="http://schemas.microsoft.com/office/drawing/2014/main" id="{6F3601A1-C0B1-4395-AEF2-7CB86A63B14D}"/>
              </a:ext>
            </a:extLst>
          </p:cNvPr>
          <p:cNvSpPr>
            <a:spLocks noChangeShapeType="1"/>
          </p:cNvSpPr>
          <p:nvPr/>
        </p:nvSpPr>
        <p:spPr bwMode="auto">
          <a:xfrm flipH="1">
            <a:off x="1444625" y="2895600"/>
            <a:ext cx="844550" cy="7620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83" name="Line 15">
            <a:extLst>
              <a:ext uri="{FF2B5EF4-FFF2-40B4-BE49-F238E27FC236}">
                <a16:creationId xmlns:a16="http://schemas.microsoft.com/office/drawing/2014/main" id="{6D1744E3-0DED-4317-BA87-60904B505FB1}"/>
              </a:ext>
            </a:extLst>
          </p:cNvPr>
          <p:cNvSpPr>
            <a:spLocks noChangeShapeType="1"/>
          </p:cNvSpPr>
          <p:nvPr/>
        </p:nvSpPr>
        <p:spPr bwMode="auto">
          <a:xfrm flipH="1">
            <a:off x="2511425" y="2895600"/>
            <a:ext cx="387350" cy="6858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84" name="Line 16">
            <a:extLst>
              <a:ext uri="{FF2B5EF4-FFF2-40B4-BE49-F238E27FC236}">
                <a16:creationId xmlns:a16="http://schemas.microsoft.com/office/drawing/2014/main" id="{AB8DF9C6-0ED1-40D7-8750-A9DB858573D9}"/>
              </a:ext>
            </a:extLst>
          </p:cNvPr>
          <p:cNvSpPr>
            <a:spLocks noChangeShapeType="1"/>
          </p:cNvSpPr>
          <p:nvPr/>
        </p:nvSpPr>
        <p:spPr bwMode="auto">
          <a:xfrm>
            <a:off x="3352800" y="2895600"/>
            <a:ext cx="1066800" cy="6858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85" name="Line 17">
            <a:extLst>
              <a:ext uri="{FF2B5EF4-FFF2-40B4-BE49-F238E27FC236}">
                <a16:creationId xmlns:a16="http://schemas.microsoft.com/office/drawing/2014/main" id="{0581F27E-D0F4-4BB6-9EA8-CD094F8AF8F6}"/>
              </a:ext>
            </a:extLst>
          </p:cNvPr>
          <p:cNvSpPr>
            <a:spLocks noChangeShapeType="1"/>
          </p:cNvSpPr>
          <p:nvPr/>
        </p:nvSpPr>
        <p:spPr bwMode="auto">
          <a:xfrm flipH="1">
            <a:off x="6321425" y="3048000"/>
            <a:ext cx="539750" cy="19812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86" name="Rectangle 18">
            <a:extLst>
              <a:ext uri="{FF2B5EF4-FFF2-40B4-BE49-F238E27FC236}">
                <a16:creationId xmlns:a16="http://schemas.microsoft.com/office/drawing/2014/main" id="{2EB75FC6-55F4-4CB3-825D-2D6A3F95F9FE}"/>
              </a:ext>
            </a:extLst>
          </p:cNvPr>
          <p:cNvSpPr>
            <a:spLocks noChangeArrowheads="1"/>
          </p:cNvSpPr>
          <p:nvPr/>
        </p:nvSpPr>
        <p:spPr bwMode="auto">
          <a:xfrm>
            <a:off x="2247900" y="1295400"/>
            <a:ext cx="16002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Bloco 1</a:t>
            </a:r>
          </a:p>
        </p:txBody>
      </p:sp>
      <p:sp>
        <p:nvSpPr>
          <p:cNvPr id="7187" name="Rectangle 19">
            <a:extLst>
              <a:ext uri="{FF2B5EF4-FFF2-40B4-BE49-F238E27FC236}">
                <a16:creationId xmlns:a16="http://schemas.microsoft.com/office/drawing/2014/main" id="{307A63ED-EB84-432A-AF51-9EEA02030A92}"/>
              </a:ext>
            </a:extLst>
          </p:cNvPr>
          <p:cNvSpPr>
            <a:spLocks noChangeArrowheads="1"/>
          </p:cNvSpPr>
          <p:nvPr/>
        </p:nvSpPr>
        <p:spPr bwMode="auto">
          <a:xfrm>
            <a:off x="6019800" y="1295400"/>
            <a:ext cx="16764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Bloco 2</a:t>
            </a:r>
          </a:p>
        </p:txBody>
      </p:sp>
      <p:sp>
        <p:nvSpPr>
          <p:cNvPr id="7188" name="Rectangle 20">
            <a:extLst>
              <a:ext uri="{FF2B5EF4-FFF2-40B4-BE49-F238E27FC236}">
                <a16:creationId xmlns:a16="http://schemas.microsoft.com/office/drawing/2014/main" id="{B588F533-5CBA-427A-9E7B-AD80AA53CB8A}"/>
              </a:ext>
            </a:extLst>
          </p:cNvPr>
          <p:cNvSpPr>
            <a:spLocks noChangeArrowheads="1"/>
          </p:cNvSpPr>
          <p:nvPr/>
        </p:nvSpPr>
        <p:spPr bwMode="auto">
          <a:xfrm>
            <a:off x="3886200" y="5181600"/>
            <a:ext cx="4722813"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189" name="Line 21">
            <a:extLst>
              <a:ext uri="{FF2B5EF4-FFF2-40B4-BE49-F238E27FC236}">
                <a16:creationId xmlns:a16="http://schemas.microsoft.com/office/drawing/2014/main" id="{ED8B4EEF-A786-40A9-AD15-012F07B49F3F}"/>
              </a:ext>
            </a:extLst>
          </p:cNvPr>
          <p:cNvSpPr>
            <a:spLocks noChangeShapeType="1"/>
          </p:cNvSpPr>
          <p:nvPr/>
        </p:nvSpPr>
        <p:spPr bwMode="auto">
          <a:xfrm>
            <a:off x="49530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0" name="Line 22">
            <a:extLst>
              <a:ext uri="{FF2B5EF4-FFF2-40B4-BE49-F238E27FC236}">
                <a16:creationId xmlns:a16="http://schemas.microsoft.com/office/drawing/2014/main" id="{21B8AEB0-041E-47CA-BA79-3101B3D7A6EB}"/>
              </a:ext>
            </a:extLst>
          </p:cNvPr>
          <p:cNvSpPr>
            <a:spLocks noChangeShapeType="1"/>
          </p:cNvSpPr>
          <p:nvPr/>
        </p:nvSpPr>
        <p:spPr bwMode="auto">
          <a:xfrm>
            <a:off x="65532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1" name="Rectangle 23">
            <a:extLst>
              <a:ext uri="{FF2B5EF4-FFF2-40B4-BE49-F238E27FC236}">
                <a16:creationId xmlns:a16="http://schemas.microsoft.com/office/drawing/2014/main" id="{3E52F976-46B7-44C2-A9DC-5210F6220117}"/>
              </a:ext>
            </a:extLst>
          </p:cNvPr>
          <p:cNvSpPr>
            <a:spLocks noChangeArrowheads="1"/>
          </p:cNvSpPr>
          <p:nvPr/>
        </p:nvSpPr>
        <p:spPr bwMode="auto">
          <a:xfrm>
            <a:off x="4445000" y="5272088"/>
            <a:ext cx="420688"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192" name="Rectangle 24">
            <a:extLst>
              <a:ext uri="{FF2B5EF4-FFF2-40B4-BE49-F238E27FC236}">
                <a16:creationId xmlns:a16="http://schemas.microsoft.com/office/drawing/2014/main" id="{5D268212-FA06-4356-8D8C-83E6A4E4F3F5}"/>
              </a:ext>
            </a:extLst>
          </p:cNvPr>
          <p:cNvSpPr>
            <a:spLocks noChangeArrowheads="1"/>
          </p:cNvSpPr>
          <p:nvPr/>
        </p:nvSpPr>
        <p:spPr bwMode="auto">
          <a:xfrm>
            <a:off x="5588000" y="5257800"/>
            <a:ext cx="4206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C</a:t>
            </a:r>
          </a:p>
        </p:txBody>
      </p:sp>
      <p:sp>
        <p:nvSpPr>
          <p:cNvPr id="7193" name="Rectangle 25">
            <a:extLst>
              <a:ext uri="{FF2B5EF4-FFF2-40B4-BE49-F238E27FC236}">
                <a16:creationId xmlns:a16="http://schemas.microsoft.com/office/drawing/2014/main" id="{D2531A08-96A3-4DEE-818A-F24CD1C63ECF}"/>
              </a:ext>
            </a:extLst>
          </p:cNvPr>
          <p:cNvSpPr>
            <a:spLocks noChangeArrowheads="1"/>
          </p:cNvSpPr>
          <p:nvPr/>
        </p:nvSpPr>
        <p:spPr bwMode="auto">
          <a:xfrm>
            <a:off x="7654925" y="5291138"/>
            <a:ext cx="4222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194" name="Line 26">
            <a:extLst>
              <a:ext uri="{FF2B5EF4-FFF2-40B4-BE49-F238E27FC236}">
                <a16:creationId xmlns:a16="http://schemas.microsoft.com/office/drawing/2014/main" id="{1C823571-9231-486C-8768-DF376F0E4C80}"/>
              </a:ext>
            </a:extLst>
          </p:cNvPr>
          <p:cNvSpPr>
            <a:spLocks noChangeShapeType="1"/>
          </p:cNvSpPr>
          <p:nvPr/>
        </p:nvSpPr>
        <p:spPr bwMode="auto">
          <a:xfrm>
            <a:off x="54864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5" name="Line 27">
            <a:extLst>
              <a:ext uri="{FF2B5EF4-FFF2-40B4-BE49-F238E27FC236}">
                <a16:creationId xmlns:a16="http://schemas.microsoft.com/office/drawing/2014/main" id="{6E18F0BC-E278-492F-9A35-5FA1DA19356E}"/>
              </a:ext>
            </a:extLst>
          </p:cNvPr>
          <p:cNvSpPr>
            <a:spLocks noChangeShapeType="1"/>
          </p:cNvSpPr>
          <p:nvPr/>
        </p:nvSpPr>
        <p:spPr bwMode="auto">
          <a:xfrm>
            <a:off x="60198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6" name="Line 28">
            <a:extLst>
              <a:ext uri="{FF2B5EF4-FFF2-40B4-BE49-F238E27FC236}">
                <a16:creationId xmlns:a16="http://schemas.microsoft.com/office/drawing/2014/main" id="{64BA26AF-91FD-44FB-B5BE-41F13CC74AEA}"/>
              </a:ext>
            </a:extLst>
          </p:cNvPr>
          <p:cNvSpPr>
            <a:spLocks noChangeShapeType="1"/>
          </p:cNvSpPr>
          <p:nvPr/>
        </p:nvSpPr>
        <p:spPr bwMode="auto">
          <a:xfrm>
            <a:off x="80772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7" name="Line 29">
            <a:extLst>
              <a:ext uri="{FF2B5EF4-FFF2-40B4-BE49-F238E27FC236}">
                <a16:creationId xmlns:a16="http://schemas.microsoft.com/office/drawing/2014/main" id="{9AEE93DA-CA66-4FD1-8374-300D2D783C66}"/>
              </a:ext>
            </a:extLst>
          </p:cNvPr>
          <p:cNvSpPr>
            <a:spLocks noChangeShapeType="1"/>
          </p:cNvSpPr>
          <p:nvPr/>
        </p:nvSpPr>
        <p:spPr bwMode="auto">
          <a:xfrm>
            <a:off x="44196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8" name="Line 30">
            <a:extLst>
              <a:ext uri="{FF2B5EF4-FFF2-40B4-BE49-F238E27FC236}">
                <a16:creationId xmlns:a16="http://schemas.microsoft.com/office/drawing/2014/main" id="{56B08099-FE57-4008-BD55-8B44349D9B1D}"/>
              </a:ext>
            </a:extLst>
          </p:cNvPr>
          <p:cNvSpPr>
            <a:spLocks noChangeShapeType="1"/>
          </p:cNvSpPr>
          <p:nvPr/>
        </p:nvSpPr>
        <p:spPr bwMode="auto">
          <a:xfrm>
            <a:off x="75438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199" name="Line 31">
            <a:extLst>
              <a:ext uri="{FF2B5EF4-FFF2-40B4-BE49-F238E27FC236}">
                <a16:creationId xmlns:a16="http://schemas.microsoft.com/office/drawing/2014/main" id="{3D57F7C3-872A-44F4-A981-4111BEB3B5F2}"/>
              </a:ext>
            </a:extLst>
          </p:cNvPr>
          <p:cNvSpPr>
            <a:spLocks noChangeShapeType="1"/>
          </p:cNvSpPr>
          <p:nvPr/>
        </p:nvSpPr>
        <p:spPr bwMode="auto">
          <a:xfrm>
            <a:off x="70485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00" name="Rectangle 32">
            <a:extLst>
              <a:ext uri="{FF2B5EF4-FFF2-40B4-BE49-F238E27FC236}">
                <a16:creationId xmlns:a16="http://schemas.microsoft.com/office/drawing/2014/main" id="{E3B83CFC-12E1-478B-8D63-12E5907A4D99}"/>
              </a:ext>
            </a:extLst>
          </p:cNvPr>
          <p:cNvSpPr>
            <a:spLocks noChangeArrowheads="1"/>
          </p:cNvSpPr>
          <p:nvPr/>
        </p:nvSpPr>
        <p:spPr bwMode="auto">
          <a:xfrm>
            <a:off x="3810000" y="5295900"/>
            <a:ext cx="685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11</a:t>
            </a:r>
          </a:p>
        </p:txBody>
      </p:sp>
      <p:sp>
        <p:nvSpPr>
          <p:cNvPr id="7201" name="Rectangle 33">
            <a:extLst>
              <a:ext uri="{FF2B5EF4-FFF2-40B4-BE49-F238E27FC236}">
                <a16:creationId xmlns:a16="http://schemas.microsoft.com/office/drawing/2014/main" id="{3E6194A4-1A2D-4B71-99D9-CC261F40BE0D}"/>
              </a:ext>
            </a:extLst>
          </p:cNvPr>
          <p:cNvSpPr>
            <a:spLocks noChangeArrowheads="1"/>
          </p:cNvSpPr>
          <p:nvPr/>
        </p:nvSpPr>
        <p:spPr bwMode="auto">
          <a:xfrm>
            <a:off x="5067300" y="5295900"/>
            <a:ext cx="3794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9</a:t>
            </a:r>
          </a:p>
        </p:txBody>
      </p:sp>
      <p:sp>
        <p:nvSpPr>
          <p:cNvPr id="7202" name="Rectangle 34">
            <a:extLst>
              <a:ext uri="{FF2B5EF4-FFF2-40B4-BE49-F238E27FC236}">
                <a16:creationId xmlns:a16="http://schemas.microsoft.com/office/drawing/2014/main" id="{2BD6E094-B71A-4C7E-A689-E3805BD765BF}"/>
              </a:ext>
            </a:extLst>
          </p:cNvPr>
          <p:cNvSpPr>
            <a:spLocks noChangeArrowheads="1"/>
          </p:cNvSpPr>
          <p:nvPr/>
        </p:nvSpPr>
        <p:spPr bwMode="auto">
          <a:xfrm>
            <a:off x="7048500" y="5314950"/>
            <a:ext cx="685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12</a:t>
            </a:r>
          </a:p>
        </p:txBody>
      </p:sp>
      <p:sp>
        <p:nvSpPr>
          <p:cNvPr id="7203" name="Rectangle 35">
            <a:extLst>
              <a:ext uri="{FF2B5EF4-FFF2-40B4-BE49-F238E27FC236}">
                <a16:creationId xmlns:a16="http://schemas.microsoft.com/office/drawing/2014/main" id="{8CA5BEF0-1B12-4396-BB8C-A48B990B71B6}"/>
              </a:ext>
            </a:extLst>
          </p:cNvPr>
          <p:cNvSpPr>
            <a:spLocks noChangeArrowheads="1"/>
          </p:cNvSpPr>
          <p:nvPr/>
        </p:nvSpPr>
        <p:spPr bwMode="auto">
          <a:xfrm>
            <a:off x="6000750" y="5314950"/>
            <a:ext cx="608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10</a:t>
            </a:r>
          </a:p>
        </p:txBody>
      </p:sp>
      <p:sp>
        <p:nvSpPr>
          <p:cNvPr id="7204" name="Rectangle 36">
            <a:extLst>
              <a:ext uri="{FF2B5EF4-FFF2-40B4-BE49-F238E27FC236}">
                <a16:creationId xmlns:a16="http://schemas.microsoft.com/office/drawing/2014/main" id="{E24D6A6C-AC8F-4F2A-AB47-B1631A50D286}"/>
              </a:ext>
            </a:extLst>
          </p:cNvPr>
          <p:cNvSpPr>
            <a:spLocks noChangeArrowheads="1"/>
          </p:cNvSpPr>
          <p:nvPr/>
        </p:nvSpPr>
        <p:spPr bwMode="auto">
          <a:xfrm>
            <a:off x="6667500" y="531495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7</a:t>
            </a:r>
          </a:p>
        </p:txBody>
      </p:sp>
      <p:sp>
        <p:nvSpPr>
          <p:cNvPr id="7205" name="Rectangle 37">
            <a:extLst>
              <a:ext uri="{FF2B5EF4-FFF2-40B4-BE49-F238E27FC236}">
                <a16:creationId xmlns:a16="http://schemas.microsoft.com/office/drawing/2014/main" id="{B333EA88-72A2-4F21-938E-EA0DEFC748E6}"/>
              </a:ext>
            </a:extLst>
          </p:cNvPr>
          <p:cNvSpPr>
            <a:spLocks noChangeArrowheads="1"/>
          </p:cNvSpPr>
          <p:nvPr/>
        </p:nvSpPr>
        <p:spPr bwMode="auto">
          <a:xfrm>
            <a:off x="8210550" y="5295900"/>
            <a:ext cx="304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8</a:t>
            </a:r>
          </a:p>
        </p:txBody>
      </p:sp>
      <p:sp>
        <p:nvSpPr>
          <p:cNvPr id="7206" name="Rectangle 38">
            <a:extLst>
              <a:ext uri="{FF2B5EF4-FFF2-40B4-BE49-F238E27FC236}">
                <a16:creationId xmlns:a16="http://schemas.microsoft.com/office/drawing/2014/main" id="{2A1503F1-BA35-45E8-8DEC-89391E117B37}"/>
              </a:ext>
            </a:extLst>
          </p:cNvPr>
          <p:cNvSpPr>
            <a:spLocks noChangeArrowheads="1"/>
          </p:cNvSpPr>
          <p:nvPr/>
        </p:nvSpPr>
        <p:spPr bwMode="auto">
          <a:xfrm>
            <a:off x="533400" y="3733800"/>
            <a:ext cx="4722813"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207" name="Line 39">
            <a:extLst>
              <a:ext uri="{FF2B5EF4-FFF2-40B4-BE49-F238E27FC236}">
                <a16:creationId xmlns:a16="http://schemas.microsoft.com/office/drawing/2014/main" id="{63AF9779-0C10-483C-9967-16D78C3CD673}"/>
              </a:ext>
            </a:extLst>
          </p:cNvPr>
          <p:cNvSpPr>
            <a:spLocks noChangeShapeType="1"/>
          </p:cNvSpPr>
          <p:nvPr/>
        </p:nvSpPr>
        <p:spPr bwMode="auto">
          <a:xfrm>
            <a:off x="16002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08" name="Line 40">
            <a:extLst>
              <a:ext uri="{FF2B5EF4-FFF2-40B4-BE49-F238E27FC236}">
                <a16:creationId xmlns:a16="http://schemas.microsoft.com/office/drawing/2014/main" id="{C93435E8-14E8-4C1D-99AC-D5C99AED9C58}"/>
              </a:ext>
            </a:extLst>
          </p:cNvPr>
          <p:cNvSpPr>
            <a:spLocks noChangeShapeType="1"/>
          </p:cNvSpPr>
          <p:nvPr/>
        </p:nvSpPr>
        <p:spPr bwMode="auto">
          <a:xfrm>
            <a:off x="32004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09" name="Rectangle 41">
            <a:extLst>
              <a:ext uri="{FF2B5EF4-FFF2-40B4-BE49-F238E27FC236}">
                <a16:creationId xmlns:a16="http://schemas.microsoft.com/office/drawing/2014/main" id="{4A6E3E4F-9BAA-453D-89F4-AA0DBDE454D2}"/>
              </a:ext>
            </a:extLst>
          </p:cNvPr>
          <p:cNvSpPr>
            <a:spLocks noChangeArrowheads="1"/>
          </p:cNvSpPr>
          <p:nvPr/>
        </p:nvSpPr>
        <p:spPr bwMode="auto">
          <a:xfrm>
            <a:off x="1092200" y="3824288"/>
            <a:ext cx="420688"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210" name="Rectangle 42">
            <a:extLst>
              <a:ext uri="{FF2B5EF4-FFF2-40B4-BE49-F238E27FC236}">
                <a16:creationId xmlns:a16="http://schemas.microsoft.com/office/drawing/2014/main" id="{339D5747-FC55-4C31-A539-C91B168DEA31}"/>
              </a:ext>
            </a:extLst>
          </p:cNvPr>
          <p:cNvSpPr>
            <a:spLocks noChangeArrowheads="1"/>
          </p:cNvSpPr>
          <p:nvPr/>
        </p:nvSpPr>
        <p:spPr bwMode="auto">
          <a:xfrm>
            <a:off x="2235200" y="3810000"/>
            <a:ext cx="4206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211" name="Rectangle 43">
            <a:extLst>
              <a:ext uri="{FF2B5EF4-FFF2-40B4-BE49-F238E27FC236}">
                <a16:creationId xmlns:a16="http://schemas.microsoft.com/office/drawing/2014/main" id="{6875C0CD-7404-4CA4-9E69-49CD994B623C}"/>
              </a:ext>
            </a:extLst>
          </p:cNvPr>
          <p:cNvSpPr>
            <a:spLocks noChangeArrowheads="1"/>
          </p:cNvSpPr>
          <p:nvPr/>
        </p:nvSpPr>
        <p:spPr bwMode="auto">
          <a:xfrm>
            <a:off x="4302125" y="3843338"/>
            <a:ext cx="4222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F</a:t>
            </a:r>
          </a:p>
        </p:txBody>
      </p:sp>
      <p:sp>
        <p:nvSpPr>
          <p:cNvPr id="7212" name="Line 44">
            <a:extLst>
              <a:ext uri="{FF2B5EF4-FFF2-40B4-BE49-F238E27FC236}">
                <a16:creationId xmlns:a16="http://schemas.microsoft.com/office/drawing/2014/main" id="{CB3249C8-FB89-4D78-9192-F322CD7CF578}"/>
              </a:ext>
            </a:extLst>
          </p:cNvPr>
          <p:cNvSpPr>
            <a:spLocks noChangeShapeType="1"/>
          </p:cNvSpPr>
          <p:nvPr/>
        </p:nvSpPr>
        <p:spPr bwMode="auto">
          <a:xfrm>
            <a:off x="21336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3" name="Line 45">
            <a:extLst>
              <a:ext uri="{FF2B5EF4-FFF2-40B4-BE49-F238E27FC236}">
                <a16:creationId xmlns:a16="http://schemas.microsoft.com/office/drawing/2014/main" id="{1AE0BE55-9EA1-461E-88B7-90E9172CBC98}"/>
              </a:ext>
            </a:extLst>
          </p:cNvPr>
          <p:cNvSpPr>
            <a:spLocks noChangeShapeType="1"/>
          </p:cNvSpPr>
          <p:nvPr/>
        </p:nvSpPr>
        <p:spPr bwMode="auto">
          <a:xfrm>
            <a:off x="26670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4" name="Line 46">
            <a:extLst>
              <a:ext uri="{FF2B5EF4-FFF2-40B4-BE49-F238E27FC236}">
                <a16:creationId xmlns:a16="http://schemas.microsoft.com/office/drawing/2014/main" id="{97499DA9-AA44-44D3-8A7F-FF843BCF75FA}"/>
              </a:ext>
            </a:extLst>
          </p:cNvPr>
          <p:cNvSpPr>
            <a:spLocks noChangeShapeType="1"/>
          </p:cNvSpPr>
          <p:nvPr/>
        </p:nvSpPr>
        <p:spPr bwMode="auto">
          <a:xfrm>
            <a:off x="47244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5" name="Line 47">
            <a:extLst>
              <a:ext uri="{FF2B5EF4-FFF2-40B4-BE49-F238E27FC236}">
                <a16:creationId xmlns:a16="http://schemas.microsoft.com/office/drawing/2014/main" id="{BCF95213-A543-404A-967E-D8A379AD8CF5}"/>
              </a:ext>
            </a:extLst>
          </p:cNvPr>
          <p:cNvSpPr>
            <a:spLocks noChangeShapeType="1"/>
          </p:cNvSpPr>
          <p:nvPr/>
        </p:nvSpPr>
        <p:spPr bwMode="auto">
          <a:xfrm>
            <a:off x="10668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6" name="Line 48">
            <a:extLst>
              <a:ext uri="{FF2B5EF4-FFF2-40B4-BE49-F238E27FC236}">
                <a16:creationId xmlns:a16="http://schemas.microsoft.com/office/drawing/2014/main" id="{3539FEA6-F56F-4677-8B09-BF10FE53D12E}"/>
              </a:ext>
            </a:extLst>
          </p:cNvPr>
          <p:cNvSpPr>
            <a:spLocks noChangeShapeType="1"/>
          </p:cNvSpPr>
          <p:nvPr/>
        </p:nvSpPr>
        <p:spPr bwMode="auto">
          <a:xfrm>
            <a:off x="41910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7" name="Line 49">
            <a:extLst>
              <a:ext uri="{FF2B5EF4-FFF2-40B4-BE49-F238E27FC236}">
                <a16:creationId xmlns:a16="http://schemas.microsoft.com/office/drawing/2014/main" id="{E5953268-2E8C-489A-B0F9-DA5F64D22DB9}"/>
              </a:ext>
            </a:extLst>
          </p:cNvPr>
          <p:cNvSpPr>
            <a:spLocks noChangeShapeType="1"/>
          </p:cNvSpPr>
          <p:nvPr/>
        </p:nvSpPr>
        <p:spPr bwMode="auto">
          <a:xfrm>
            <a:off x="3695700" y="37338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18" name="Rectangle 50">
            <a:extLst>
              <a:ext uri="{FF2B5EF4-FFF2-40B4-BE49-F238E27FC236}">
                <a16:creationId xmlns:a16="http://schemas.microsoft.com/office/drawing/2014/main" id="{13AD6F9B-8EA1-4EFF-898A-A7508A509063}"/>
              </a:ext>
            </a:extLst>
          </p:cNvPr>
          <p:cNvSpPr>
            <a:spLocks noChangeArrowheads="1"/>
          </p:cNvSpPr>
          <p:nvPr/>
        </p:nvSpPr>
        <p:spPr bwMode="auto">
          <a:xfrm>
            <a:off x="647700" y="384810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5</a:t>
            </a:r>
          </a:p>
        </p:txBody>
      </p:sp>
      <p:sp>
        <p:nvSpPr>
          <p:cNvPr id="7219" name="Rectangle 51">
            <a:extLst>
              <a:ext uri="{FF2B5EF4-FFF2-40B4-BE49-F238E27FC236}">
                <a16:creationId xmlns:a16="http://schemas.microsoft.com/office/drawing/2014/main" id="{2AB91539-6F4A-40D4-B0EA-0970D369AD1E}"/>
              </a:ext>
            </a:extLst>
          </p:cNvPr>
          <p:cNvSpPr>
            <a:spLocks noChangeArrowheads="1"/>
          </p:cNvSpPr>
          <p:nvPr/>
        </p:nvSpPr>
        <p:spPr bwMode="auto">
          <a:xfrm>
            <a:off x="1714500" y="3848100"/>
            <a:ext cx="3794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4</a:t>
            </a:r>
          </a:p>
        </p:txBody>
      </p:sp>
      <p:sp>
        <p:nvSpPr>
          <p:cNvPr id="7220" name="Rectangle 52">
            <a:extLst>
              <a:ext uri="{FF2B5EF4-FFF2-40B4-BE49-F238E27FC236}">
                <a16:creationId xmlns:a16="http://schemas.microsoft.com/office/drawing/2014/main" id="{74254CF8-ADC9-4315-A5F9-4C279445B13F}"/>
              </a:ext>
            </a:extLst>
          </p:cNvPr>
          <p:cNvSpPr>
            <a:spLocks noChangeArrowheads="1"/>
          </p:cNvSpPr>
          <p:nvPr/>
        </p:nvSpPr>
        <p:spPr bwMode="auto">
          <a:xfrm>
            <a:off x="3810000" y="3867150"/>
            <a:ext cx="304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3</a:t>
            </a:r>
          </a:p>
        </p:txBody>
      </p:sp>
      <p:sp>
        <p:nvSpPr>
          <p:cNvPr id="7221" name="Rectangle 53">
            <a:extLst>
              <a:ext uri="{FF2B5EF4-FFF2-40B4-BE49-F238E27FC236}">
                <a16:creationId xmlns:a16="http://schemas.microsoft.com/office/drawing/2014/main" id="{B9DCFFD4-E841-464A-9D91-117C7F99D42C}"/>
              </a:ext>
            </a:extLst>
          </p:cNvPr>
          <p:cNvSpPr>
            <a:spLocks noChangeArrowheads="1"/>
          </p:cNvSpPr>
          <p:nvPr/>
        </p:nvSpPr>
        <p:spPr bwMode="auto">
          <a:xfrm>
            <a:off x="2819400" y="3867150"/>
            <a:ext cx="304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6</a:t>
            </a:r>
          </a:p>
        </p:txBody>
      </p:sp>
      <p:sp>
        <p:nvSpPr>
          <p:cNvPr id="7222" name="Rectangle 54">
            <a:extLst>
              <a:ext uri="{FF2B5EF4-FFF2-40B4-BE49-F238E27FC236}">
                <a16:creationId xmlns:a16="http://schemas.microsoft.com/office/drawing/2014/main" id="{DCD7B1A4-6173-4A9F-9992-4FC9EF671C04}"/>
              </a:ext>
            </a:extLst>
          </p:cNvPr>
          <p:cNvSpPr>
            <a:spLocks noChangeArrowheads="1"/>
          </p:cNvSpPr>
          <p:nvPr/>
        </p:nvSpPr>
        <p:spPr bwMode="auto">
          <a:xfrm>
            <a:off x="3314700" y="386715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a:t>
            </a:r>
          </a:p>
        </p:txBody>
      </p:sp>
      <p:sp>
        <p:nvSpPr>
          <p:cNvPr id="7223" name="Rectangle 55">
            <a:extLst>
              <a:ext uri="{FF2B5EF4-FFF2-40B4-BE49-F238E27FC236}">
                <a16:creationId xmlns:a16="http://schemas.microsoft.com/office/drawing/2014/main" id="{F45A4155-4D4D-435C-BEDE-8983F1D4F387}"/>
              </a:ext>
            </a:extLst>
          </p:cNvPr>
          <p:cNvSpPr>
            <a:spLocks noChangeArrowheads="1"/>
          </p:cNvSpPr>
          <p:nvPr/>
        </p:nvSpPr>
        <p:spPr bwMode="auto">
          <a:xfrm>
            <a:off x="4857750" y="3848100"/>
            <a:ext cx="304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2</a:t>
            </a:r>
          </a:p>
        </p:txBody>
      </p:sp>
      <p:sp>
        <p:nvSpPr>
          <p:cNvPr id="7224" name="Rectangle 56">
            <a:extLst>
              <a:ext uri="{FF2B5EF4-FFF2-40B4-BE49-F238E27FC236}">
                <a16:creationId xmlns:a16="http://schemas.microsoft.com/office/drawing/2014/main" id="{274BAC87-454C-4C7A-B5E2-31DD4654C855}"/>
              </a:ext>
            </a:extLst>
          </p:cNvPr>
          <p:cNvSpPr>
            <a:spLocks noChangeArrowheads="1"/>
          </p:cNvSpPr>
          <p:nvPr/>
        </p:nvSpPr>
        <p:spPr bwMode="auto">
          <a:xfrm>
            <a:off x="2057400" y="2057400"/>
            <a:ext cx="1600200"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225" name="Line 57">
            <a:extLst>
              <a:ext uri="{FF2B5EF4-FFF2-40B4-BE49-F238E27FC236}">
                <a16:creationId xmlns:a16="http://schemas.microsoft.com/office/drawing/2014/main" id="{53F8AA31-31F3-45E5-97CA-DAC2ECA9A0E1}"/>
              </a:ext>
            </a:extLst>
          </p:cNvPr>
          <p:cNvSpPr>
            <a:spLocks noChangeShapeType="1"/>
          </p:cNvSpPr>
          <p:nvPr/>
        </p:nvSpPr>
        <p:spPr bwMode="auto">
          <a:xfrm>
            <a:off x="257175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26" name="Line 58">
            <a:extLst>
              <a:ext uri="{FF2B5EF4-FFF2-40B4-BE49-F238E27FC236}">
                <a16:creationId xmlns:a16="http://schemas.microsoft.com/office/drawing/2014/main" id="{62D8E674-EAB2-43FF-A9A2-7CA0331085F0}"/>
              </a:ext>
            </a:extLst>
          </p:cNvPr>
          <p:cNvSpPr>
            <a:spLocks noChangeShapeType="1"/>
          </p:cNvSpPr>
          <p:nvPr/>
        </p:nvSpPr>
        <p:spPr bwMode="auto">
          <a:xfrm>
            <a:off x="312420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27" name="Rectangle 59">
            <a:extLst>
              <a:ext uri="{FF2B5EF4-FFF2-40B4-BE49-F238E27FC236}">
                <a16:creationId xmlns:a16="http://schemas.microsoft.com/office/drawing/2014/main" id="{A3DE9664-6331-4198-9AD1-C6E4BF6FFB6E}"/>
              </a:ext>
            </a:extLst>
          </p:cNvPr>
          <p:cNvSpPr>
            <a:spLocks noChangeArrowheads="1"/>
          </p:cNvSpPr>
          <p:nvPr/>
        </p:nvSpPr>
        <p:spPr bwMode="auto">
          <a:xfrm>
            <a:off x="2101850" y="214788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228" name="Rectangle 60">
            <a:extLst>
              <a:ext uri="{FF2B5EF4-FFF2-40B4-BE49-F238E27FC236}">
                <a16:creationId xmlns:a16="http://schemas.microsoft.com/office/drawing/2014/main" id="{46030749-62A9-4639-B15A-0713A649F86F}"/>
              </a:ext>
            </a:extLst>
          </p:cNvPr>
          <p:cNvSpPr>
            <a:spLocks noChangeArrowheads="1"/>
          </p:cNvSpPr>
          <p:nvPr/>
        </p:nvSpPr>
        <p:spPr bwMode="auto">
          <a:xfrm>
            <a:off x="2635250" y="2133600"/>
            <a:ext cx="18415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229" name="Rectangle 61">
            <a:extLst>
              <a:ext uri="{FF2B5EF4-FFF2-40B4-BE49-F238E27FC236}">
                <a16:creationId xmlns:a16="http://schemas.microsoft.com/office/drawing/2014/main" id="{EA88AB62-7959-4EAE-856C-A18FCF92AB52}"/>
              </a:ext>
            </a:extLst>
          </p:cNvPr>
          <p:cNvSpPr>
            <a:spLocks noChangeArrowheads="1"/>
          </p:cNvSpPr>
          <p:nvPr/>
        </p:nvSpPr>
        <p:spPr bwMode="auto">
          <a:xfrm>
            <a:off x="3187700" y="216693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F</a:t>
            </a:r>
          </a:p>
        </p:txBody>
      </p:sp>
      <p:sp>
        <p:nvSpPr>
          <p:cNvPr id="7230" name="Rectangle 62">
            <a:extLst>
              <a:ext uri="{FF2B5EF4-FFF2-40B4-BE49-F238E27FC236}">
                <a16:creationId xmlns:a16="http://schemas.microsoft.com/office/drawing/2014/main" id="{86A1969F-71E2-459D-9985-6C2CA41F2418}"/>
              </a:ext>
            </a:extLst>
          </p:cNvPr>
          <p:cNvSpPr>
            <a:spLocks noChangeArrowheads="1"/>
          </p:cNvSpPr>
          <p:nvPr/>
        </p:nvSpPr>
        <p:spPr bwMode="auto">
          <a:xfrm>
            <a:off x="5867400" y="2057400"/>
            <a:ext cx="1600200"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231" name="Line 63">
            <a:extLst>
              <a:ext uri="{FF2B5EF4-FFF2-40B4-BE49-F238E27FC236}">
                <a16:creationId xmlns:a16="http://schemas.microsoft.com/office/drawing/2014/main" id="{9A270924-29E6-4A13-855C-6E1C8F0C3D68}"/>
              </a:ext>
            </a:extLst>
          </p:cNvPr>
          <p:cNvSpPr>
            <a:spLocks noChangeShapeType="1"/>
          </p:cNvSpPr>
          <p:nvPr/>
        </p:nvSpPr>
        <p:spPr bwMode="auto">
          <a:xfrm>
            <a:off x="638175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32" name="Line 64">
            <a:extLst>
              <a:ext uri="{FF2B5EF4-FFF2-40B4-BE49-F238E27FC236}">
                <a16:creationId xmlns:a16="http://schemas.microsoft.com/office/drawing/2014/main" id="{BD89E9D5-640C-4646-B234-E50A644FC91D}"/>
              </a:ext>
            </a:extLst>
          </p:cNvPr>
          <p:cNvSpPr>
            <a:spLocks noChangeShapeType="1"/>
          </p:cNvSpPr>
          <p:nvPr/>
        </p:nvSpPr>
        <p:spPr bwMode="auto">
          <a:xfrm>
            <a:off x="6934200" y="20574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33" name="Rectangle 65">
            <a:extLst>
              <a:ext uri="{FF2B5EF4-FFF2-40B4-BE49-F238E27FC236}">
                <a16:creationId xmlns:a16="http://schemas.microsoft.com/office/drawing/2014/main" id="{1F299FD1-066B-46D0-958D-0F787EF804E4}"/>
              </a:ext>
            </a:extLst>
          </p:cNvPr>
          <p:cNvSpPr>
            <a:spLocks noChangeArrowheads="1"/>
          </p:cNvSpPr>
          <p:nvPr/>
        </p:nvSpPr>
        <p:spPr bwMode="auto">
          <a:xfrm>
            <a:off x="5911850" y="214788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234" name="Rectangle 66">
            <a:extLst>
              <a:ext uri="{FF2B5EF4-FFF2-40B4-BE49-F238E27FC236}">
                <a16:creationId xmlns:a16="http://schemas.microsoft.com/office/drawing/2014/main" id="{2F21AE79-2AC0-4FD3-9A55-4EEC7A0009A6}"/>
              </a:ext>
            </a:extLst>
          </p:cNvPr>
          <p:cNvSpPr>
            <a:spLocks noChangeArrowheads="1"/>
          </p:cNvSpPr>
          <p:nvPr/>
        </p:nvSpPr>
        <p:spPr bwMode="auto">
          <a:xfrm>
            <a:off x="6445250" y="2133600"/>
            <a:ext cx="1841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235" name="Rectangle 67">
            <a:extLst>
              <a:ext uri="{FF2B5EF4-FFF2-40B4-BE49-F238E27FC236}">
                <a16:creationId xmlns:a16="http://schemas.microsoft.com/office/drawing/2014/main" id="{31A2729C-99E8-4F9B-92B0-D625D8A374BC}"/>
              </a:ext>
            </a:extLst>
          </p:cNvPr>
          <p:cNvSpPr>
            <a:spLocks noChangeArrowheads="1"/>
          </p:cNvSpPr>
          <p:nvPr/>
        </p:nvSpPr>
        <p:spPr bwMode="auto">
          <a:xfrm>
            <a:off x="6997700" y="2166938"/>
            <a:ext cx="18415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236" name="Rectangle 68">
            <a:extLst>
              <a:ext uri="{FF2B5EF4-FFF2-40B4-BE49-F238E27FC236}">
                <a16:creationId xmlns:a16="http://schemas.microsoft.com/office/drawing/2014/main" id="{24107ACA-2007-4B99-BB4C-83E0E4B845EE}"/>
              </a:ext>
            </a:extLst>
          </p:cNvPr>
          <p:cNvSpPr>
            <a:spLocks noChangeArrowheads="1"/>
          </p:cNvSpPr>
          <p:nvPr/>
        </p:nvSpPr>
        <p:spPr bwMode="auto">
          <a:xfrm>
            <a:off x="6457950" y="217170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F</a:t>
            </a:r>
          </a:p>
        </p:txBody>
      </p:sp>
      <p:sp>
        <p:nvSpPr>
          <p:cNvPr id="7237" name="Line 69">
            <a:extLst>
              <a:ext uri="{FF2B5EF4-FFF2-40B4-BE49-F238E27FC236}">
                <a16:creationId xmlns:a16="http://schemas.microsoft.com/office/drawing/2014/main" id="{F2B6D632-A08A-475D-9C57-F01001D30A80}"/>
              </a:ext>
            </a:extLst>
          </p:cNvPr>
          <p:cNvSpPr>
            <a:spLocks noChangeShapeType="1"/>
          </p:cNvSpPr>
          <p:nvPr/>
        </p:nvSpPr>
        <p:spPr bwMode="auto">
          <a:xfrm flipH="1">
            <a:off x="1444625" y="2895600"/>
            <a:ext cx="844550" cy="7620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38" name="Line 70">
            <a:extLst>
              <a:ext uri="{FF2B5EF4-FFF2-40B4-BE49-F238E27FC236}">
                <a16:creationId xmlns:a16="http://schemas.microsoft.com/office/drawing/2014/main" id="{9E5C941B-F071-4562-81B5-101D4F4A1329}"/>
              </a:ext>
            </a:extLst>
          </p:cNvPr>
          <p:cNvSpPr>
            <a:spLocks noChangeShapeType="1"/>
          </p:cNvSpPr>
          <p:nvPr/>
        </p:nvSpPr>
        <p:spPr bwMode="auto">
          <a:xfrm flipH="1">
            <a:off x="2511425" y="2895600"/>
            <a:ext cx="387350" cy="6858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39" name="Line 71">
            <a:extLst>
              <a:ext uri="{FF2B5EF4-FFF2-40B4-BE49-F238E27FC236}">
                <a16:creationId xmlns:a16="http://schemas.microsoft.com/office/drawing/2014/main" id="{3FB2CC57-AB12-4BE5-A191-178B3E042D17}"/>
              </a:ext>
            </a:extLst>
          </p:cNvPr>
          <p:cNvSpPr>
            <a:spLocks noChangeShapeType="1"/>
          </p:cNvSpPr>
          <p:nvPr/>
        </p:nvSpPr>
        <p:spPr bwMode="auto">
          <a:xfrm>
            <a:off x="3352800" y="2895600"/>
            <a:ext cx="1066800" cy="6858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40" name="Line 72">
            <a:extLst>
              <a:ext uri="{FF2B5EF4-FFF2-40B4-BE49-F238E27FC236}">
                <a16:creationId xmlns:a16="http://schemas.microsoft.com/office/drawing/2014/main" id="{F9DA338C-7380-40D5-9E41-64118FABC32E}"/>
              </a:ext>
            </a:extLst>
          </p:cNvPr>
          <p:cNvSpPr>
            <a:spLocks noChangeShapeType="1"/>
          </p:cNvSpPr>
          <p:nvPr/>
        </p:nvSpPr>
        <p:spPr bwMode="auto">
          <a:xfrm flipH="1">
            <a:off x="6321425" y="3048000"/>
            <a:ext cx="539750" cy="198120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41" name="Rectangle 73">
            <a:extLst>
              <a:ext uri="{FF2B5EF4-FFF2-40B4-BE49-F238E27FC236}">
                <a16:creationId xmlns:a16="http://schemas.microsoft.com/office/drawing/2014/main" id="{07A44A3B-4967-4DFD-B952-A90B8474BDB8}"/>
              </a:ext>
            </a:extLst>
          </p:cNvPr>
          <p:cNvSpPr>
            <a:spLocks noChangeArrowheads="1"/>
          </p:cNvSpPr>
          <p:nvPr/>
        </p:nvSpPr>
        <p:spPr bwMode="auto">
          <a:xfrm>
            <a:off x="2247900" y="1295400"/>
            <a:ext cx="16002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Bloco 1</a:t>
            </a:r>
          </a:p>
        </p:txBody>
      </p:sp>
      <p:sp>
        <p:nvSpPr>
          <p:cNvPr id="7242" name="Rectangle 74">
            <a:extLst>
              <a:ext uri="{FF2B5EF4-FFF2-40B4-BE49-F238E27FC236}">
                <a16:creationId xmlns:a16="http://schemas.microsoft.com/office/drawing/2014/main" id="{E160F949-84A4-4051-A8A0-C7930C2F5528}"/>
              </a:ext>
            </a:extLst>
          </p:cNvPr>
          <p:cNvSpPr>
            <a:spLocks noChangeArrowheads="1"/>
          </p:cNvSpPr>
          <p:nvPr/>
        </p:nvSpPr>
        <p:spPr bwMode="auto">
          <a:xfrm>
            <a:off x="6019800" y="1295400"/>
            <a:ext cx="16764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Bloco 2</a:t>
            </a:r>
          </a:p>
        </p:txBody>
      </p:sp>
      <p:sp>
        <p:nvSpPr>
          <p:cNvPr id="7243" name="Rectangle 75">
            <a:extLst>
              <a:ext uri="{FF2B5EF4-FFF2-40B4-BE49-F238E27FC236}">
                <a16:creationId xmlns:a16="http://schemas.microsoft.com/office/drawing/2014/main" id="{B693020A-B2D3-4A1C-9BE8-D441BECAC8AC}"/>
              </a:ext>
            </a:extLst>
          </p:cNvPr>
          <p:cNvSpPr>
            <a:spLocks noChangeArrowheads="1"/>
          </p:cNvSpPr>
          <p:nvPr/>
        </p:nvSpPr>
        <p:spPr bwMode="auto">
          <a:xfrm>
            <a:off x="3886200" y="5181600"/>
            <a:ext cx="4722813" cy="762000"/>
          </a:xfrm>
          <a:prstGeom prst="rect">
            <a:avLst/>
          </a:prstGeom>
          <a:solidFill>
            <a:srgbClr val="4F81BD"/>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244" name="Line 76">
            <a:extLst>
              <a:ext uri="{FF2B5EF4-FFF2-40B4-BE49-F238E27FC236}">
                <a16:creationId xmlns:a16="http://schemas.microsoft.com/office/drawing/2014/main" id="{075DA4B8-4537-4BCF-96B5-35420C4252C7}"/>
              </a:ext>
            </a:extLst>
          </p:cNvPr>
          <p:cNvSpPr>
            <a:spLocks noChangeShapeType="1"/>
          </p:cNvSpPr>
          <p:nvPr/>
        </p:nvSpPr>
        <p:spPr bwMode="auto">
          <a:xfrm>
            <a:off x="49530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45" name="Line 77">
            <a:extLst>
              <a:ext uri="{FF2B5EF4-FFF2-40B4-BE49-F238E27FC236}">
                <a16:creationId xmlns:a16="http://schemas.microsoft.com/office/drawing/2014/main" id="{EA2178B9-E6A8-42EC-B9D6-B6D7E648CF47}"/>
              </a:ext>
            </a:extLst>
          </p:cNvPr>
          <p:cNvSpPr>
            <a:spLocks noChangeShapeType="1"/>
          </p:cNvSpPr>
          <p:nvPr/>
        </p:nvSpPr>
        <p:spPr bwMode="auto">
          <a:xfrm>
            <a:off x="65532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46" name="Rectangle 78">
            <a:extLst>
              <a:ext uri="{FF2B5EF4-FFF2-40B4-BE49-F238E27FC236}">
                <a16:creationId xmlns:a16="http://schemas.microsoft.com/office/drawing/2014/main" id="{D0744098-26F0-4A25-BC61-0C0A758B59BB}"/>
              </a:ext>
            </a:extLst>
          </p:cNvPr>
          <p:cNvSpPr>
            <a:spLocks noChangeArrowheads="1"/>
          </p:cNvSpPr>
          <p:nvPr/>
        </p:nvSpPr>
        <p:spPr bwMode="auto">
          <a:xfrm>
            <a:off x="4445000" y="5272088"/>
            <a:ext cx="420688"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A</a:t>
            </a:r>
          </a:p>
        </p:txBody>
      </p:sp>
      <p:sp>
        <p:nvSpPr>
          <p:cNvPr id="7247" name="Rectangle 79">
            <a:extLst>
              <a:ext uri="{FF2B5EF4-FFF2-40B4-BE49-F238E27FC236}">
                <a16:creationId xmlns:a16="http://schemas.microsoft.com/office/drawing/2014/main" id="{4F701F55-3508-4D4A-9D2E-757BC9FF4C09}"/>
              </a:ext>
            </a:extLst>
          </p:cNvPr>
          <p:cNvSpPr>
            <a:spLocks noChangeArrowheads="1"/>
          </p:cNvSpPr>
          <p:nvPr/>
        </p:nvSpPr>
        <p:spPr bwMode="auto">
          <a:xfrm>
            <a:off x="5588000" y="5257800"/>
            <a:ext cx="4206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F</a:t>
            </a:r>
          </a:p>
        </p:txBody>
      </p:sp>
      <p:sp>
        <p:nvSpPr>
          <p:cNvPr id="7248" name="Rectangle 80">
            <a:extLst>
              <a:ext uri="{FF2B5EF4-FFF2-40B4-BE49-F238E27FC236}">
                <a16:creationId xmlns:a16="http://schemas.microsoft.com/office/drawing/2014/main" id="{E02D9736-7BB3-410C-93E0-0A901F57F530}"/>
              </a:ext>
            </a:extLst>
          </p:cNvPr>
          <p:cNvSpPr>
            <a:spLocks noChangeArrowheads="1"/>
          </p:cNvSpPr>
          <p:nvPr/>
        </p:nvSpPr>
        <p:spPr bwMode="auto">
          <a:xfrm>
            <a:off x="7654925" y="5291138"/>
            <a:ext cx="4222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a:t>
            </a:r>
          </a:p>
        </p:txBody>
      </p:sp>
      <p:sp>
        <p:nvSpPr>
          <p:cNvPr id="7249" name="Line 81">
            <a:extLst>
              <a:ext uri="{FF2B5EF4-FFF2-40B4-BE49-F238E27FC236}">
                <a16:creationId xmlns:a16="http://schemas.microsoft.com/office/drawing/2014/main" id="{46E4C49B-6DDA-48A1-A1D0-C773833F69D9}"/>
              </a:ext>
            </a:extLst>
          </p:cNvPr>
          <p:cNvSpPr>
            <a:spLocks noChangeShapeType="1"/>
          </p:cNvSpPr>
          <p:nvPr/>
        </p:nvSpPr>
        <p:spPr bwMode="auto">
          <a:xfrm>
            <a:off x="54864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0" name="Line 82">
            <a:extLst>
              <a:ext uri="{FF2B5EF4-FFF2-40B4-BE49-F238E27FC236}">
                <a16:creationId xmlns:a16="http://schemas.microsoft.com/office/drawing/2014/main" id="{004557EF-D782-4C42-9704-1E1E52CBC328}"/>
              </a:ext>
            </a:extLst>
          </p:cNvPr>
          <p:cNvSpPr>
            <a:spLocks noChangeShapeType="1"/>
          </p:cNvSpPr>
          <p:nvPr/>
        </p:nvSpPr>
        <p:spPr bwMode="auto">
          <a:xfrm>
            <a:off x="60198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1" name="Line 83">
            <a:extLst>
              <a:ext uri="{FF2B5EF4-FFF2-40B4-BE49-F238E27FC236}">
                <a16:creationId xmlns:a16="http://schemas.microsoft.com/office/drawing/2014/main" id="{C6C3AC92-9ACF-4778-8DE2-97B6E99E79E1}"/>
              </a:ext>
            </a:extLst>
          </p:cNvPr>
          <p:cNvSpPr>
            <a:spLocks noChangeShapeType="1"/>
          </p:cNvSpPr>
          <p:nvPr/>
        </p:nvSpPr>
        <p:spPr bwMode="auto">
          <a:xfrm>
            <a:off x="80772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2" name="Line 84">
            <a:extLst>
              <a:ext uri="{FF2B5EF4-FFF2-40B4-BE49-F238E27FC236}">
                <a16:creationId xmlns:a16="http://schemas.microsoft.com/office/drawing/2014/main" id="{367EA194-6229-42E0-90C2-1FBFC9D72034}"/>
              </a:ext>
            </a:extLst>
          </p:cNvPr>
          <p:cNvSpPr>
            <a:spLocks noChangeShapeType="1"/>
          </p:cNvSpPr>
          <p:nvPr/>
        </p:nvSpPr>
        <p:spPr bwMode="auto">
          <a:xfrm>
            <a:off x="44196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3" name="Line 85">
            <a:extLst>
              <a:ext uri="{FF2B5EF4-FFF2-40B4-BE49-F238E27FC236}">
                <a16:creationId xmlns:a16="http://schemas.microsoft.com/office/drawing/2014/main" id="{A3C50EBA-59A8-4937-B5A8-181FE618504F}"/>
              </a:ext>
            </a:extLst>
          </p:cNvPr>
          <p:cNvSpPr>
            <a:spLocks noChangeShapeType="1"/>
          </p:cNvSpPr>
          <p:nvPr/>
        </p:nvSpPr>
        <p:spPr bwMode="auto">
          <a:xfrm>
            <a:off x="75438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4" name="Line 86">
            <a:extLst>
              <a:ext uri="{FF2B5EF4-FFF2-40B4-BE49-F238E27FC236}">
                <a16:creationId xmlns:a16="http://schemas.microsoft.com/office/drawing/2014/main" id="{A427297C-82FB-4206-AFFB-43F3F600ABC5}"/>
              </a:ext>
            </a:extLst>
          </p:cNvPr>
          <p:cNvSpPr>
            <a:spLocks noChangeShapeType="1"/>
          </p:cNvSpPr>
          <p:nvPr/>
        </p:nvSpPr>
        <p:spPr bwMode="auto">
          <a:xfrm>
            <a:off x="7048500" y="5181600"/>
            <a:ext cx="1588" cy="762000"/>
          </a:xfrm>
          <a:prstGeom prst="line">
            <a:avLst/>
          </a:prstGeom>
          <a:noFill/>
          <a:ln w="1260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55" name="Rectangle 87">
            <a:extLst>
              <a:ext uri="{FF2B5EF4-FFF2-40B4-BE49-F238E27FC236}">
                <a16:creationId xmlns:a16="http://schemas.microsoft.com/office/drawing/2014/main" id="{B95548A9-ACAB-4232-BA78-108E15868E03}"/>
              </a:ext>
            </a:extLst>
          </p:cNvPr>
          <p:cNvSpPr>
            <a:spLocks noChangeArrowheads="1"/>
          </p:cNvSpPr>
          <p:nvPr/>
        </p:nvSpPr>
        <p:spPr bwMode="auto">
          <a:xfrm>
            <a:off x="3810000" y="5295900"/>
            <a:ext cx="685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11</a:t>
            </a:r>
          </a:p>
        </p:txBody>
      </p:sp>
      <p:sp>
        <p:nvSpPr>
          <p:cNvPr id="7256" name="Rectangle 88">
            <a:extLst>
              <a:ext uri="{FF2B5EF4-FFF2-40B4-BE49-F238E27FC236}">
                <a16:creationId xmlns:a16="http://schemas.microsoft.com/office/drawing/2014/main" id="{C62112CE-E456-4133-903A-B8EC6FCBDE8A}"/>
              </a:ext>
            </a:extLst>
          </p:cNvPr>
          <p:cNvSpPr>
            <a:spLocks noChangeArrowheads="1"/>
          </p:cNvSpPr>
          <p:nvPr/>
        </p:nvSpPr>
        <p:spPr bwMode="auto">
          <a:xfrm>
            <a:off x="5067300" y="5295900"/>
            <a:ext cx="3794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9</a:t>
            </a:r>
          </a:p>
        </p:txBody>
      </p:sp>
      <p:sp>
        <p:nvSpPr>
          <p:cNvPr id="7257" name="Rectangle 89">
            <a:extLst>
              <a:ext uri="{FF2B5EF4-FFF2-40B4-BE49-F238E27FC236}">
                <a16:creationId xmlns:a16="http://schemas.microsoft.com/office/drawing/2014/main" id="{49EE0781-AE30-4EB0-800A-63D3409D62F9}"/>
              </a:ext>
            </a:extLst>
          </p:cNvPr>
          <p:cNvSpPr>
            <a:spLocks noChangeArrowheads="1"/>
          </p:cNvSpPr>
          <p:nvPr/>
        </p:nvSpPr>
        <p:spPr bwMode="auto">
          <a:xfrm>
            <a:off x="7048500" y="5314950"/>
            <a:ext cx="685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12</a:t>
            </a:r>
          </a:p>
        </p:txBody>
      </p:sp>
      <p:sp>
        <p:nvSpPr>
          <p:cNvPr id="7258" name="Rectangle 90">
            <a:extLst>
              <a:ext uri="{FF2B5EF4-FFF2-40B4-BE49-F238E27FC236}">
                <a16:creationId xmlns:a16="http://schemas.microsoft.com/office/drawing/2014/main" id="{4C55400F-2D7D-4384-A740-3414F0C866C3}"/>
              </a:ext>
            </a:extLst>
          </p:cNvPr>
          <p:cNvSpPr>
            <a:spLocks noChangeArrowheads="1"/>
          </p:cNvSpPr>
          <p:nvPr/>
        </p:nvSpPr>
        <p:spPr bwMode="auto">
          <a:xfrm>
            <a:off x="6000750" y="5314950"/>
            <a:ext cx="608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10</a:t>
            </a:r>
          </a:p>
        </p:txBody>
      </p:sp>
      <p:sp>
        <p:nvSpPr>
          <p:cNvPr id="7259" name="Rectangle 91">
            <a:extLst>
              <a:ext uri="{FF2B5EF4-FFF2-40B4-BE49-F238E27FC236}">
                <a16:creationId xmlns:a16="http://schemas.microsoft.com/office/drawing/2014/main" id="{3A1FC2F5-E1BF-4955-BF86-0EBCA589170C}"/>
              </a:ext>
            </a:extLst>
          </p:cNvPr>
          <p:cNvSpPr>
            <a:spLocks noChangeArrowheads="1"/>
          </p:cNvSpPr>
          <p:nvPr/>
        </p:nvSpPr>
        <p:spPr bwMode="auto">
          <a:xfrm>
            <a:off x="6667500" y="5314950"/>
            <a:ext cx="228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7</a:t>
            </a:r>
          </a:p>
        </p:txBody>
      </p:sp>
      <p:sp>
        <p:nvSpPr>
          <p:cNvPr id="7260" name="Rectangle 92">
            <a:extLst>
              <a:ext uri="{FF2B5EF4-FFF2-40B4-BE49-F238E27FC236}">
                <a16:creationId xmlns:a16="http://schemas.microsoft.com/office/drawing/2014/main" id="{E80D7459-11E5-480D-9D51-6FDB9C02EAC7}"/>
              </a:ext>
            </a:extLst>
          </p:cNvPr>
          <p:cNvSpPr>
            <a:spLocks noChangeArrowheads="1"/>
          </p:cNvSpPr>
          <p:nvPr/>
        </p:nvSpPr>
        <p:spPr bwMode="auto">
          <a:xfrm>
            <a:off x="8210550" y="5295900"/>
            <a:ext cx="304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solidFill>
                  <a:srgbClr val="EEECE1"/>
                </a:solidFill>
                <a:latin typeface="Calibri" panose="020F0502020204030204" pitchFamily="34" charset="0"/>
                <a:cs typeface="DejaVu Sans" panose="020B0603030804020204" pitchFamily="34" charset="0"/>
              </a:rPr>
              <a:t>8</a:t>
            </a:r>
          </a:p>
        </p:txBody>
      </p:sp>
      <p:sp>
        <p:nvSpPr>
          <p:cNvPr id="7261" name="Rectangle 93">
            <a:extLst>
              <a:ext uri="{FF2B5EF4-FFF2-40B4-BE49-F238E27FC236}">
                <a16:creationId xmlns:a16="http://schemas.microsoft.com/office/drawing/2014/main" id="{0AC70682-364A-4467-A4CB-734BDB8315FE}"/>
              </a:ext>
            </a:extLst>
          </p:cNvPr>
          <p:cNvSpPr>
            <a:spLocks noChangeArrowheads="1"/>
          </p:cNvSpPr>
          <p:nvPr/>
        </p:nvSpPr>
        <p:spPr bwMode="auto">
          <a:xfrm>
            <a:off x="685800" y="5073650"/>
            <a:ext cx="25908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a:latin typeface="Calibri" panose="020F0502020204030204" pitchFamily="34" charset="0"/>
                <a:cs typeface="DejaVu Sans" panose="020B0603030804020204" pitchFamily="34" charset="0"/>
              </a:rPr>
              <a:t>Blocos 1 e 2 aumentados</a:t>
            </a:r>
          </a:p>
        </p:txBody>
      </p:sp>
      <p:sp>
        <p:nvSpPr>
          <p:cNvPr id="7262" name="Line 94">
            <a:extLst>
              <a:ext uri="{FF2B5EF4-FFF2-40B4-BE49-F238E27FC236}">
                <a16:creationId xmlns:a16="http://schemas.microsoft.com/office/drawing/2014/main" id="{19E7F49C-7CA9-4A99-80E8-2D88C77C30DE}"/>
              </a:ext>
            </a:extLst>
          </p:cNvPr>
          <p:cNvSpPr>
            <a:spLocks noChangeShapeType="1"/>
          </p:cNvSpPr>
          <p:nvPr/>
        </p:nvSpPr>
        <p:spPr bwMode="auto">
          <a:xfrm flipV="1">
            <a:off x="1752600" y="4645025"/>
            <a:ext cx="533400" cy="463550"/>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63" name="Line 95">
            <a:extLst>
              <a:ext uri="{FF2B5EF4-FFF2-40B4-BE49-F238E27FC236}">
                <a16:creationId xmlns:a16="http://schemas.microsoft.com/office/drawing/2014/main" id="{CAE45A56-01A4-46F4-95F4-65CDD4FCDF6C}"/>
              </a:ext>
            </a:extLst>
          </p:cNvPr>
          <p:cNvSpPr>
            <a:spLocks noChangeShapeType="1"/>
          </p:cNvSpPr>
          <p:nvPr/>
        </p:nvSpPr>
        <p:spPr bwMode="auto">
          <a:xfrm>
            <a:off x="2743200" y="5562600"/>
            <a:ext cx="838200" cy="1588"/>
          </a:xfrm>
          <a:prstGeom prst="line">
            <a:avLst/>
          </a:prstGeom>
          <a:noFill/>
          <a:ln w="1260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7264" name="Rectangle 96">
            <a:extLst>
              <a:ext uri="{FF2B5EF4-FFF2-40B4-BE49-F238E27FC236}">
                <a16:creationId xmlns:a16="http://schemas.microsoft.com/office/drawing/2014/main" id="{ABB545FA-27B4-47E0-86D3-2EE39BE7D38A}"/>
              </a:ext>
            </a:extLst>
          </p:cNvPr>
          <p:cNvSpPr>
            <a:spLocks noChangeArrowheads="1"/>
          </p:cNvSpPr>
          <p:nvPr/>
        </p:nvSpPr>
        <p:spPr bwMode="auto">
          <a:xfrm>
            <a:off x="611188" y="44450"/>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dirty="0">
              <a:latin typeface="Calibri" panose="020F0502020204030204" pitchFamily="34" charset="0"/>
              <a:cs typeface="DejaVu Sans" panose="020B0603030804020204" pitchFamily="34" charset="0"/>
            </a:endParaRPr>
          </a:p>
          <a:p>
            <a:pPr algn="ctr">
              <a:lnSpc>
                <a:spcPct val="100000"/>
              </a:lnSpc>
              <a:buClrTx/>
              <a:buFontTx/>
              <a:buNone/>
            </a:pPr>
            <a:r>
              <a:rPr lang="pt-BR" altLang="pt-BR" dirty="0">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06E65-3B6B-47B2-AC40-CE21E07EF90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D869278F-EB26-42BD-983A-7AE7DDCC96AE}"/>
              </a:ext>
            </a:extLst>
          </p:cNvPr>
          <p:cNvSpPr>
            <a:spLocks noGrp="1"/>
          </p:cNvSpPr>
          <p:nvPr>
            <p:ph idx="1"/>
          </p:nvPr>
        </p:nvSpPr>
        <p:spPr/>
        <p:txBody>
          <a:bodyPr/>
          <a:lstStyle/>
          <a:p>
            <a:pPr>
              <a:buFont typeface="Arial" panose="020B0604020202020204" pitchFamily="34" charset="0"/>
              <a:buChar char="•"/>
            </a:pPr>
            <a:r>
              <a:rPr lang="pt-BR" sz="2000" dirty="0"/>
              <a:t>	Possibilita a recuperação de outros tipos de informações como a </a:t>
            </a:r>
            <a:r>
              <a:rPr lang="pt-BR" sz="2000" dirty="0" err="1"/>
              <a:t>interblocos</a:t>
            </a:r>
            <a:r>
              <a:rPr lang="pt-BR" sz="2000" dirty="0"/>
              <a:t> e a </a:t>
            </a:r>
            <a:r>
              <a:rPr lang="pt-BR" sz="2000" dirty="0" err="1"/>
              <a:t>intergenotípica</a:t>
            </a:r>
            <a:r>
              <a:rPr lang="pt-BR" sz="2000" dirty="0"/>
              <a:t>.</a:t>
            </a:r>
          </a:p>
          <a:p>
            <a:pPr>
              <a:buFont typeface="Arial" panose="020B0604020202020204" pitchFamily="34" charset="0"/>
              <a:buChar char="•"/>
            </a:pPr>
            <a:r>
              <a:rPr lang="pt-BR" sz="2000" dirty="0"/>
              <a:t>	A </a:t>
            </a:r>
            <a:r>
              <a:rPr lang="pt-BR" sz="2000" dirty="0" err="1"/>
              <a:t>interblocos</a:t>
            </a:r>
            <a:r>
              <a:rPr lang="pt-BR" sz="2000" dirty="0"/>
              <a:t> é possível considerando o e feito de bloco como aleatório, o que em síntese vem a ser uma análise estatística baseada num modelo linear misto (DUARTE, 2000). </a:t>
            </a:r>
          </a:p>
          <a:p>
            <a:pPr>
              <a:buFont typeface="Arial" panose="020B0604020202020204" pitchFamily="34" charset="0"/>
              <a:buChar char="•"/>
            </a:pPr>
            <a:r>
              <a:rPr lang="pt-BR" sz="2000" dirty="0"/>
              <a:t>	Já a recuperação de informação genotípica é realizada considerando o efeito dos genótipos em teste como aleatório (DUARTE, 2000; FEDERER e WOLFINGER, 1998). </a:t>
            </a:r>
          </a:p>
          <a:p>
            <a:endParaRPr lang="pt-BR" sz="2000" dirty="0"/>
          </a:p>
          <a:p>
            <a:endParaRPr lang="pt-BR" sz="2000" dirty="0"/>
          </a:p>
        </p:txBody>
      </p:sp>
      <p:sp>
        <p:nvSpPr>
          <p:cNvPr id="4" name="Rectangle 2">
            <a:extLst>
              <a:ext uri="{FF2B5EF4-FFF2-40B4-BE49-F238E27FC236}">
                <a16:creationId xmlns:a16="http://schemas.microsoft.com/office/drawing/2014/main" id="{C0E00AD0-1323-497B-9A21-356418ABD3C8}"/>
              </a:ext>
            </a:extLst>
          </p:cNvPr>
          <p:cNvSpPr>
            <a:spLocks noChangeArrowheads="1"/>
          </p:cNvSpPr>
          <p:nvPr/>
        </p:nvSpPr>
        <p:spPr bwMode="auto">
          <a:xfrm>
            <a:off x="539750" y="476250"/>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extLst>
      <p:ext uri="{BB962C8B-B14F-4D97-AF65-F5344CB8AC3E}">
        <p14:creationId xmlns:p14="http://schemas.microsoft.com/office/powerpoint/2010/main" val="180209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4B2D0E9E-442A-4D0A-80A9-FFEB9488022D}"/>
              </a:ext>
            </a:extLst>
          </p:cNvPr>
          <p:cNvSpPr>
            <a:spLocks noChangeArrowheads="1"/>
          </p:cNvSpPr>
          <p:nvPr/>
        </p:nvSpPr>
        <p:spPr bwMode="auto">
          <a:xfrm>
            <a:off x="457200" y="11684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000">
                <a:solidFill>
                  <a:srgbClr val="0000FF"/>
                </a:solidFill>
                <a:latin typeface="Times New Roman" panose="02020603050405020304" pitchFamily="18" charset="0"/>
              </a:rPr>
              <a:t>Principios em campo:</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1- aleatorização das testemunhas em cada bloco; em seguida os genotipos em avaliação</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2- aleatorização como em DBC</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Vantagens</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             Flexibilidade  em relação ao tamanho de blocos – conter números diferentes de tratamentos – tamanhos iguais ou similares são preferidos</a:t>
            </a:r>
          </a:p>
          <a:p>
            <a:pPr>
              <a:lnSpc>
                <a:spcPct val="100000"/>
              </a:lnSpc>
              <a:buClrTx/>
              <a:buFontTx/>
              <a:buNone/>
            </a:pPr>
            <a:r>
              <a:rPr lang="pt-BR" altLang="pt-BR" sz="2000">
                <a:solidFill>
                  <a:srgbClr val="0000FF"/>
                </a:solidFill>
                <a:latin typeface="Times New Roman" panose="02020603050405020304" pitchFamily="18" charset="0"/>
              </a:rPr>
              <a:t>            Pequena quantidade de sementes, área ou mão-de-obra</a:t>
            </a:r>
          </a:p>
          <a:p>
            <a:pPr>
              <a:lnSpc>
                <a:spcPct val="100000"/>
              </a:lnSpc>
              <a:buClrTx/>
              <a:buFontTx/>
              <a:buNone/>
            </a:pPr>
            <a:r>
              <a:rPr lang="pt-BR" altLang="pt-BR" sz="2000">
                <a:solidFill>
                  <a:srgbClr val="0000FF"/>
                </a:solidFill>
                <a:latin typeface="Times New Roman" panose="02020603050405020304" pitchFamily="18" charset="0"/>
              </a:rPr>
              <a:t>            Blocos menores &gt; homogeneidade</a:t>
            </a:r>
          </a:p>
          <a:p>
            <a:pPr>
              <a:lnSpc>
                <a:spcPct val="100000"/>
              </a:lnSpc>
              <a:buClrTx/>
              <a:buFontTx/>
              <a:buNone/>
            </a:pPr>
            <a:r>
              <a:rPr lang="pt-BR" altLang="pt-BR" sz="2000">
                <a:solidFill>
                  <a:srgbClr val="0000FF"/>
                </a:solidFill>
                <a:latin typeface="Times New Roman" panose="02020603050405020304" pitchFamily="18" charset="0"/>
              </a:rPr>
              <a:t>            Mais de uma testemunha por bloco &gt; estimativa não-viciada do efeito de blocos</a:t>
            </a:r>
          </a:p>
          <a:p>
            <a:pPr>
              <a:lnSpc>
                <a:spcPct val="100000"/>
              </a:lnSpc>
              <a:buClrTx/>
              <a:buFontTx/>
              <a:buNone/>
            </a:pPr>
            <a:r>
              <a:rPr lang="pt-BR" altLang="pt-BR" sz="2000">
                <a:solidFill>
                  <a:srgbClr val="0000FF"/>
                </a:solidFill>
                <a:latin typeface="Times New Roman" panose="02020603050405020304" pitchFamily="18" charset="0"/>
              </a:rPr>
              <a:t>            Número adequado de GL para estimar o erro</a:t>
            </a:r>
          </a:p>
        </p:txBody>
      </p:sp>
      <p:sp>
        <p:nvSpPr>
          <p:cNvPr id="9218" name="Rectangle 2">
            <a:extLst>
              <a:ext uri="{FF2B5EF4-FFF2-40B4-BE49-F238E27FC236}">
                <a16:creationId xmlns:a16="http://schemas.microsoft.com/office/drawing/2014/main" id="{A19ADBA4-E1BA-4490-BF48-DBA900476A34}"/>
              </a:ext>
            </a:extLst>
          </p:cNvPr>
          <p:cNvSpPr>
            <a:spLocks noChangeArrowheads="1"/>
          </p:cNvSpPr>
          <p:nvPr/>
        </p:nvSpPr>
        <p:spPr bwMode="auto">
          <a:xfrm>
            <a:off x="539750" y="225425"/>
            <a:ext cx="8077200" cy="503238"/>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59B86DA1-15FB-4E36-A53A-600F07A8142A}"/>
              </a:ext>
            </a:extLst>
          </p:cNvPr>
          <p:cNvSpPr>
            <a:spLocks noChangeArrowheads="1"/>
          </p:cNvSpPr>
          <p:nvPr/>
        </p:nvSpPr>
        <p:spPr bwMode="auto">
          <a:xfrm>
            <a:off x="457200" y="84455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000">
                <a:solidFill>
                  <a:srgbClr val="0000FF"/>
                </a:solidFill>
                <a:latin typeface="Times New Roman" panose="02020603050405020304" pitchFamily="18" charset="0"/>
              </a:rPr>
              <a:t>Diversas comparações foram realizadas</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     Zimmerman (1997) - BAF – necessitou de 47,6% de uma área com 192 linhagens para 200 linhagens</a:t>
            </a:r>
          </a:p>
          <a:p>
            <a:pPr algn="just">
              <a:lnSpc>
                <a:spcPct val="100000"/>
              </a:lnSpc>
              <a:buClrTx/>
              <a:buFontTx/>
              <a:buNone/>
            </a:pPr>
            <a:r>
              <a:rPr lang="pt-BR" altLang="pt-BR" sz="2000">
                <a:solidFill>
                  <a:srgbClr val="0000FF"/>
                </a:solidFill>
                <a:latin typeface="Times New Roman" panose="02020603050405020304" pitchFamily="18" charset="0"/>
              </a:rPr>
              <a:t>* A herdabilidade da produção de grãos obtida pelo delineamento em blocos aumentados foi de magnitude superior e que, sobretudo, as médias das famílias avaliadas pelo mesmo apresentaram maior amplitude de variação, ou seja, o limite superior </a:t>
            </a:r>
            <a:r>
              <a:rPr lang="pt-BR" altLang="pt-BR" sz="2000">
                <a:solidFill>
                  <a:srgbClr val="0000FF"/>
                </a:solidFill>
                <a:latin typeface="Times New Roman" panose="02020603050405020304" pitchFamily="18" charset="0"/>
                <a:cs typeface="Times New Roman" panose="02020603050405020304" pitchFamily="18" charset="0"/>
              </a:rPr>
              <a:t>foi de 202% da média das famílias, enquanto no látice foi de 162%, o que possibilita inferir que a probabilidade de sucesso com a seleção empregando-se esse delineamento é maior, já que explora maior variabilidade (AGUIAR et al., 2000)</a:t>
            </a:r>
          </a:p>
          <a:p>
            <a:pPr algn="just">
              <a:lnSpc>
                <a:spcPct val="100000"/>
              </a:lnSpc>
              <a:buClrTx/>
              <a:buFontTx/>
              <a:buNone/>
            </a:pPr>
            <a:r>
              <a:rPr lang="pt-BR" altLang="pt-BR" sz="2000">
                <a:solidFill>
                  <a:srgbClr val="0000FF"/>
                </a:solidFill>
                <a:latin typeface="Times New Roman" panose="02020603050405020304" pitchFamily="18" charset="0"/>
                <a:cs typeface="Times New Roman" panose="02020603050405020304" pitchFamily="18" charset="0"/>
              </a:rPr>
              <a:t>* O delinesmento em blocos aumentados mostrou-se uma alternativa eficiente em relacao ao latice, na selecao de clones em etapas iniciais de um programa de melhoramento de batata, por demandar menos recursos com uma perda de precisao toleravel na estimacao de parametros geneticos (BEARZOTI et al., 1997)</a:t>
            </a:r>
          </a:p>
        </p:txBody>
      </p:sp>
      <p:sp>
        <p:nvSpPr>
          <p:cNvPr id="10242" name="Rectangle 2">
            <a:extLst>
              <a:ext uri="{FF2B5EF4-FFF2-40B4-BE49-F238E27FC236}">
                <a16:creationId xmlns:a16="http://schemas.microsoft.com/office/drawing/2014/main" id="{89FC3848-412F-4C8E-9A66-F313BAA32539}"/>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36C851B-F585-4F50-9F77-C580E025EAB2}"/>
              </a:ext>
            </a:extLst>
          </p:cNvPr>
          <p:cNvSpPr>
            <a:spLocks noChangeArrowheads="1"/>
          </p:cNvSpPr>
          <p:nvPr/>
        </p:nvSpPr>
        <p:spPr bwMode="auto">
          <a:xfrm>
            <a:off x="457200" y="879475"/>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pt-BR" altLang="pt-BR" sz="2000">
                <a:solidFill>
                  <a:srgbClr val="0000FF"/>
                </a:solidFill>
                <a:latin typeface="Times New Roman" panose="02020603050405020304" pitchFamily="18" charset="0"/>
              </a:rPr>
              <a:t>Inconvenientes -</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     * Perda de parcelas não avalia as linhagens perdidas</a:t>
            </a:r>
          </a:p>
          <a:p>
            <a:pPr>
              <a:lnSpc>
                <a:spcPct val="100000"/>
              </a:lnSpc>
              <a:buClrTx/>
              <a:buFontTx/>
              <a:buNone/>
            </a:pPr>
            <a:r>
              <a:rPr lang="pt-BR" altLang="pt-BR" sz="2000">
                <a:solidFill>
                  <a:srgbClr val="0000FF"/>
                </a:solidFill>
                <a:latin typeface="Times New Roman" panose="02020603050405020304" pitchFamily="18" charset="0"/>
              </a:rPr>
              <a:t>     * Apresenta quatro variâncias diferentes para as diversas comparações de médias</a:t>
            </a:r>
          </a:p>
          <a:p>
            <a:pPr>
              <a:lnSpc>
                <a:spcPct val="100000"/>
              </a:lnSpc>
              <a:buClrTx/>
              <a:buFontTx/>
              <a:buNone/>
            </a:pPr>
            <a:r>
              <a:rPr lang="pt-BR" altLang="pt-BR" sz="2000">
                <a:solidFill>
                  <a:srgbClr val="0000FF"/>
                </a:solidFill>
                <a:latin typeface="Times New Roman" panose="02020603050405020304" pitchFamily="18" charset="0"/>
              </a:rPr>
              <a:t>Entre testemunhas</a:t>
            </a:r>
          </a:p>
          <a:p>
            <a:pPr>
              <a:lnSpc>
                <a:spcPct val="100000"/>
              </a:lnSpc>
              <a:buClrTx/>
              <a:buFontTx/>
              <a:buNone/>
            </a:pPr>
            <a:r>
              <a:rPr lang="pt-BR" altLang="pt-BR" sz="2000">
                <a:solidFill>
                  <a:srgbClr val="0000FF"/>
                </a:solidFill>
                <a:latin typeface="Times New Roman" panose="02020603050405020304" pitchFamily="18" charset="0"/>
              </a:rPr>
              <a:t>Entre linhagens no mesmo bloco</a:t>
            </a:r>
          </a:p>
          <a:p>
            <a:pPr>
              <a:lnSpc>
                <a:spcPct val="100000"/>
              </a:lnSpc>
              <a:buClrTx/>
              <a:buFontTx/>
              <a:buNone/>
            </a:pPr>
            <a:r>
              <a:rPr lang="pt-BR" altLang="pt-BR" sz="2000">
                <a:solidFill>
                  <a:srgbClr val="0000FF"/>
                </a:solidFill>
                <a:latin typeface="Times New Roman" panose="02020603050405020304" pitchFamily="18" charset="0"/>
              </a:rPr>
              <a:t>Entre linhagens em blocos diferentes</a:t>
            </a:r>
          </a:p>
          <a:p>
            <a:pPr>
              <a:lnSpc>
                <a:spcPct val="100000"/>
              </a:lnSpc>
              <a:buClrTx/>
              <a:buFontTx/>
              <a:buNone/>
            </a:pPr>
            <a:r>
              <a:rPr lang="pt-BR" altLang="pt-BR" sz="2000">
                <a:solidFill>
                  <a:srgbClr val="0000FF"/>
                </a:solidFill>
                <a:latin typeface="Times New Roman" panose="02020603050405020304" pitchFamily="18" charset="0"/>
              </a:rPr>
              <a:t>Entre testemunhas e linhagens</a:t>
            </a:r>
          </a:p>
          <a:p>
            <a:pPr>
              <a:lnSpc>
                <a:spcPct val="100000"/>
              </a:lnSpc>
              <a:buClrTx/>
              <a:buFontTx/>
              <a:buNone/>
            </a:pPr>
            <a:endParaRPr lang="pt-BR" altLang="pt-BR" sz="3200">
              <a:latin typeface="Calibri" panose="020F0502020204030204" pitchFamily="34" charset="0"/>
            </a:endParaRPr>
          </a:p>
          <a:p>
            <a:pPr>
              <a:lnSpc>
                <a:spcPct val="100000"/>
              </a:lnSpc>
              <a:buClrTx/>
              <a:buFontTx/>
              <a:buNone/>
            </a:pPr>
            <a:r>
              <a:rPr lang="pt-BR" altLang="pt-BR" sz="2000">
                <a:solidFill>
                  <a:srgbClr val="0000FF"/>
                </a:solidFill>
                <a:latin typeface="Times New Roman" panose="02020603050405020304" pitchFamily="18" charset="0"/>
              </a:rPr>
              <a:t>      Embora não se tenha interesse em comparar testemunhas e nem linhagens entre si; e sim as diferenciar as que superam as testemunhas ou foram superadas</a:t>
            </a:r>
          </a:p>
        </p:txBody>
      </p:sp>
      <p:sp>
        <p:nvSpPr>
          <p:cNvPr id="11266" name="Rectangle 2">
            <a:extLst>
              <a:ext uri="{FF2B5EF4-FFF2-40B4-BE49-F238E27FC236}">
                <a16:creationId xmlns:a16="http://schemas.microsoft.com/office/drawing/2014/main" id="{B20E394C-36C6-4CED-8734-BC4829D99D8B}"/>
              </a:ext>
            </a:extLst>
          </p:cNvPr>
          <p:cNvSpPr>
            <a:spLocks noChangeArrowheads="1"/>
          </p:cNvSpPr>
          <p:nvPr/>
        </p:nvSpPr>
        <p:spPr bwMode="auto">
          <a:xfrm>
            <a:off x="539750" y="80963"/>
            <a:ext cx="8077200" cy="503237"/>
          </a:xfrm>
          <a:prstGeom prst="rect">
            <a:avLst/>
          </a:prstGeom>
          <a:noFill/>
          <a:ln w="9360" cap="flat">
            <a:solidFill>
              <a:srgbClr val="FFC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endParaRPr lang="pt-BR" altLang="pt-BR">
              <a:latin typeface="Calibri" panose="020F0502020204030204" pitchFamily="34" charset="0"/>
              <a:cs typeface="DejaVu Sans" panose="020B0603030804020204" pitchFamily="34" charset="0"/>
            </a:endParaRPr>
          </a:p>
          <a:p>
            <a:pPr algn="ctr">
              <a:lnSpc>
                <a:spcPct val="100000"/>
              </a:lnSpc>
              <a:buClrTx/>
              <a:buFontTx/>
              <a:buNone/>
            </a:pPr>
            <a:r>
              <a:rPr lang="pt-BR" altLang="pt-BR">
                <a:latin typeface="Arial Black" panose="020B0A04020102020204" pitchFamily="34" charset="0"/>
                <a:cs typeface="DejaVu Sans" panose="020B0603030804020204" pitchFamily="34" charset="0"/>
              </a:rPr>
              <a:t>BLOCOS AUMENTADOS DE FEDERER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ea typeface="Microsoft YaHei" panose="020B0503020204020204" pitchFamily="34" charset="-122"/>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BAF</Template>
  <TotalTime>119</TotalTime>
  <Words>697</Words>
  <Application>Microsoft Office PowerPoint</Application>
  <PresentationFormat>Apresentação na tela (4:3)</PresentationFormat>
  <Paragraphs>189</Paragraphs>
  <Slides>14</Slides>
  <Notes>11</Notes>
  <HiddenSlides>0</HiddenSlides>
  <MMClips>0</MMClips>
  <ScaleCrop>false</ScaleCrop>
  <HeadingPairs>
    <vt:vector size="6" baseType="variant">
      <vt:variant>
        <vt:lpstr>Fontes usadas</vt:lpstr>
      </vt:variant>
      <vt:variant>
        <vt:i4>4</vt:i4>
      </vt:variant>
      <vt:variant>
        <vt:lpstr>Tema</vt:lpstr>
      </vt:variant>
      <vt:variant>
        <vt:i4>3</vt:i4>
      </vt:variant>
      <vt:variant>
        <vt:lpstr>Títulos de slides</vt:lpstr>
      </vt:variant>
      <vt:variant>
        <vt:i4>14</vt:i4>
      </vt:variant>
    </vt:vector>
  </HeadingPairs>
  <TitlesOfParts>
    <vt:vector size="21" baseType="lpstr">
      <vt:lpstr>Arial</vt:lpstr>
      <vt:lpstr>Arial Black</vt:lpstr>
      <vt:lpstr>Calibri</vt:lpstr>
      <vt:lpstr>Times New Roman</vt:lpstr>
      <vt:lpstr>Tema do Office</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¨-VanderWill ...</dc:creator>
  <cp:keywords/>
  <dc:description/>
  <cp:lastModifiedBy>¨-VanderWill ...</cp:lastModifiedBy>
  <cp:revision>5</cp:revision>
  <cp:lastPrinted>1601-01-01T00:00:00Z</cp:lastPrinted>
  <dcterms:created xsi:type="dcterms:W3CDTF">2019-08-08T05:07:05Z</dcterms:created>
  <dcterms:modified xsi:type="dcterms:W3CDTF">2019-08-08T14:29:36Z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4</vt:i4>
  </property>
</Properties>
</file>