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DE76-4050-4F9B-8A69-085804F1AE20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1DF4-E6F9-43F3-B4BD-436816CAF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Other Dat</a:t>
            </a:r>
            <a:r>
              <a:rPr lang="en-US" u="sng" dirty="0" smtClean="0"/>
              <a:t>a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Week 2 Day </a:t>
            </a:r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r>
              <a:rPr lang="en-US" dirty="0" smtClean="0"/>
              <a:t>Zain Hasan</a:t>
            </a:r>
          </a:p>
          <a:p>
            <a:r>
              <a:rPr lang="en-US" sz="2400" dirty="0" smtClean="0"/>
              <a:t>*slide credits Monique Wong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Agenda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Tabular data and tidy data (</a:t>
            </a:r>
            <a:r>
              <a:rPr lang="en-US" dirty="0" smtClean="0"/>
              <a:t>35 </a:t>
            </a:r>
            <a:r>
              <a:rPr lang="en-US" dirty="0" smtClean="0"/>
              <a:t>mins)</a:t>
            </a:r>
          </a:p>
          <a:p>
            <a:r>
              <a:rPr lang="en-US" dirty="0" smtClean="0"/>
              <a:t>What other data types? </a:t>
            </a:r>
            <a:r>
              <a:rPr lang="en-US" dirty="0" smtClean="0"/>
              <a:t>(20 </a:t>
            </a:r>
            <a:r>
              <a:rPr lang="en-US" dirty="0" smtClean="0"/>
              <a:t>mins)</a:t>
            </a:r>
          </a:p>
          <a:p>
            <a:r>
              <a:rPr lang="en-US" dirty="0" smtClean="0"/>
              <a:t>Break (10 mins)</a:t>
            </a:r>
          </a:p>
          <a:p>
            <a:r>
              <a:rPr lang="en-US" dirty="0" smtClean="0"/>
              <a:t>Demo </a:t>
            </a:r>
            <a:r>
              <a:rPr lang="en-US" dirty="0" smtClean="0"/>
              <a:t>(55 </a:t>
            </a:r>
            <a:r>
              <a:rPr lang="en-US" dirty="0" smtClean="0"/>
              <a:t>mins)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tabular data</a:t>
            </a:r>
            <a:r>
              <a:rPr lang="en-US" b="1" dirty="0" smtClean="0"/>
              <a:t>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is a single observation</a:t>
            </a:r>
          </a:p>
          <a:p>
            <a:r>
              <a:rPr lang="en-US" dirty="0" smtClean="0"/>
              <a:t>variables are in columns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</a:t>
            </a:r>
            <a:r>
              <a:rPr lang="en-US" dirty="0" smtClean="0"/>
              <a:t>is </a:t>
            </a:r>
            <a:r>
              <a:rPr lang="en-US" b="1" dirty="0" smtClean="0"/>
              <a:t>tidy data</a:t>
            </a:r>
            <a:r>
              <a:rPr lang="en-US" dirty="0" smtClean="0"/>
              <a:t>?</a:t>
            </a:r>
          </a:p>
          <a:p>
            <a:r>
              <a:rPr lang="en-US" dirty="0" smtClean="0"/>
              <a:t>each variable is a single column, and</a:t>
            </a:r>
          </a:p>
          <a:p>
            <a:r>
              <a:rPr lang="en-US" dirty="0" smtClean="0"/>
              <a:t>each value is a single cell (i.e., its row, column position in the data frame is not shared with another value)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Tidy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a variable and an observation may depend on your immediate goal.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Source</a:t>
            </a:r>
            <a:r>
              <a:rPr lang="en-US" sz="1600" i="1" dirty="0" smtClean="0"/>
              <a:t>: </a:t>
            </a:r>
            <a:r>
              <a:rPr lang="en-US" sz="1600" i="1" u="sng" dirty="0" smtClean="0">
                <a:hlinkClick r:id="rId2"/>
              </a:rPr>
              <a:t>R for Data Science</a:t>
            </a:r>
            <a:r>
              <a:rPr lang="en-US" sz="1600" i="1" dirty="0" smtClean="0"/>
              <a:t> by Garrett </a:t>
            </a:r>
            <a:r>
              <a:rPr lang="en-US" sz="1600" i="1" dirty="0" err="1" smtClean="0"/>
              <a:t>Grolemund</a:t>
            </a:r>
            <a:r>
              <a:rPr lang="en-US" sz="1600" i="1" dirty="0" smtClean="0"/>
              <a:t> &amp; Hadley Wickham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600200"/>
            <a:ext cx="7969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Other Data Types Week 2 Day 3</vt:lpstr>
      <vt:lpstr>Agenda</vt:lpstr>
      <vt:lpstr>What is tabular data?</vt:lpstr>
      <vt:lpstr>Tidy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Week 2 Day 1</dc:title>
  <dc:creator>Zain Hasan</dc:creator>
  <cp:lastModifiedBy>Zain Hasan</cp:lastModifiedBy>
  <cp:revision>4</cp:revision>
  <dcterms:created xsi:type="dcterms:W3CDTF">2020-09-21T14:11:49Z</dcterms:created>
  <dcterms:modified xsi:type="dcterms:W3CDTF">2020-09-23T12:38:46Z</dcterms:modified>
</cp:coreProperties>
</file>