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smtClean="0"/>
              <a:t>: </a:t>
            </a:r>
            <a:r>
              <a:rPr altLang="en-GB" dirty="0" sz="2400" lang="en-US" smtClean="0"/>
              <a:t>V</a:t>
            </a:r>
            <a:r>
              <a:rPr altLang="en-GB" dirty="0" sz="2400" lang="en-US" smtClean="0"/>
              <a:t>a</a:t>
            </a:r>
            <a:r>
              <a:rPr altLang="en-GB" dirty="0" sz="2400" lang="en-US" smtClean="0"/>
              <a:t>n</a:t>
            </a:r>
            <a:r>
              <a:rPr altLang="en-GB" dirty="0" sz="2400" lang="en-US" smtClean="0"/>
              <a:t>d</a:t>
            </a:r>
            <a:r>
              <a:rPr altLang="en-GB" dirty="0" sz="2400" lang="en-US" smtClean="0"/>
              <a:t>h</a:t>
            </a:r>
            <a:r>
              <a:rPr altLang="en-GB" dirty="0" sz="2400" lang="en-US" smtClean="0"/>
              <a:t>a</a:t>
            </a:r>
            <a:r>
              <a:rPr altLang="en-GB" dirty="0" sz="2400" lang="en-US" smtClean="0"/>
              <a:t>n</a:t>
            </a:r>
            <a:r>
              <a:rPr altLang="en-GB" dirty="0" sz="2400" lang="en-US" smtClean="0"/>
              <a:t>a</a:t>
            </a:r>
            <a:r>
              <a:rPr altLang="en-GB" dirty="0" sz="2400" lang="en-US" smtClean="0"/>
              <a:t>a</a:t>
            </a:r>
            <a:r>
              <a:rPr altLang="en-GB" dirty="0" sz="2400" lang="en-US" smtClean="0"/>
              <a:t>.</a:t>
            </a:r>
            <a:r>
              <a:rPr altLang="en-GB" dirty="0" sz="2400" lang="en-US" smtClean="0"/>
              <a:t>G</a:t>
            </a:r>
            <a:endParaRPr dirty="0" sz="2400" lang="en-US"/>
          </a:p>
          <a:p>
            <a:r>
              <a:rPr dirty="0" sz="2400" lang="en-US"/>
              <a:t>REGISTER </a:t>
            </a:r>
            <a:r>
              <a:rPr dirty="0" sz="2400" lang="en-US" smtClean="0"/>
              <a:t>NO:312211</a:t>
            </a:r>
            <a:r>
              <a:rPr altLang="en-GB" dirty="0" sz="2400" lang="en-US" smtClean="0"/>
              <a:t>2</a:t>
            </a:r>
            <a:r>
              <a:rPr altLang="en-GB" dirty="0" sz="2400" lang="en-US" smtClean="0"/>
              <a:t>7</a:t>
            </a:r>
            <a:r>
              <a:rPr altLang="en-GB" dirty="0" sz="2400" lang="en-US" smtClean="0"/>
              <a:t>9</a:t>
            </a:r>
            <a:endParaRPr dirty="0" sz="2400" lang="en-US"/>
          </a:p>
          <a:p>
            <a:r>
              <a:rPr dirty="0" sz="2400" lang="en-US" smtClean="0"/>
              <a:t>DEPARTMENT: </a:t>
            </a:r>
            <a:r>
              <a:rPr dirty="0" sz="2400" lang="en-US" err="1" smtClean="0"/>
              <a:t>Bcom</a:t>
            </a:r>
            <a:r>
              <a:rPr dirty="0" sz="2400" lang="en-US" smtClean="0"/>
              <a:t> (</a:t>
            </a:r>
            <a:r>
              <a:rPr altLang="en-GB" dirty="0" sz="2400" lang="en-US" smtClean="0"/>
              <a:t>Genera</a:t>
            </a:r>
            <a:r>
              <a:rPr altLang="en-GB" dirty="0" sz="2400" lang="en-US" smtClean="0"/>
              <a:t>l</a:t>
            </a:r>
            <a:r>
              <a:rPr dirty="0" sz="2400" lang="en-US" smtClean="0"/>
              <a:t>)</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117228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200329"/>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247317"/>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4218940"/>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870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4212153" cy="29870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344155" cy="2831544"/>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2"/>
          <p:cNvSpPr/>
          <p:nvPr/>
        </p:nvSpPr>
        <p:spPr>
          <a:xfrm>
            <a:off x="1676400" y="1447800"/>
            <a:ext cx="3320781" cy="353943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487190" cy="64633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2024-11-19T09:17:17Z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82ab1d76748b46fa917d3e852219addb</vt:lpwstr>
  </property>
</Properties>
</file>