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7" r:id="rId4"/>
    <p:sldId id="258" r:id="rId5"/>
    <p:sldId id="270" r:id="rId6"/>
    <p:sldId id="259" r:id="rId7"/>
    <p:sldId id="260" r:id="rId8"/>
    <p:sldId id="261" r:id="rId9"/>
    <p:sldId id="263" r:id="rId10"/>
    <p:sldId id="262" r:id="rId11"/>
    <p:sldId id="264" r:id="rId12"/>
    <p:sldId id="266" r:id="rId13"/>
    <p:sldId id="267" r:id="rId14"/>
    <p:sldId id="265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80" r:id="rId25"/>
    <p:sldId id="282" r:id="rId26"/>
    <p:sldId id="283" r:id="rId27"/>
    <p:sldId id="284" r:id="rId28"/>
    <p:sldId id="286" r:id="rId29"/>
    <p:sldId id="285" r:id="rId30"/>
    <p:sldId id="288" r:id="rId31"/>
    <p:sldId id="287" r:id="rId32"/>
    <p:sldId id="289" r:id="rId33"/>
    <p:sldId id="291" r:id="rId34"/>
    <p:sldId id="290" r:id="rId35"/>
    <p:sldId id="292" r:id="rId36"/>
    <p:sldId id="294" r:id="rId37"/>
    <p:sldId id="295" r:id="rId38"/>
    <p:sldId id="297" r:id="rId39"/>
    <p:sldId id="296" r:id="rId40"/>
    <p:sldId id="298" r:id="rId41"/>
    <p:sldId id="300" r:id="rId42"/>
    <p:sldId id="299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293" r:id="rId51"/>
    <p:sldId id="308" r:id="rId52"/>
    <p:sldId id="309" r:id="rId53"/>
    <p:sldId id="311" r:id="rId54"/>
    <p:sldId id="278" r:id="rId55"/>
    <p:sldId id="31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3"/>
    <p:restoredTop sz="94665"/>
  </p:normalViewPr>
  <p:slideViewPr>
    <p:cSldViewPr snapToGrid="0" snapToObjects="1">
      <p:cViewPr varScale="1">
        <p:scale>
          <a:sx n="62" d="100"/>
          <a:sy n="62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A8312-D73D-6248-8BCB-53B2502385BC}" type="doc">
      <dgm:prSet loTypeId="urn:microsoft.com/office/officeart/2005/8/layout/radial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D82F836-5C5C-0A49-9808-889D7BD15B8B}">
      <dgm:prSet phldrT="[Text]"/>
      <dgm:spPr/>
      <dgm:t>
        <a:bodyPr/>
        <a:lstStyle/>
        <a:p>
          <a:pPr rtl="0"/>
          <a:r>
            <a:rPr lang="en-GB" dirty="0"/>
            <a:t>Variety</a:t>
          </a:r>
        </a:p>
      </dgm:t>
    </dgm:pt>
    <dgm:pt modelId="{04C4D47F-B47B-AB43-A679-652CAE101A27}" type="sibTrans" cxnId="{D71ECDF1-BFBE-CB47-8586-EB15EA2BD3FE}">
      <dgm:prSet/>
      <dgm:spPr/>
      <dgm:t>
        <a:bodyPr/>
        <a:lstStyle/>
        <a:p>
          <a:endParaRPr lang="en-GB"/>
        </a:p>
      </dgm:t>
    </dgm:pt>
    <dgm:pt modelId="{3B651553-4029-A444-ADAD-4EA56D324571}" type="parTrans" cxnId="{D71ECDF1-BFBE-CB47-8586-EB15EA2BD3FE}">
      <dgm:prSet/>
      <dgm:spPr/>
      <dgm:t>
        <a:bodyPr/>
        <a:lstStyle/>
        <a:p>
          <a:endParaRPr lang="en-GB"/>
        </a:p>
      </dgm:t>
    </dgm:pt>
    <dgm:pt modelId="{C4457875-8FAE-A545-8521-D495920ED4DC}">
      <dgm:prSet phldrT="[Text]"/>
      <dgm:spPr/>
      <dgm:t>
        <a:bodyPr/>
        <a:lstStyle/>
        <a:p>
          <a:pPr rtl="0"/>
          <a:r>
            <a:rPr lang="en-GB" dirty="0"/>
            <a:t>Velocity</a:t>
          </a:r>
        </a:p>
      </dgm:t>
    </dgm:pt>
    <dgm:pt modelId="{A86B38A3-14DA-7F40-9B1F-156B159DBC2A}" type="sibTrans" cxnId="{BE17043F-984E-C64F-9908-6DB4E90B5DCA}">
      <dgm:prSet/>
      <dgm:spPr/>
      <dgm:t>
        <a:bodyPr/>
        <a:lstStyle/>
        <a:p>
          <a:endParaRPr lang="en-GB"/>
        </a:p>
      </dgm:t>
    </dgm:pt>
    <dgm:pt modelId="{6300F3B3-7B7F-5A48-B7F1-FB93821D9113}" type="parTrans" cxnId="{BE17043F-984E-C64F-9908-6DB4E90B5DCA}">
      <dgm:prSet/>
      <dgm:spPr/>
      <dgm:t>
        <a:bodyPr/>
        <a:lstStyle/>
        <a:p>
          <a:endParaRPr lang="en-GB"/>
        </a:p>
      </dgm:t>
    </dgm:pt>
    <dgm:pt modelId="{508A3DF8-DC34-304B-8B83-6DBF20DA106E}">
      <dgm:prSet phldrT="[Text]"/>
      <dgm:spPr/>
      <dgm:t>
        <a:bodyPr/>
        <a:lstStyle/>
        <a:p>
          <a:pPr rtl="0"/>
          <a:r>
            <a:rPr lang="en-GB" dirty="0"/>
            <a:t>Volume</a:t>
          </a:r>
        </a:p>
      </dgm:t>
    </dgm:pt>
    <dgm:pt modelId="{2C72B196-474D-1F43-8424-59A698938477}" type="sibTrans" cxnId="{6BAC7AD6-D554-5649-AA85-D81B4518724F}">
      <dgm:prSet/>
      <dgm:spPr/>
      <dgm:t>
        <a:bodyPr/>
        <a:lstStyle/>
        <a:p>
          <a:endParaRPr lang="en-GB"/>
        </a:p>
      </dgm:t>
    </dgm:pt>
    <dgm:pt modelId="{740276DC-2306-8C4E-A033-AEFA16FF3F3E}" type="parTrans" cxnId="{6BAC7AD6-D554-5649-AA85-D81B4518724F}">
      <dgm:prSet/>
      <dgm:spPr/>
      <dgm:t>
        <a:bodyPr/>
        <a:lstStyle/>
        <a:p>
          <a:endParaRPr lang="en-GB"/>
        </a:p>
      </dgm:t>
    </dgm:pt>
    <dgm:pt modelId="{0589CAC1-567F-404F-BFD1-9AA94A927BD6}" type="pres">
      <dgm:prSet presAssocID="{E24A8312-D73D-6248-8BCB-53B2502385BC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FE1AB819-2687-684C-8CC8-B36C8BCE3F14}" type="pres">
      <dgm:prSet presAssocID="{E24A8312-D73D-6248-8BCB-53B2502385BC}" presName="cycle" presStyleCnt="0"/>
      <dgm:spPr/>
    </dgm:pt>
    <dgm:pt modelId="{6E450DE6-725B-A24C-A5EC-21C43C6ACFE8}" type="pres">
      <dgm:prSet presAssocID="{E24A8312-D73D-6248-8BCB-53B2502385BC}" presName="centerShape" presStyleCnt="0"/>
      <dgm:spPr/>
    </dgm:pt>
    <dgm:pt modelId="{69D1BB3B-FB92-A742-91E9-423FB81A58F7}" type="pres">
      <dgm:prSet presAssocID="{E24A8312-D73D-6248-8BCB-53B2502385BC}" presName="connSite" presStyleLbl="node1" presStyleIdx="0" presStyleCnt="4"/>
      <dgm:spPr/>
    </dgm:pt>
    <dgm:pt modelId="{7A12E8DD-F4C1-1647-AD2C-FF2179FC278B}" type="pres">
      <dgm:prSet presAssocID="{E24A8312-D73D-6248-8BCB-53B2502385BC}" presName="visible" presStyleLbl="node1" presStyleIdx="0" presStyleCnt="4" custScaleX="103398" custScaleY="10781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9BA6AEBA-B786-E64B-94F7-A010D5D7CBCF}" type="pres">
      <dgm:prSet presAssocID="{740276DC-2306-8C4E-A033-AEFA16FF3F3E}" presName="Name25" presStyleLbl="parChTrans1D1" presStyleIdx="0" presStyleCnt="3"/>
      <dgm:spPr/>
    </dgm:pt>
    <dgm:pt modelId="{F0AFE857-9EF7-DE43-8F14-1D11BD1E337E}" type="pres">
      <dgm:prSet presAssocID="{508A3DF8-DC34-304B-8B83-6DBF20DA106E}" presName="node" presStyleCnt="0"/>
      <dgm:spPr/>
    </dgm:pt>
    <dgm:pt modelId="{6C316375-F121-DD48-9C2A-E1C723FD13E5}" type="pres">
      <dgm:prSet presAssocID="{508A3DF8-DC34-304B-8B83-6DBF20DA106E}" presName="parentNode" presStyleLbl="node1" presStyleIdx="1" presStyleCnt="4" custLinFactX="12670" custLinFactNeighborX="100000" custLinFactNeighborY="-10818">
        <dgm:presLayoutVars>
          <dgm:chMax val="1"/>
          <dgm:bulletEnabled val="1"/>
        </dgm:presLayoutVars>
      </dgm:prSet>
      <dgm:spPr/>
    </dgm:pt>
    <dgm:pt modelId="{D0CC8B22-707F-DD43-BF0F-D30D3917626D}" type="pres">
      <dgm:prSet presAssocID="{508A3DF8-DC34-304B-8B83-6DBF20DA106E}" presName="childNode" presStyleLbl="revTx" presStyleIdx="0" presStyleCnt="0">
        <dgm:presLayoutVars>
          <dgm:bulletEnabled val="1"/>
        </dgm:presLayoutVars>
      </dgm:prSet>
      <dgm:spPr/>
    </dgm:pt>
    <dgm:pt modelId="{AF81FBC5-91A6-E347-BE5F-07E50EA3D7A0}" type="pres">
      <dgm:prSet presAssocID="{6300F3B3-7B7F-5A48-B7F1-FB93821D9113}" presName="Name25" presStyleLbl="parChTrans1D1" presStyleIdx="1" presStyleCnt="3"/>
      <dgm:spPr/>
    </dgm:pt>
    <dgm:pt modelId="{1194EDF1-1D42-2A4E-8E27-77B682BF065D}" type="pres">
      <dgm:prSet presAssocID="{C4457875-8FAE-A545-8521-D495920ED4DC}" presName="node" presStyleCnt="0"/>
      <dgm:spPr/>
    </dgm:pt>
    <dgm:pt modelId="{4E7029DD-2D5D-1C42-8A4B-CE874A79D347}" type="pres">
      <dgm:prSet presAssocID="{C4457875-8FAE-A545-8521-D495920ED4DC}" presName="parentNode" presStyleLbl="node1" presStyleIdx="2" presStyleCnt="4" custLinFactNeighborX="85356" custLinFactNeighborY="4414">
        <dgm:presLayoutVars>
          <dgm:chMax val="1"/>
          <dgm:bulletEnabled val="1"/>
        </dgm:presLayoutVars>
      </dgm:prSet>
      <dgm:spPr/>
    </dgm:pt>
    <dgm:pt modelId="{A3BCA5A2-A6BD-EA45-9603-33E1807B448B}" type="pres">
      <dgm:prSet presAssocID="{C4457875-8FAE-A545-8521-D495920ED4DC}" presName="childNode" presStyleLbl="revTx" presStyleIdx="0" presStyleCnt="0">
        <dgm:presLayoutVars>
          <dgm:bulletEnabled val="1"/>
        </dgm:presLayoutVars>
      </dgm:prSet>
      <dgm:spPr/>
    </dgm:pt>
    <dgm:pt modelId="{E771750A-EB61-DA46-A646-5404E1146437}" type="pres">
      <dgm:prSet presAssocID="{3B651553-4029-A444-ADAD-4EA56D324571}" presName="Name25" presStyleLbl="parChTrans1D1" presStyleIdx="2" presStyleCnt="3"/>
      <dgm:spPr/>
    </dgm:pt>
    <dgm:pt modelId="{FD5E973B-254A-F247-B959-92DD327BC3BA}" type="pres">
      <dgm:prSet presAssocID="{DD82F836-5C5C-0A49-9808-889D7BD15B8B}" presName="node" presStyleCnt="0"/>
      <dgm:spPr/>
    </dgm:pt>
    <dgm:pt modelId="{2F0B5FCC-1984-D442-A90C-4B63BD79F3D9}" type="pres">
      <dgm:prSet presAssocID="{DD82F836-5C5C-0A49-9808-889D7BD15B8B}" presName="parentNode" presStyleLbl="node1" presStyleIdx="3" presStyleCnt="4" custLinFactX="25189" custLinFactNeighborX="100000" custLinFactNeighborY="1208">
        <dgm:presLayoutVars>
          <dgm:chMax val="1"/>
          <dgm:bulletEnabled val="1"/>
        </dgm:presLayoutVars>
      </dgm:prSet>
      <dgm:spPr/>
    </dgm:pt>
    <dgm:pt modelId="{BD728752-6580-4046-A0F0-BFD842F8F36D}" type="pres">
      <dgm:prSet presAssocID="{DD82F836-5C5C-0A49-9808-889D7BD15B8B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2E8C6C06-B39B-DA44-889E-A6BE864A4EAC}" type="presOf" srcId="{3B651553-4029-A444-ADAD-4EA56D324571}" destId="{E771750A-EB61-DA46-A646-5404E1146437}" srcOrd="0" destOrd="0" presId="urn:microsoft.com/office/officeart/2005/8/layout/radial2"/>
    <dgm:cxn modelId="{BEC6382E-E273-F241-A80E-FB9999A34044}" type="presOf" srcId="{E24A8312-D73D-6248-8BCB-53B2502385BC}" destId="{0589CAC1-567F-404F-BFD1-9AA94A927BD6}" srcOrd="0" destOrd="0" presId="urn:microsoft.com/office/officeart/2005/8/layout/radial2"/>
    <dgm:cxn modelId="{6A84DC36-C904-FD44-A2A3-2EC0A46882EB}" type="presOf" srcId="{DD82F836-5C5C-0A49-9808-889D7BD15B8B}" destId="{2F0B5FCC-1984-D442-A90C-4B63BD79F3D9}" srcOrd="0" destOrd="0" presId="urn:microsoft.com/office/officeart/2005/8/layout/radial2"/>
    <dgm:cxn modelId="{BE17043F-984E-C64F-9908-6DB4E90B5DCA}" srcId="{E24A8312-D73D-6248-8BCB-53B2502385BC}" destId="{C4457875-8FAE-A545-8521-D495920ED4DC}" srcOrd="1" destOrd="0" parTransId="{6300F3B3-7B7F-5A48-B7F1-FB93821D9113}" sibTransId="{A86B38A3-14DA-7F40-9B1F-156B159DBC2A}"/>
    <dgm:cxn modelId="{E14DD944-F2DC-8A4F-8027-07BAF38A91E3}" type="presOf" srcId="{6300F3B3-7B7F-5A48-B7F1-FB93821D9113}" destId="{AF81FBC5-91A6-E347-BE5F-07E50EA3D7A0}" srcOrd="0" destOrd="0" presId="urn:microsoft.com/office/officeart/2005/8/layout/radial2"/>
    <dgm:cxn modelId="{D596717C-B0CA-A246-B6BB-D45B9C582586}" type="presOf" srcId="{C4457875-8FAE-A545-8521-D495920ED4DC}" destId="{4E7029DD-2D5D-1C42-8A4B-CE874A79D347}" srcOrd="0" destOrd="0" presId="urn:microsoft.com/office/officeart/2005/8/layout/radial2"/>
    <dgm:cxn modelId="{9772CDD4-ED3C-DD48-8229-B3E2B5E1D279}" type="presOf" srcId="{740276DC-2306-8C4E-A033-AEFA16FF3F3E}" destId="{9BA6AEBA-B786-E64B-94F7-A010D5D7CBCF}" srcOrd="0" destOrd="0" presId="urn:microsoft.com/office/officeart/2005/8/layout/radial2"/>
    <dgm:cxn modelId="{6BAC7AD6-D554-5649-AA85-D81B4518724F}" srcId="{E24A8312-D73D-6248-8BCB-53B2502385BC}" destId="{508A3DF8-DC34-304B-8B83-6DBF20DA106E}" srcOrd="0" destOrd="0" parTransId="{740276DC-2306-8C4E-A033-AEFA16FF3F3E}" sibTransId="{2C72B196-474D-1F43-8424-59A698938477}"/>
    <dgm:cxn modelId="{D71ECDF1-BFBE-CB47-8586-EB15EA2BD3FE}" srcId="{E24A8312-D73D-6248-8BCB-53B2502385BC}" destId="{DD82F836-5C5C-0A49-9808-889D7BD15B8B}" srcOrd="2" destOrd="0" parTransId="{3B651553-4029-A444-ADAD-4EA56D324571}" sibTransId="{04C4D47F-B47B-AB43-A679-652CAE101A27}"/>
    <dgm:cxn modelId="{973F15F6-B3B3-5943-B17D-2504CA6624D5}" type="presOf" srcId="{508A3DF8-DC34-304B-8B83-6DBF20DA106E}" destId="{6C316375-F121-DD48-9C2A-E1C723FD13E5}" srcOrd="0" destOrd="0" presId="urn:microsoft.com/office/officeart/2005/8/layout/radial2"/>
    <dgm:cxn modelId="{02489D95-4C7A-B241-A239-0E23753A7F8E}" type="presParOf" srcId="{0589CAC1-567F-404F-BFD1-9AA94A927BD6}" destId="{FE1AB819-2687-684C-8CC8-B36C8BCE3F14}" srcOrd="0" destOrd="0" presId="urn:microsoft.com/office/officeart/2005/8/layout/radial2"/>
    <dgm:cxn modelId="{A3F25518-7220-9D46-9713-E7FFB86A3F7C}" type="presParOf" srcId="{FE1AB819-2687-684C-8CC8-B36C8BCE3F14}" destId="{6E450DE6-725B-A24C-A5EC-21C43C6ACFE8}" srcOrd="0" destOrd="0" presId="urn:microsoft.com/office/officeart/2005/8/layout/radial2"/>
    <dgm:cxn modelId="{BA2984C0-1922-8B4A-93E1-B770FB9664C2}" type="presParOf" srcId="{6E450DE6-725B-A24C-A5EC-21C43C6ACFE8}" destId="{69D1BB3B-FB92-A742-91E9-423FB81A58F7}" srcOrd="0" destOrd="0" presId="urn:microsoft.com/office/officeart/2005/8/layout/radial2"/>
    <dgm:cxn modelId="{EFD58D9E-0F4E-444E-AF88-AD70B567B33C}" type="presParOf" srcId="{6E450DE6-725B-A24C-A5EC-21C43C6ACFE8}" destId="{7A12E8DD-F4C1-1647-AD2C-FF2179FC278B}" srcOrd="1" destOrd="0" presId="urn:microsoft.com/office/officeart/2005/8/layout/radial2"/>
    <dgm:cxn modelId="{288CFA05-CBC7-3142-BF86-6441A9D0E05D}" type="presParOf" srcId="{FE1AB819-2687-684C-8CC8-B36C8BCE3F14}" destId="{9BA6AEBA-B786-E64B-94F7-A010D5D7CBCF}" srcOrd="1" destOrd="0" presId="urn:microsoft.com/office/officeart/2005/8/layout/radial2"/>
    <dgm:cxn modelId="{937D7CFD-15B2-D94D-9CD1-6B67D05BFFD6}" type="presParOf" srcId="{FE1AB819-2687-684C-8CC8-B36C8BCE3F14}" destId="{F0AFE857-9EF7-DE43-8F14-1D11BD1E337E}" srcOrd="2" destOrd="0" presId="urn:microsoft.com/office/officeart/2005/8/layout/radial2"/>
    <dgm:cxn modelId="{39DF0D0B-1016-4D4D-85A4-6BA10996E95F}" type="presParOf" srcId="{F0AFE857-9EF7-DE43-8F14-1D11BD1E337E}" destId="{6C316375-F121-DD48-9C2A-E1C723FD13E5}" srcOrd="0" destOrd="0" presId="urn:microsoft.com/office/officeart/2005/8/layout/radial2"/>
    <dgm:cxn modelId="{F2E619DD-000D-E041-B03D-F8ED18753216}" type="presParOf" srcId="{F0AFE857-9EF7-DE43-8F14-1D11BD1E337E}" destId="{D0CC8B22-707F-DD43-BF0F-D30D3917626D}" srcOrd="1" destOrd="0" presId="urn:microsoft.com/office/officeart/2005/8/layout/radial2"/>
    <dgm:cxn modelId="{A177AA7D-7B17-8641-B884-108E2F18A892}" type="presParOf" srcId="{FE1AB819-2687-684C-8CC8-B36C8BCE3F14}" destId="{AF81FBC5-91A6-E347-BE5F-07E50EA3D7A0}" srcOrd="3" destOrd="0" presId="urn:microsoft.com/office/officeart/2005/8/layout/radial2"/>
    <dgm:cxn modelId="{BC1E1A5E-1825-0742-BE92-EE695143F431}" type="presParOf" srcId="{FE1AB819-2687-684C-8CC8-B36C8BCE3F14}" destId="{1194EDF1-1D42-2A4E-8E27-77B682BF065D}" srcOrd="4" destOrd="0" presId="urn:microsoft.com/office/officeart/2005/8/layout/radial2"/>
    <dgm:cxn modelId="{3324F9D8-489D-3A43-A884-38C5AA167269}" type="presParOf" srcId="{1194EDF1-1D42-2A4E-8E27-77B682BF065D}" destId="{4E7029DD-2D5D-1C42-8A4B-CE874A79D347}" srcOrd="0" destOrd="0" presId="urn:microsoft.com/office/officeart/2005/8/layout/radial2"/>
    <dgm:cxn modelId="{EF3E5F97-2F1B-9045-8A4B-4A35DF16DF67}" type="presParOf" srcId="{1194EDF1-1D42-2A4E-8E27-77B682BF065D}" destId="{A3BCA5A2-A6BD-EA45-9603-33E1807B448B}" srcOrd="1" destOrd="0" presId="urn:microsoft.com/office/officeart/2005/8/layout/radial2"/>
    <dgm:cxn modelId="{A8A99419-C189-2F47-A93C-758E9898186D}" type="presParOf" srcId="{FE1AB819-2687-684C-8CC8-B36C8BCE3F14}" destId="{E771750A-EB61-DA46-A646-5404E1146437}" srcOrd="5" destOrd="0" presId="urn:microsoft.com/office/officeart/2005/8/layout/radial2"/>
    <dgm:cxn modelId="{BD2A272D-5A5F-2542-92E0-B57642C75ADF}" type="presParOf" srcId="{FE1AB819-2687-684C-8CC8-B36C8BCE3F14}" destId="{FD5E973B-254A-F247-B959-92DD327BC3BA}" srcOrd="6" destOrd="0" presId="urn:microsoft.com/office/officeart/2005/8/layout/radial2"/>
    <dgm:cxn modelId="{90EB8C86-F887-D246-B7C1-66049D94B3F7}" type="presParOf" srcId="{FD5E973B-254A-F247-B959-92DD327BC3BA}" destId="{2F0B5FCC-1984-D442-A90C-4B63BD79F3D9}" srcOrd="0" destOrd="0" presId="urn:microsoft.com/office/officeart/2005/8/layout/radial2"/>
    <dgm:cxn modelId="{F54D3C40-E77E-8D4B-81DF-097670FA4292}" type="presParOf" srcId="{FD5E973B-254A-F247-B959-92DD327BC3BA}" destId="{BD728752-6580-4046-A0F0-BFD842F8F36D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62963D-8E40-9148-A607-B74B2E7707AE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80999A1-F7C4-A741-9BFE-3FAEF71E6042}">
      <dgm:prSet phldrT="[Text]"/>
      <dgm:spPr/>
      <dgm:t>
        <a:bodyPr/>
        <a:lstStyle/>
        <a:p>
          <a:r>
            <a:rPr lang="en-US" dirty="0"/>
            <a:t>Apache Hadoop</a:t>
          </a:r>
          <a:endParaRPr lang="en-GB" dirty="0"/>
        </a:p>
      </dgm:t>
    </dgm:pt>
    <dgm:pt modelId="{C0FFB8A7-0586-FA41-AD5F-6A23D008B83E}" type="parTrans" cxnId="{FBB14168-B4BA-C742-9AAB-FE5B944BDD9F}">
      <dgm:prSet/>
      <dgm:spPr/>
      <dgm:t>
        <a:bodyPr/>
        <a:lstStyle/>
        <a:p>
          <a:endParaRPr lang="en-GB"/>
        </a:p>
      </dgm:t>
    </dgm:pt>
    <dgm:pt modelId="{D93D79B1-0F1E-6D47-8598-571EC951031B}" type="sibTrans" cxnId="{FBB14168-B4BA-C742-9AAB-FE5B944BDD9F}">
      <dgm:prSet/>
      <dgm:spPr/>
      <dgm:t>
        <a:bodyPr/>
        <a:lstStyle/>
        <a:p>
          <a:pPr rtl="0"/>
          <a:endParaRPr lang="en-GB"/>
        </a:p>
      </dgm:t>
    </dgm:pt>
    <dgm:pt modelId="{F4F1615E-517F-034C-9D45-50A40A7395E8}">
      <dgm:prSet phldrT="[Text]"/>
      <dgm:spPr/>
      <dgm:t>
        <a:bodyPr/>
        <a:lstStyle/>
        <a:p>
          <a:r>
            <a:rPr lang="en-US" dirty="0"/>
            <a:t>Apache Spark</a:t>
          </a:r>
          <a:endParaRPr lang="en-GB" dirty="0"/>
        </a:p>
      </dgm:t>
    </dgm:pt>
    <dgm:pt modelId="{2A53C159-B096-F947-81CA-048E26E05317}" type="parTrans" cxnId="{843B1977-9CED-514B-89D9-ABC4E10714B9}">
      <dgm:prSet/>
      <dgm:spPr/>
      <dgm:t>
        <a:bodyPr/>
        <a:lstStyle/>
        <a:p>
          <a:endParaRPr lang="en-GB"/>
        </a:p>
      </dgm:t>
    </dgm:pt>
    <dgm:pt modelId="{F3DD6E89-3A2D-1942-8669-D07FC81E78BB}" type="sibTrans" cxnId="{843B1977-9CED-514B-89D9-ABC4E10714B9}">
      <dgm:prSet/>
      <dgm:spPr/>
      <dgm:t>
        <a:bodyPr/>
        <a:lstStyle/>
        <a:p>
          <a:endParaRPr lang="en-GB"/>
        </a:p>
      </dgm:t>
    </dgm:pt>
    <dgm:pt modelId="{5B0E61AB-F99C-F243-A063-599B59147BFE}">
      <dgm:prSet phldrT="[Text]"/>
      <dgm:spPr/>
      <dgm:t>
        <a:bodyPr/>
        <a:lstStyle/>
        <a:p>
          <a:r>
            <a:rPr lang="en-US"/>
            <a:t>Cassandra</a:t>
          </a:r>
          <a:endParaRPr lang="en-GB" dirty="0"/>
        </a:p>
      </dgm:t>
    </dgm:pt>
    <dgm:pt modelId="{711E7544-234A-7643-B99B-930DDDC371BF}" type="parTrans" cxnId="{48262EE0-515B-F148-94B7-02AE2A4A08D9}">
      <dgm:prSet/>
      <dgm:spPr/>
      <dgm:t>
        <a:bodyPr/>
        <a:lstStyle/>
        <a:p>
          <a:endParaRPr lang="en-GB"/>
        </a:p>
      </dgm:t>
    </dgm:pt>
    <dgm:pt modelId="{21AB7F42-43D5-244C-A8AA-82CDE9A8D52D}" type="sibTrans" cxnId="{48262EE0-515B-F148-94B7-02AE2A4A08D9}">
      <dgm:prSet/>
      <dgm:spPr/>
      <dgm:t>
        <a:bodyPr/>
        <a:lstStyle/>
        <a:p>
          <a:endParaRPr lang="en-GB"/>
        </a:p>
      </dgm:t>
    </dgm:pt>
    <dgm:pt modelId="{C19887C0-BD96-394E-BDEE-5E309293AE18}">
      <dgm:prSet/>
      <dgm:spPr/>
      <dgm:t>
        <a:bodyPr/>
        <a:lstStyle/>
        <a:p>
          <a:r>
            <a:rPr lang="en-US"/>
            <a:t>Apache kafka</a:t>
          </a:r>
          <a:endParaRPr lang="en-US" dirty="0"/>
        </a:p>
      </dgm:t>
    </dgm:pt>
    <dgm:pt modelId="{8F2D8F3B-EE5E-254B-95D8-F56F2DE6C6EB}" type="parTrans" cxnId="{51840BFE-5380-5447-9971-52755E740613}">
      <dgm:prSet/>
      <dgm:spPr/>
      <dgm:t>
        <a:bodyPr/>
        <a:lstStyle/>
        <a:p>
          <a:endParaRPr lang="en-GB"/>
        </a:p>
      </dgm:t>
    </dgm:pt>
    <dgm:pt modelId="{CEE591C5-F6BD-7E43-B567-B5145BE3CB1A}" type="sibTrans" cxnId="{51840BFE-5380-5447-9971-52755E740613}">
      <dgm:prSet/>
      <dgm:spPr/>
      <dgm:t>
        <a:bodyPr/>
        <a:lstStyle/>
        <a:p>
          <a:endParaRPr lang="en-GB"/>
        </a:p>
      </dgm:t>
    </dgm:pt>
    <dgm:pt modelId="{9976E7FB-D224-8E40-A897-C296585A80DD}">
      <dgm:prSet phldrT="[Text]"/>
      <dgm:spPr/>
      <dgm:t>
        <a:bodyPr/>
        <a:lstStyle/>
        <a:p>
          <a:pPr rtl="0"/>
          <a:r>
            <a:rPr lang="en-US" dirty="0"/>
            <a:t>Apache Hive</a:t>
          </a:r>
          <a:endParaRPr lang="en-GB" dirty="0"/>
        </a:p>
      </dgm:t>
    </dgm:pt>
    <dgm:pt modelId="{8EDF796A-9E42-FC44-ADBD-FD9BE8352285}" type="parTrans" cxnId="{F7579308-E8A0-4D40-A462-AB6B5D7E4B53}">
      <dgm:prSet/>
      <dgm:spPr/>
      <dgm:t>
        <a:bodyPr/>
        <a:lstStyle/>
        <a:p>
          <a:endParaRPr lang="en-GB"/>
        </a:p>
      </dgm:t>
    </dgm:pt>
    <dgm:pt modelId="{850E35CE-9175-F946-B868-1BB243F8EE37}" type="sibTrans" cxnId="{F7579308-E8A0-4D40-A462-AB6B5D7E4B53}">
      <dgm:prSet/>
      <dgm:spPr/>
      <dgm:t>
        <a:bodyPr/>
        <a:lstStyle/>
        <a:p>
          <a:endParaRPr lang="en-GB"/>
        </a:p>
      </dgm:t>
    </dgm:pt>
    <dgm:pt modelId="{EAC3A700-FA24-DA4F-B65D-B6C6E8D2FAFB}">
      <dgm:prSet phldrT="[Text]"/>
      <dgm:spPr/>
    </dgm:pt>
    <dgm:pt modelId="{40CBFB13-1C8F-2B40-92A4-165E518C19C2}" type="parTrans" cxnId="{F7E77D78-AD38-7F4A-9FC4-FB5BCFA192E4}">
      <dgm:prSet/>
      <dgm:spPr/>
      <dgm:t>
        <a:bodyPr/>
        <a:lstStyle/>
        <a:p>
          <a:endParaRPr lang="en-GB"/>
        </a:p>
      </dgm:t>
    </dgm:pt>
    <dgm:pt modelId="{CF38F08C-B7D5-C547-9EC1-C8F4D76DC28A}" type="sibTrans" cxnId="{F7E77D78-AD38-7F4A-9FC4-FB5BCFA192E4}">
      <dgm:prSet/>
      <dgm:spPr/>
      <dgm:t>
        <a:bodyPr/>
        <a:lstStyle/>
        <a:p>
          <a:endParaRPr lang="en-GB"/>
        </a:p>
      </dgm:t>
    </dgm:pt>
    <dgm:pt modelId="{5CC13CA3-1C98-534C-AD6B-99A1137D5BAA}">
      <dgm:prSet phldrT="[Text]"/>
      <dgm:spPr/>
    </dgm:pt>
    <dgm:pt modelId="{E91A22D5-1A37-C247-9FC1-E00A045A2F96}" type="parTrans" cxnId="{65532F6C-D380-EC4E-BE25-7C01390F5284}">
      <dgm:prSet/>
      <dgm:spPr/>
      <dgm:t>
        <a:bodyPr/>
        <a:lstStyle/>
        <a:p>
          <a:endParaRPr lang="en-GB"/>
        </a:p>
      </dgm:t>
    </dgm:pt>
    <dgm:pt modelId="{D8392790-75C1-DB47-9A0F-896E5AA7F276}" type="sibTrans" cxnId="{65532F6C-D380-EC4E-BE25-7C01390F5284}">
      <dgm:prSet/>
      <dgm:spPr/>
      <dgm:t>
        <a:bodyPr/>
        <a:lstStyle/>
        <a:p>
          <a:endParaRPr lang="en-GB"/>
        </a:p>
      </dgm:t>
    </dgm:pt>
    <dgm:pt modelId="{D4432DCD-F890-7845-9A23-EC1A075EF4A1}">
      <dgm:prSet phldrT="[Text]"/>
      <dgm:spPr/>
    </dgm:pt>
    <dgm:pt modelId="{951BFB73-2B53-2745-99E7-15E99ED7E3AE}" type="parTrans" cxnId="{58A0F1AE-F879-6A4B-8A5B-98B61A0F3081}">
      <dgm:prSet/>
      <dgm:spPr/>
      <dgm:t>
        <a:bodyPr/>
        <a:lstStyle/>
        <a:p>
          <a:endParaRPr lang="en-GB"/>
        </a:p>
      </dgm:t>
    </dgm:pt>
    <dgm:pt modelId="{B6398718-53D8-7847-B295-2E9DEA13187A}" type="sibTrans" cxnId="{58A0F1AE-F879-6A4B-8A5B-98B61A0F3081}">
      <dgm:prSet/>
      <dgm:spPr/>
      <dgm:t>
        <a:bodyPr/>
        <a:lstStyle/>
        <a:p>
          <a:endParaRPr lang="en-GB"/>
        </a:p>
      </dgm:t>
    </dgm:pt>
    <dgm:pt modelId="{60FD9326-8D0B-CB48-92EC-69BE4249369E}">
      <dgm:prSet/>
      <dgm:spPr/>
      <dgm:t>
        <a:bodyPr/>
        <a:lstStyle/>
        <a:p>
          <a:r>
            <a:rPr lang="en-US"/>
            <a:t>Apache Pig</a:t>
          </a:r>
          <a:endParaRPr lang="en-US" dirty="0"/>
        </a:p>
      </dgm:t>
    </dgm:pt>
    <dgm:pt modelId="{F045E196-F3BD-EC41-B41D-30A02AB0331B}" type="parTrans" cxnId="{EFD22007-94D3-EB4D-82DA-F47EB52A181C}">
      <dgm:prSet/>
      <dgm:spPr/>
      <dgm:t>
        <a:bodyPr/>
        <a:lstStyle/>
        <a:p>
          <a:endParaRPr lang="en-GB"/>
        </a:p>
      </dgm:t>
    </dgm:pt>
    <dgm:pt modelId="{74B00D15-2FBB-3B49-9EFD-2A95FA404DA3}" type="sibTrans" cxnId="{EFD22007-94D3-EB4D-82DA-F47EB52A181C}">
      <dgm:prSet/>
      <dgm:spPr/>
      <dgm:t>
        <a:bodyPr/>
        <a:lstStyle/>
        <a:p>
          <a:endParaRPr lang="en-GB"/>
        </a:p>
      </dgm:t>
    </dgm:pt>
    <dgm:pt modelId="{E619A5F1-484E-F14D-8DB7-3F613B3BA1A6}">
      <dgm:prSet/>
      <dgm:spPr/>
    </dgm:pt>
    <dgm:pt modelId="{0D952FFB-790E-1746-8A39-673BFB58B92A}" type="parTrans" cxnId="{E3DA21E0-857F-5F44-9213-F63562A4114F}">
      <dgm:prSet/>
      <dgm:spPr/>
      <dgm:t>
        <a:bodyPr/>
        <a:lstStyle/>
        <a:p>
          <a:endParaRPr lang="en-GB"/>
        </a:p>
      </dgm:t>
    </dgm:pt>
    <dgm:pt modelId="{7C0DFA1D-9234-3145-8B0F-0C85F3E0F0AA}" type="sibTrans" cxnId="{E3DA21E0-857F-5F44-9213-F63562A4114F}">
      <dgm:prSet/>
      <dgm:spPr/>
      <dgm:t>
        <a:bodyPr/>
        <a:lstStyle/>
        <a:p>
          <a:endParaRPr lang="en-GB"/>
        </a:p>
      </dgm:t>
    </dgm:pt>
    <dgm:pt modelId="{F4C355AC-5821-9A40-9B44-1159C2EC950D}">
      <dgm:prSet phldrT="[Text]"/>
      <dgm:spPr/>
      <dgm:t>
        <a:bodyPr/>
        <a:lstStyle/>
        <a:p>
          <a:r>
            <a:rPr lang="en-US" dirty="0"/>
            <a:t>Apache Hadoop</a:t>
          </a:r>
          <a:endParaRPr lang="en-GB" dirty="0"/>
        </a:p>
      </dgm:t>
    </dgm:pt>
    <dgm:pt modelId="{D2C9B2BC-4A32-B64B-886B-992942397A5E}" type="parTrans" cxnId="{7034A298-08FB-CF42-9D5F-CBF755C56D70}">
      <dgm:prSet/>
      <dgm:spPr/>
      <dgm:t>
        <a:bodyPr/>
        <a:lstStyle/>
        <a:p>
          <a:endParaRPr lang="en-GB"/>
        </a:p>
      </dgm:t>
    </dgm:pt>
    <dgm:pt modelId="{AC0CDD0F-7545-5842-ABD9-83B7B48C831B}" type="sibTrans" cxnId="{7034A298-08FB-CF42-9D5F-CBF755C56D70}">
      <dgm:prSet/>
      <dgm:spPr/>
      <dgm:t>
        <a:bodyPr/>
        <a:lstStyle/>
        <a:p>
          <a:endParaRPr lang="en-GB"/>
        </a:p>
      </dgm:t>
    </dgm:pt>
    <dgm:pt modelId="{3E9C1DAA-9575-7D4D-84DF-D7AD3D49A80A}" type="pres">
      <dgm:prSet presAssocID="{3C62963D-8E40-9148-A607-B74B2E7707AE}" presName="Name0" presStyleCnt="0">
        <dgm:presLayoutVars>
          <dgm:chMax val="7"/>
          <dgm:chPref val="7"/>
          <dgm:dir/>
        </dgm:presLayoutVars>
      </dgm:prSet>
      <dgm:spPr/>
    </dgm:pt>
    <dgm:pt modelId="{91191507-3639-9348-B07D-1E7C8658869F}" type="pres">
      <dgm:prSet presAssocID="{3C62963D-8E40-9148-A607-B74B2E7707AE}" presName="Name1" presStyleCnt="0"/>
      <dgm:spPr/>
    </dgm:pt>
    <dgm:pt modelId="{9B5D13F9-8745-8C45-BC9B-8AA2D9CFACD2}" type="pres">
      <dgm:prSet presAssocID="{3C62963D-8E40-9148-A607-B74B2E7707AE}" presName="cycle" presStyleCnt="0"/>
      <dgm:spPr/>
    </dgm:pt>
    <dgm:pt modelId="{82B7EF08-9511-A449-AFF3-12702CF7CD56}" type="pres">
      <dgm:prSet presAssocID="{3C62963D-8E40-9148-A607-B74B2E7707AE}" presName="srcNode" presStyleLbl="node1" presStyleIdx="0" presStyleCnt="7"/>
      <dgm:spPr/>
    </dgm:pt>
    <dgm:pt modelId="{E0BBD1F4-C432-1D43-9B3B-DF7B4FD6EF7C}" type="pres">
      <dgm:prSet presAssocID="{3C62963D-8E40-9148-A607-B74B2E7707AE}" presName="conn" presStyleLbl="parChTrans1D2" presStyleIdx="0" presStyleCnt="1"/>
      <dgm:spPr/>
    </dgm:pt>
    <dgm:pt modelId="{C27C87E8-8705-6F4C-9A6D-C0E8E42E1CC0}" type="pres">
      <dgm:prSet presAssocID="{3C62963D-8E40-9148-A607-B74B2E7707AE}" presName="extraNode" presStyleLbl="node1" presStyleIdx="0" presStyleCnt="7"/>
      <dgm:spPr/>
    </dgm:pt>
    <dgm:pt modelId="{E1BC8FAF-2425-2D49-AC27-9CE3DC850FEB}" type="pres">
      <dgm:prSet presAssocID="{3C62963D-8E40-9148-A607-B74B2E7707AE}" presName="dstNode" presStyleLbl="node1" presStyleIdx="0" presStyleCnt="7"/>
      <dgm:spPr/>
    </dgm:pt>
    <dgm:pt modelId="{F8722391-5C0F-394D-8FD4-826580B371CC}" type="pres">
      <dgm:prSet presAssocID="{180999A1-F7C4-A741-9BFE-3FAEF71E6042}" presName="text_1" presStyleLbl="node1" presStyleIdx="0" presStyleCnt="7">
        <dgm:presLayoutVars>
          <dgm:bulletEnabled val="1"/>
        </dgm:presLayoutVars>
      </dgm:prSet>
      <dgm:spPr/>
    </dgm:pt>
    <dgm:pt modelId="{A579DE30-B7F8-E14D-8A9F-6758FBE08277}" type="pres">
      <dgm:prSet presAssocID="{180999A1-F7C4-A741-9BFE-3FAEF71E6042}" presName="accent_1" presStyleCnt="0"/>
      <dgm:spPr/>
    </dgm:pt>
    <dgm:pt modelId="{522D333B-6AED-094E-B256-BB709A62D364}" type="pres">
      <dgm:prSet presAssocID="{180999A1-F7C4-A741-9BFE-3FAEF71E6042}" presName="accentRepeatNode" presStyleLbl="solidFgAcc1" presStyleIdx="0" presStyleCnt="7"/>
      <dgm:spPr/>
    </dgm:pt>
    <dgm:pt modelId="{EA0F6077-77A0-F84A-A653-628FA3FC7827}" type="pres">
      <dgm:prSet presAssocID="{F4C355AC-5821-9A40-9B44-1159C2EC950D}" presName="text_2" presStyleLbl="node1" presStyleIdx="1" presStyleCnt="7">
        <dgm:presLayoutVars>
          <dgm:bulletEnabled val="1"/>
        </dgm:presLayoutVars>
      </dgm:prSet>
      <dgm:spPr/>
    </dgm:pt>
    <dgm:pt modelId="{ADEFAC2B-B6E1-764C-AC8F-63158E6C6B5F}" type="pres">
      <dgm:prSet presAssocID="{F4C355AC-5821-9A40-9B44-1159C2EC950D}" presName="accent_2" presStyleCnt="0"/>
      <dgm:spPr/>
    </dgm:pt>
    <dgm:pt modelId="{5B471DDF-55A0-9643-8A1E-50429E65EA8D}" type="pres">
      <dgm:prSet presAssocID="{F4C355AC-5821-9A40-9B44-1159C2EC950D}" presName="accentRepeatNode" presStyleLbl="solidFgAcc1" presStyleIdx="1" presStyleCnt="7"/>
      <dgm:spPr/>
    </dgm:pt>
    <dgm:pt modelId="{C9890B5C-FE93-5946-83FC-0CDF91FA01FB}" type="pres">
      <dgm:prSet presAssocID="{C19887C0-BD96-394E-BDEE-5E309293AE18}" presName="text_3" presStyleLbl="node1" presStyleIdx="2" presStyleCnt="7">
        <dgm:presLayoutVars>
          <dgm:bulletEnabled val="1"/>
        </dgm:presLayoutVars>
      </dgm:prSet>
      <dgm:spPr/>
    </dgm:pt>
    <dgm:pt modelId="{6E1F6761-A9B0-BF43-9549-2AFCE4DBEE90}" type="pres">
      <dgm:prSet presAssocID="{C19887C0-BD96-394E-BDEE-5E309293AE18}" presName="accent_3" presStyleCnt="0"/>
      <dgm:spPr/>
    </dgm:pt>
    <dgm:pt modelId="{E0A18113-B72B-4642-8510-E87C138F0604}" type="pres">
      <dgm:prSet presAssocID="{C19887C0-BD96-394E-BDEE-5E309293AE18}" presName="accentRepeatNode" presStyleLbl="solidFgAcc1" presStyleIdx="2" presStyleCnt="7"/>
      <dgm:spPr/>
    </dgm:pt>
    <dgm:pt modelId="{C0A4E31E-5505-B14A-A78C-DDC136937B68}" type="pres">
      <dgm:prSet presAssocID="{F4F1615E-517F-034C-9D45-50A40A7395E8}" presName="text_4" presStyleLbl="node1" presStyleIdx="3" presStyleCnt="7">
        <dgm:presLayoutVars>
          <dgm:bulletEnabled val="1"/>
        </dgm:presLayoutVars>
      </dgm:prSet>
      <dgm:spPr/>
    </dgm:pt>
    <dgm:pt modelId="{86A75124-5D03-9B46-BA05-90387FCC5B64}" type="pres">
      <dgm:prSet presAssocID="{F4F1615E-517F-034C-9D45-50A40A7395E8}" presName="accent_4" presStyleCnt="0"/>
      <dgm:spPr/>
    </dgm:pt>
    <dgm:pt modelId="{DB34DDCB-4B70-8F41-A40B-F4CAA674DCBF}" type="pres">
      <dgm:prSet presAssocID="{F4F1615E-517F-034C-9D45-50A40A7395E8}" presName="accentRepeatNode" presStyleLbl="solidFgAcc1" presStyleIdx="3" presStyleCnt="7"/>
      <dgm:spPr/>
    </dgm:pt>
    <dgm:pt modelId="{874B2B36-65D3-A846-8C8C-112DE58C0590}" type="pres">
      <dgm:prSet presAssocID="{5B0E61AB-F99C-F243-A063-599B59147BFE}" presName="text_5" presStyleLbl="node1" presStyleIdx="4" presStyleCnt="7">
        <dgm:presLayoutVars>
          <dgm:bulletEnabled val="1"/>
        </dgm:presLayoutVars>
      </dgm:prSet>
      <dgm:spPr/>
    </dgm:pt>
    <dgm:pt modelId="{29F10649-4EF1-7B40-8280-8A32AD47DB67}" type="pres">
      <dgm:prSet presAssocID="{5B0E61AB-F99C-F243-A063-599B59147BFE}" presName="accent_5" presStyleCnt="0"/>
      <dgm:spPr/>
    </dgm:pt>
    <dgm:pt modelId="{2864211C-6997-9C4E-96F7-B62AA166ADEB}" type="pres">
      <dgm:prSet presAssocID="{5B0E61AB-F99C-F243-A063-599B59147BFE}" presName="accentRepeatNode" presStyleLbl="solidFgAcc1" presStyleIdx="4" presStyleCnt="7"/>
      <dgm:spPr/>
    </dgm:pt>
    <dgm:pt modelId="{71F5A306-DF98-C543-947A-A61223843590}" type="pres">
      <dgm:prSet presAssocID="{9976E7FB-D224-8E40-A897-C296585A80DD}" presName="text_6" presStyleLbl="node1" presStyleIdx="5" presStyleCnt="7">
        <dgm:presLayoutVars>
          <dgm:bulletEnabled val="1"/>
        </dgm:presLayoutVars>
      </dgm:prSet>
      <dgm:spPr/>
    </dgm:pt>
    <dgm:pt modelId="{BE614508-4BF5-6541-9492-52BE3B65EAC4}" type="pres">
      <dgm:prSet presAssocID="{9976E7FB-D224-8E40-A897-C296585A80DD}" presName="accent_6" presStyleCnt="0"/>
      <dgm:spPr/>
    </dgm:pt>
    <dgm:pt modelId="{B263DE30-96CB-514A-B886-CA6F0D826A21}" type="pres">
      <dgm:prSet presAssocID="{9976E7FB-D224-8E40-A897-C296585A80DD}" presName="accentRepeatNode" presStyleLbl="solidFgAcc1" presStyleIdx="5" presStyleCnt="7"/>
      <dgm:spPr/>
    </dgm:pt>
    <dgm:pt modelId="{FB0AC6DD-C20A-5C45-90CC-EAFCE9B8AE65}" type="pres">
      <dgm:prSet presAssocID="{60FD9326-8D0B-CB48-92EC-69BE4249369E}" presName="text_7" presStyleLbl="node1" presStyleIdx="6" presStyleCnt="7">
        <dgm:presLayoutVars>
          <dgm:bulletEnabled val="1"/>
        </dgm:presLayoutVars>
      </dgm:prSet>
      <dgm:spPr/>
    </dgm:pt>
    <dgm:pt modelId="{9563E295-215F-D949-A202-B3777330132E}" type="pres">
      <dgm:prSet presAssocID="{60FD9326-8D0B-CB48-92EC-69BE4249369E}" presName="accent_7" presStyleCnt="0"/>
      <dgm:spPr/>
    </dgm:pt>
    <dgm:pt modelId="{7AB8D0EA-1839-F845-A568-809B038BDB37}" type="pres">
      <dgm:prSet presAssocID="{60FD9326-8D0B-CB48-92EC-69BE4249369E}" presName="accentRepeatNode" presStyleLbl="solidFgAcc1" presStyleIdx="6" presStyleCnt="7"/>
      <dgm:spPr/>
    </dgm:pt>
  </dgm:ptLst>
  <dgm:cxnLst>
    <dgm:cxn modelId="{4E489004-071A-4543-8FC2-B8391D3DCE1B}" type="presOf" srcId="{3C62963D-8E40-9148-A607-B74B2E7707AE}" destId="{3E9C1DAA-9575-7D4D-84DF-D7AD3D49A80A}" srcOrd="0" destOrd="0" presId="urn:microsoft.com/office/officeart/2008/layout/VerticalCurvedList"/>
    <dgm:cxn modelId="{EFD22007-94D3-EB4D-82DA-F47EB52A181C}" srcId="{3C62963D-8E40-9148-A607-B74B2E7707AE}" destId="{60FD9326-8D0B-CB48-92EC-69BE4249369E}" srcOrd="6" destOrd="0" parTransId="{F045E196-F3BD-EC41-B41D-30A02AB0331B}" sibTransId="{74B00D15-2FBB-3B49-9EFD-2A95FA404DA3}"/>
    <dgm:cxn modelId="{F7579308-E8A0-4D40-A462-AB6B5D7E4B53}" srcId="{3C62963D-8E40-9148-A607-B74B2E7707AE}" destId="{9976E7FB-D224-8E40-A897-C296585A80DD}" srcOrd="5" destOrd="0" parTransId="{8EDF796A-9E42-FC44-ADBD-FD9BE8352285}" sibTransId="{850E35CE-9175-F946-B868-1BB243F8EE37}"/>
    <dgm:cxn modelId="{6E90C320-A881-8348-B0FD-A399D41DF936}" type="presOf" srcId="{D93D79B1-0F1E-6D47-8598-571EC951031B}" destId="{E0BBD1F4-C432-1D43-9B3B-DF7B4FD6EF7C}" srcOrd="0" destOrd="0" presId="urn:microsoft.com/office/officeart/2008/layout/VerticalCurvedList"/>
    <dgm:cxn modelId="{9E791931-916E-BA46-AC51-080DCC62D005}" type="presOf" srcId="{F4C355AC-5821-9A40-9B44-1159C2EC950D}" destId="{EA0F6077-77A0-F84A-A653-628FA3FC7827}" srcOrd="0" destOrd="0" presId="urn:microsoft.com/office/officeart/2008/layout/VerticalCurvedList"/>
    <dgm:cxn modelId="{FBB14168-B4BA-C742-9AAB-FE5B944BDD9F}" srcId="{3C62963D-8E40-9148-A607-B74B2E7707AE}" destId="{180999A1-F7C4-A741-9BFE-3FAEF71E6042}" srcOrd="0" destOrd="0" parTransId="{C0FFB8A7-0586-FA41-AD5F-6A23D008B83E}" sibTransId="{D93D79B1-0F1E-6D47-8598-571EC951031B}"/>
    <dgm:cxn modelId="{65532F6C-D380-EC4E-BE25-7C01390F5284}" srcId="{3C62963D-8E40-9148-A607-B74B2E7707AE}" destId="{5CC13CA3-1C98-534C-AD6B-99A1137D5BAA}" srcOrd="9" destOrd="0" parTransId="{E91A22D5-1A37-C247-9FC1-E00A045A2F96}" sibTransId="{D8392790-75C1-DB47-9A0F-896E5AA7F276}"/>
    <dgm:cxn modelId="{843B1977-9CED-514B-89D9-ABC4E10714B9}" srcId="{3C62963D-8E40-9148-A607-B74B2E7707AE}" destId="{F4F1615E-517F-034C-9D45-50A40A7395E8}" srcOrd="3" destOrd="0" parTransId="{2A53C159-B096-F947-81CA-048E26E05317}" sibTransId="{F3DD6E89-3A2D-1942-8669-D07FC81E78BB}"/>
    <dgm:cxn modelId="{F7E77D78-AD38-7F4A-9FC4-FB5BCFA192E4}" srcId="{3C62963D-8E40-9148-A607-B74B2E7707AE}" destId="{EAC3A700-FA24-DA4F-B65D-B6C6E8D2FAFB}" srcOrd="7" destOrd="0" parTransId="{40CBFB13-1C8F-2B40-92A4-165E518C19C2}" sibTransId="{CF38F08C-B7D5-C547-9EC1-C8F4D76DC28A}"/>
    <dgm:cxn modelId="{7034A298-08FB-CF42-9D5F-CBF755C56D70}" srcId="{3C62963D-8E40-9148-A607-B74B2E7707AE}" destId="{F4C355AC-5821-9A40-9B44-1159C2EC950D}" srcOrd="1" destOrd="0" parTransId="{D2C9B2BC-4A32-B64B-886B-992942397A5E}" sibTransId="{AC0CDD0F-7545-5842-ABD9-83B7B48C831B}"/>
    <dgm:cxn modelId="{418EC9AD-0F5E-1F4D-8EB2-46A76545D67B}" type="presOf" srcId="{60FD9326-8D0B-CB48-92EC-69BE4249369E}" destId="{FB0AC6DD-C20A-5C45-90CC-EAFCE9B8AE65}" srcOrd="0" destOrd="0" presId="urn:microsoft.com/office/officeart/2008/layout/VerticalCurvedList"/>
    <dgm:cxn modelId="{58A0F1AE-F879-6A4B-8A5B-98B61A0F3081}" srcId="{5CC13CA3-1C98-534C-AD6B-99A1137D5BAA}" destId="{D4432DCD-F890-7845-9A23-EC1A075EF4A1}" srcOrd="0" destOrd="0" parTransId="{951BFB73-2B53-2745-99E7-15E99ED7E3AE}" sibTransId="{B6398718-53D8-7847-B295-2E9DEA13187A}"/>
    <dgm:cxn modelId="{F963C4CC-1514-8140-A648-F36636B8A708}" type="presOf" srcId="{5B0E61AB-F99C-F243-A063-599B59147BFE}" destId="{874B2B36-65D3-A846-8C8C-112DE58C0590}" srcOrd="0" destOrd="0" presId="urn:microsoft.com/office/officeart/2008/layout/VerticalCurvedList"/>
    <dgm:cxn modelId="{E3DA21E0-857F-5F44-9213-F63562A4114F}" srcId="{3C62963D-8E40-9148-A607-B74B2E7707AE}" destId="{E619A5F1-484E-F14D-8DB7-3F613B3BA1A6}" srcOrd="8" destOrd="0" parTransId="{0D952FFB-790E-1746-8A39-673BFB58B92A}" sibTransId="{7C0DFA1D-9234-3145-8B0F-0C85F3E0F0AA}"/>
    <dgm:cxn modelId="{48262EE0-515B-F148-94B7-02AE2A4A08D9}" srcId="{3C62963D-8E40-9148-A607-B74B2E7707AE}" destId="{5B0E61AB-F99C-F243-A063-599B59147BFE}" srcOrd="4" destOrd="0" parTransId="{711E7544-234A-7643-B99B-930DDDC371BF}" sibTransId="{21AB7F42-43D5-244C-A8AA-82CDE9A8D52D}"/>
    <dgm:cxn modelId="{995228F9-5FE3-AF49-B515-A5C844568060}" type="presOf" srcId="{180999A1-F7C4-A741-9BFE-3FAEF71E6042}" destId="{F8722391-5C0F-394D-8FD4-826580B371CC}" srcOrd="0" destOrd="0" presId="urn:microsoft.com/office/officeart/2008/layout/VerticalCurvedList"/>
    <dgm:cxn modelId="{96B13CFB-85E4-E74E-B745-A33EEAC3B54A}" type="presOf" srcId="{F4F1615E-517F-034C-9D45-50A40A7395E8}" destId="{C0A4E31E-5505-B14A-A78C-DDC136937B68}" srcOrd="0" destOrd="0" presId="urn:microsoft.com/office/officeart/2008/layout/VerticalCurvedList"/>
    <dgm:cxn modelId="{6E9CA4FC-2E2E-CA41-A3AB-10CB4387DD7E}" type="presOf" srcId="{C19887C0-BD96-394E-BDEE-5E309293AE18}" destId="{C9890B5C-FE93-5946-83FC-0CDF91FA01FB}" srcOrd="0" destOrd="0" presId="urn:microsoft.com/office/officeart/2008/layout/VerticalCurvedList"/>
    <dgm:cxn modelId="{51840BFE-5380-5447-9971-52755E740613}" srcId="{3C62963D-8E40-9148-A607-B74B2E7707AE}" destId="{C19887C0-BD96-394E-BDEE-5E309293AE18}" srcOrd="2" destOrd="0" parTransId="{8F2D8F3B-EE5E-254B-95D8-F56F2DE6C6EB}" sibTransId="{CEE591C5-F6BD-7E43-B567-B5145BE3CB1A}"/>
    <dgm:cxn modelId="{553352FF-CA33-BF4F-A74A-0538157FBEE8}" type="presOf" srcId="{9976E7FB-D224-8E40-A897-C296585A80DD}" destId="{71F5A306-DF98-C543-947A-A61223843590}" srcOrd="0" destOrd="0" presId="urn:microsoft.com/office/officeart/2008/layout/VerticalCurvedList"/>
    <dgm:cxn modelId="{95443471-8621-E84A-92C3-6C2366F5C7AE}" type="presParOf" srcId="{3E9C1DAA-9575-7D4D-84DF-D7AD3D49A80A}" destId="{91191507-3639-9348-B07D-1E7C8658869F}" srcOrd="0" destOrd="0" presId="urn:microsoft.com/office/officeart/2008/layout/VerticalCurvedList"/>
    <dgm:cxn modelId="{CE1944BE-724A-9540-BE32-C311ACAD3F6B}" type="presParOf" srcId="{91191507-3639-9348-B07D-1E7C8658869F}" destId="{9B5D13F9-8745-8C45-BC9B-8AA2D9CFACD2}" srcOrd="0" destOrd="0" presId="urn:microsoft.com/office/officeart/2008/layout/VerticalCurvedList"/>
    <dgm:cxn modelId="{6E87DCD4-B135-404E-B776-377DEA8DAEFC}" type="presParOf" srcId="{9B5D13F9-8745-8C45-BC9B-8AA2D9CFACD2}" destId="{82B7EF08-9511-A449-AFF3-12702CF7CD56}" srcOrd="0" destOrd="0" presId="urn:microsoft.com/office/officeart/2008/layout/VerticalCurvedList"/>
    <dgm:cxn modelId="{149A9E85-90A3-FF4A-BFE4-A3359316EC3F}" type="presParOf" srcId="{9B5D13F9-8745-8C45-BC9B-8AA2D9CFACD2}" destId="{E0BBD1F4-C432-1D43-9B3B-DF7B4FD6EF7C}" srcOrd="1" destOrd="0" presId="urn:microsoft.com/office/officeart/2008/layout/VerticalCurvedList"/>
    <dgm:cxn modelId="{F7F668B6-6C37-1742-9BB1-76983F1B301E}" type="presParOf" srcId="{9B5D13F9-8745-8C45-BC9B-8AA2D9CFACD2}" destId="{C27C87E8-8705-6F4C-9A6D-C0E8E42E1CC0}" srcOrd="2" destOrd="0" presId="urn:microsoft.com/office/officeart/2008/layout/VerticalCurvedList"/>
    <dgm:cxn modelId="{9BE3A2ED-EEB0-644B-B515-8D2E1A73C085}" type="presParOf" srcId="{9B5D13F9-8745-8C45-BC9B-8AA2D9CFACD2}" destId="{E1BC8FAF-2425-2D49-AC27-9CE3DC850FEB}" srcOrd="3" destOrd="0" presId="urn:microsoft.com/office/officeart/2008/layout/VerticalCurvedList"/>
    <dgm:cxn modelId="{64CA9764-53D6-CB40-B671-DFC3891CF1E0}" type="presParOf" srcId="{91191507-3639-9348-B07D-1E7C8658869F}" destId="{F8722391-5C0F-394D-8FD4-826580B371CC}" srcOrd="1" destOrd="0" presId="urn:microsoft.com/office/officeart/2008/layout/VerticalCurvedList"/>
    <dgm:cxn modelId="{C3EDB219-A6F1-DD42-9367-2739F2968289}" type="presParOf" srcId="{91191507-3639-9348-B07D-1E7C8658869F}" destId="{A579DE30-B7F8-E14D-8A9F-6758FBE08277}" srcOrd="2" destOrd="0" presId="urn:microsoft.com/office/officeart/2008/layout/VerticalCurvedList"/>
    <dgm:cxn modelId="{268A6D7B-DDAB-3142-9AB4-746756F7D619}" type="presParOf" srcId="{A579DE30-B7F8-E14D-8A9F-6758FBE08277}" destId="{522D333B-6AED-094E-B256-BB709A62D364}" srcOrd="0" destOrd="0" presId="urn:microsoft.com/office/officeart/2008/layout/VerticalCurvedList"/>
    <dgm:cxn modelId="{49A222FF-27D9-5B4B-BBD3-15617EA8E938}" type="presParOf" srcId="{91191507-3639-9348-B07D-1E7C8658869F}" destId="{EA0F6077-77A0-F84A-A653-628FA3FC7827}" srcOrd="3" destOrd="0" presId="urn:microsoft.com/office/officeart/2008/layout/VerticalCurvedList"/>
    <dgm:cxn modelId="{9D6D7461-D010-6F48-A024-6C155EE741F2}" type="presParOf" srcId="{91191507-3639-9348-B07D-1E7C8658869F}" destId="{ADEFAC2B-B6E1-764C-AC8F-63158E6C6B5F}" srcOrd="4" destOrd="0" presId="urn:microsoft.com/office/officeart/2008/layout/VerticalCurvedList"/>
    <dgm:cxn modelId="{33994091-521F-F841-A5FC-341EFBDB6CA9}" type="presParOf" srcId="{ADEFAC2B-B6E1-764C-AC8F-63158E6C6B5F}" destId="{5B471DDF-55A0-9643-8A1E-50429E65EA8D}" srcOrd="0" destOrd="0" presId="urn:microsoft.com/office/officeart/2008/layout/VerticalCurvedList"/>
    <dgm:cxn modelId="{9B0EEC3F-797D-EB43-B4E1-81A677C487D5}" type="presParOf" srcId="{91191507-3639-9348-B07D-1E7C8658869F}" destId="{C9890B5C-FE93-5946-83FC-0CDF91FA01FB}" srcOrd="5" destOrd="0" presId="urn:microsoft.com/office/officeart/2008/layout/VerticalCurvedList"/>
    <dgm:cxn modelId="{B0207F21-C063-3541-BD79-9C944B07DF0A}" type="presParOf" srcId="{91191507-3639-9348-B07D-1E7C8658869F}" destId="{6E1F6761-A9B0-BF43-9549-2AFCE4DBEE90}" srcOrd="6" destOrd="0" presId="urn:microsoft.com/office/officeart/2008/layout/VerticalCurvedList"/>
    <dgm:cxn modelId="{92E92464-9F7B-E042-A54A-24D381131C35}" type="presParOf" srcId="{6E1F6761-A9B0-BF43-9549-2AFCE4DBEE90}" destId="{E0A18113-B72B-4642-8510-E87C138F0604}" srcOrd="0" destOrd="0" presId="urn:microsoft.com/office/officeart/2008/layout/VerticalCurvedList"/>
    <dgm:cxn modelId="{42D21B99-EA5E-C142-AA58-DB542299EC27}" type="presParOf" srcId="{91191507-3639-9348-B07D-1E7C8658869F}" destId="{C0A4E31E-5505-B14A-A78C-DDC136937B68}" srcOrd="7" destOrd="0" presId="urn:microsoft.com/office/officeart/2008/layout/VerticalCurvedList"/>
    <dgm:cxn modelId="{BA59DC03-B7D5-3642-9EA3-73D44795CC0A}" type="presParOf" srcId="{91191507-3639-9348-B07D-1E7C8658869F}" destId="{86A75124-5D03-9B46-BA05-90387FCC5B64}" srcOrd="8" destOrd="0" presId="urn:microsoft.com/office/officeart/2008/layout/VerticalCurvedList"/>
    <dgm:cxn modelId="{86BDAC96-40CC-E941-85EB-A1D7554070A6}" type="presParOf" srcId="{86A75124-5D03-9B46-BA05-90387FCC5B64}" destId="{DB34DDCB-4B70-8F41-A40B-F4CAA674DCBF}" srcOrd="0" destOrd="0" presId="urn:microsoft.com/office/officeart/2008/layout/VerticalCurvedList"/>
    <dgm:cxn modelId="{1081DB54-942E-9145-85EE-42298AFF5FEF}" type="presParOf" srcId="{91191507-3639-9348-B07D-1E7C8658869F}" destId="{874B2B36-65D3-A846-8C8C-112DE58C0590}" srcOrd="9" destOrd="0" presId="urn:microsoft.com/office/officeart/2008/layout/VerticalCurvedList"/>
    <dgm:cxn modelId="{F04C6E94-E2C8-9548-9259-1F5DD2848BA6}" type="presParOf" srcId="{91191507-3639-9348-B07D-1E7C8658869F}" destId="{29F10649-4EF1-7B40-8280-8A32AD47DB67}" srcOrd="10" destOrd="0" presId="urn:microsoft.com/office/officeart/2008/layout/VerticalCurvedList"/>
    <dgm:cxn modelId="{0784BDB4-2C4C-0043-889B-298349A9006C}" type="presParOf" srcId="{29F10649-4EF1-7B40-8280-8A32AD47DB67}" destId="{2864211C-6997-9C4E-96F7-B62AA166ADEB}" srcOrd="0" destOrd="0" presId="urn:microsoft.com/office/officeart/2008/layout/VerticalCurvedList"/>
    <dgm:cxn modelId="{9DE710E7-7057-E04A-AD52-5832F9D732DC}" type="presParOf" srcId="{91191507-3639-9348-B07D-1E7C8658869F}" destId="{71F5A306-DF98-C543-947A-A61223843590}" srcOrd="11" destOrd="0" presId="urn:microsoft.com/office/officeart/2008/layout/VerticalCurvedList"/>
    <dgm:cxn modelId="{9BB9ED4C-CBBB-A64F-A82A-4F2EA8E2BE0D}" type="presParOf" srcId="{91191507-3639-9348-B07D-1E7C8658869F}" destId="{BE614508-4BF5-6541-9492-52BE3B65EAC4}" srcOrd="12" destOrd="0" presId="urn:microsoft.com/office/officeart/2008/layout/VerticalCurvedList"/>
    <dgm:cxn modelId="{AC532F84-FE55-0343-8E9B-6C72016EB409}" type="presParOf" srcId="{BE614508-4BF5-6541-9492-52BE3B65EAC4}" destId="{B263DE30-96CB-514A-B886-CA6F0D826A21}" srcOrd="0" destOrd="0" presId="urn:microsoft.com/office/officeart/2008/layout/VerticalCurvedList"/>
    <dgm:cxn modelId="{BC8669A6-A83A-7E4C-AE24-4580A1E861AF}" type="presParOf" srcId="{91191507-3639-9348-B07D-1E7C8658869F}" destId="{FB0AC6DD-C20A-5C45-90CC-EAFCE9B8AE65}" srcOrd="13" destOrd="0" presId="urn:microsoft.com/office/officeart/2008/layout/VerticalCurvedList"/>
    <dgm:cxn modelId="{DC496BA8-0D71-3D46-9BFB-1F2C80969AB6}" type="presParOf" srcId="{91191507-3639-9348-B07D-1E7C8658869F}" destId="{9563E295-215F-D949-A202-B3777330132E}" srcOrd="14" destOrd="0" presId="urn:microsoft.com/office/officeart/2008/layout/VerticalCurvedList"/>
    <dgm:cxn modelId="{4180F782-0294-824D-8562-FC6D05D6E1C7}" type="presParOf" srcId="{9563E295-215F-D949-A202-B3777330132E}" destId="{7AB8D0EA-1839-F845-A568-809B038BDB3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3F2387-15B4-A64C-BDF6-84076DF63046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0429A26-E9B7-0647-AC5D-D58F7FCEAB32}">
      <dgm:prSet phldrT="[Text]"/>
      <dgm:spPr/>
      <dgm:t>
        <a:bodyPr/>
        <a:lstStyle/>
        <a:p>
          <a:r>
            <a:rPr lang="en-GB" dirty="0"/>
            <a:t>Map Reduce</a:t>
          </a:r>
        </a:p>
      </dgm:t>
    </dgm:pt>
    <dgm:pt modelId="{0E9B0F0F-22AD-C04C-A426-D95BA7C04C4B}" type="parTrans" cxnId="{64DDD336-1852-FC4B-8291-5CBCCE8908BA}">
      <dgm:prSet/>
      <dgm:spPr/>
      <dgm:t>
        <a:bodyPr/>
        <a:lstStyle/>
        <a:p>
          <a:endParaRPr lang="en-GB"/>
        </a:p>
      </dgm:t>
    </dgm:pt>
    <dgm:pt modelId="{20BC7E3C-5787-DC49-8C15-08D43F75FD9E}" type="sibTrans" cxnId="{64DDD336-1852-FC4B-8291-5CBCCE8908BA}">
      <dgm:prSet/>
      <dgm:spPr/>
      <dgm:t>
        <a:bodyPr/>
        <a:lstStyle/>
        <a:p>
          <a:endParaRPr lang="en-GB"/>
        </a:p>
      </dgm:t>
    </dgm:pt>
    <dgm:pt modelId="{61312AE9-5AF4-2D4F-92A8-5733A7759B37}">
      <dgm:prSet phldrT="[Text]"/>
      <dgm:spPr/>
      <dgm:t>
        <a:bodyPr/>
        <a:lstStyle/>
        <a:p>
          <a:r>
            <a:rPr lang="en-GB" dirty="0"/>
            <a:t>Powerful model for parallelism </a:t>
          </a:r>
        </a:p>
      </dgm:t>
    </dgm:pt>
    <dgm:pt modelId="{4BF611C2-DFF5-3B4B-B989-1E3966186DAE}" type="parTrans" cxnId="{9DB9A21E-8582-4849-AF20-6BBCB11AB016}">
      <dgm:prSet/>
      <dgm:spPr/>
      <dgm:t>
        <a:bodyPr/>
        <a:lstStyle/>
        <a:p>
          <a:endParaRPr lang="en-GB"/>
        </a:p>
      </dgm:t>
    </dgm:pt>
    <dgm:pt modelId="{FF096B77-63AF-8D49-BE7D-1DAA5F9FA1E7}" type="sibTrans" cxnId="{9DB9A21E-8582-4849-AF20-6BBCB11AB016}">
      <dgm:prSet/>
      <dgm:spPr/>
      <dgm:t>
        <a:bodyPr/>
        <a:lstStyle/>
        <a:p>
          <a:endParaRPr lang="en-GB"/>
        </a:p>
      </dgm:t>
    </dgm:pt>
    <dgm:pt modelId="{0E6485AC-03BD-844D-B3C2-382243B3BC7F}">
      <dgm:prSet phldrT="[Text]"/>
      <dgm:spPr/>
      <dgm:t>
        <a:bodyPr/>
        <a:lstStyle/>
        <a:p>
          <a:r>
            <a:rPr lang="en-GB" dirty="0"/>
            <a:t>Based on rigid procedural structure</a:t>
          </a:r>
        </a:p>
      </dgm:t>
    </dgm:pt>
    <dgm:pt modelId="{DB414056-5D8C-084B-B5FA-8550320FF327}" type="parTrans" cxnId="{B9EF8C9A-BC99-E74E-A076-F1B99308168B}">
      <dgm:prSet/>
      <dgm:spPr/>
      <dgm:t>
        <a:bodyPr/>
        <a:lstStyle/>
        <a:p>
          <a:endParaRPr lang="en-GB"/>
        </a:p>
      </dgm:t>
    </dgm:pt>
    <dgm:pt modelId="{F4445C45-B879-E74E-8127-A1317936FE35}" type="sibTrans" cxnId="{B9EF8C9A-BC99-E74E-A076-F1B99308168B}">
      <dgm:prSet/>
      <dgm:spPr/>
      <dgm:t>
        <a:bodyPr/>
        <a:lstStyle/>
        <a:p>
          <a:endParaRPr lang="en-GB"/>
        </a:p>
      </dgm:t>
    </dgm:pt>
    <dgm:pt modelId="{076DEDF1-5718-7A49-96D1-0D066D95099A}">
      <dgm:prSet phldrT="[Text]"/>
      <dgm:spPr/>
      <dgm:t>
        <a:bodyPr/>
        <a:lstStyle/>
        <a:p>
          <a:r>
            <a:rPr lang="en-GB" dirty="0"/>
            <a:t>Provides a good opportunity to parallelize algorithms</a:t>
          </a:r>
        </a:p>
      </dgm:t>
    </dgm:pt>
    <dgm:pt modelId="{1D9E45D3-CCDD-1D4D-9CAE-A0D52A175B50}" type="parTrans" cxnId="{945D1465-5C3A-D944-AED5-3C45D2AB642E}">
      <dgm:prSet/>
      <dgm:spPr/>
      <dgm:t>
        <a:bodyPr/>
        <a:lstStyle/>
        <a:p>
          <a:endParaRPr lang="en-GB"/>
        </a:p>
      </dgm:t>
    </dgm:pt>
    <dgm:pt modelId="{31974FF3-0025-2A4C-B21A-F59D672D95F9}" type="sibTrans" cxnId="{945D1465-5C3A-D944-AED5-3C45D2AB642E}">
      <dgm:prSet/>
      <dgm:spPr/>
      <dgm:t>
        <a:bodyPr/>
        <a:lstStyle/>
        <a:p>
          <a:endParaRPr lang="en-GB"/>
        </a:p>
      </dgm:t>
    </dgm:pt>
    <dgm:pt modelId="{1E785605-3ACA-7048-9F52-8EC1B77F8DB3}" type="pres">
      <dgm:prSet presAssocID="{1E3F2387-15B4-A64C-BDF6-84076DF6304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613419C-E228-A54E-9276-9A40E360DB3B}" type="pres">
      <dgm:prSet presAssocID="{80429A26-E9B7-0647-AC5D-D58F7FCEAB32}" presName="root1" presStyleCnt="0"/>
      <dgm:spPr/>
    </dgm:pt>
    <dgm:pt modelId="{93EEA726-7F34-224E-8E7D-BF4C35665D0B}" type="pres">
      <dgm:prSet presAssocID="{80429A26-E9B7-0647-AC5D-D58F7FCEAB32}" presName="LevelOneTextNode" presStyleLbl="node0" presStyleIdx="0" presStyleCnt="1">
        <dgm:presLayoutVars>
          <dgm:chPref val="3"/>
        </dgm:presLayoutVars>
      </dgm:prSet>
      <dgm:spPr/>
    </dgm:pt>
    <dgm:pt modelId="{B5BEACF3-8F3F-0641-AD32-C7F77C31D9AF}" type="pres">
      <dgm:prSet presAssocID="{80429A26-E9B7-0647-AC5D-D58F7FCEAB32}" presName="level2hierChild" presStyleCnt="0"/>
      <dgm:spPr/>
    </dgm:pt>
    <dgm:pt modelId="{A9155D6E-1686-0546-9F58-BA1EDAD6E64B}" type="pres">
      <dgm:prSet presAssocID="{4BF611C2-DFF5-3B4B-B989-1E3966186DAE}" presName="conn2-1" presStyleLbl="parChTrans1D2" presStyleIdx="0" presStyleCnt="3"/>
      <dgm:spPr/>
    </dgm:pt>
    <dgm:pt modelId="{CABDE456-1DFC-6242-8B05-A7904B12E4F8}" type="pres">
      <dgm:prSet presAssocID="{4BF611C2-DFF5-3B4B-B989-1E3966186DAE}" presName="connTx" presStyleLbl="parChTrans1D2" presStyleIdx="0" presStyleCnt="3"/>
      <dgm:spPr/>
    </dgm:pt>
    <dgm:pt modelId="{CBCFFC2D-6F2B-B04E-A66B-34DE1E487079}" type="pres">
      <dgm:prSet presAssocID="{61312AE9-5AF4-2D4F-92A8-5733A7759B37}" presName="root2" presStyleCnt="0"/>
      <dgm:spPr/>
    </dgm:pt>
    <dgm:pt modelId="{61911084-D082-CF40-98C5-20413BD56101}" type="pres">
      <dgm:prSet presAssocID="{61312AE9-5AF4-2D4F-92A8-5733A7759B37}" presName="LevelTwoTextNode" presStyleLbl="node2" presStyleIdx="0" presStyleCnt="3">
        <dgm:presLayoutVars>
          <dgm:chPref val="3"/>
        </dgm:presLayoutVars>
      </dgm:prSet>
      <dgm:spPr/>
    </dgm:pt>
    <dgm:pt modelId="{278F3B23-21F2-C94D-9885-B69DA2A13F8E}" type="pres">
      <dgm:prSet presAssocID="{61312AE9-5AF4-2D4F-92A8-5733A7759B37}" presName="level3hierChild" presStyleCnt="0"/>
      <dgm:spPr/>
    </dgm:pt>
    <dgm:pt modelId="{3310B5B3-D909-1644-82B9-2806BE4C25EA}" type="pres">
      <dgm:prSet presAssocID="{DB414056-5D8C-084B-B5FA-8550320FF327}" presName="conn2-1" presStyleLbl="parChTrans1D2" presStyleIdx="1" presStyleCnt="3"/>
      <dgm:spPr/>
    </dgm:pt>
    <dgm:pt modelId="{C1E2D1AC-6E38-6A48-9867-738B703F1991}" type="pres">
      <dgm:prSet presAssocID="{DB414056-5D8C-084B-B5FA-8550320FF327}" presName="connTx" presStyleLbl="parChTrans1D2" presStyleIdx="1" presStyleCnt="3"/>
      <dgm:spPr/>
    </dgm:pt>
    <dgm:pt modelId="{0A85E3C7-4774-FD48-8891-FC0B8BB2088D}" type="pres">
      <dgm:prSet presAssocID="{0E6485AC-03BD-844D-B3C2-382243B3BC7F}" presName="root2" presStyleCnt="0"/>
      <dgm:spPr/>
    </dgm:pt>
    <dgm:pt modelId="{D0581D83-FA9C-2542-BE2B-E52461A5CD06}" type="pres">
      <dgm:prSet presAssocID="{0E6485AC-03BD-844D-B3C2-382243B3BC7F}" presName="LevelTwoTextNode" presStyleLbl="node2" presStyleIdx="1" presStyleCnt="3">
        <dgm:presLayoutVars>
          <dgm:chPref val="3"/>
        </dgm:presLayoutVars>
      </dgm:prSet>
      <dgm:spPr/>
    </dgm:pt>
    <dgm:pt modelId="{EB113A53-AA88-0F4E-BF94-28712E921A28}" type="pres">
      <dgm:prSet presAssocID="{0E6485AC-03BD-844D-B3C2-382243B3BC7F}" presName="level3hierChild" presStyleCnt="0"/>
      <dgm:spPr/>
    </dgm:pt>
    <dgm:pt modelId="{FF3B7344-5440-C04D-BB03-2FBD95C64A41}" type="pres">
      <dgm:prSet presAssocID="{1D9E45D3-CCDD-1D4D-9CAE-A0D52A175B50}" presName="conn2-1" presStyleLbl="parChTrans1D2" presStyleIdx="2" presStyleCnt="3"/>
      <dgm:spPr/>
    </dgm:pt>
    <dgm:pt modelId="{B957E267-B81B-654C-9AFD-4C1FB5282CF2}" type="pres">
      <dgm:prSet presAssocID="{1D9E45D3-CCDD-1D4D-9CAE-A0D52A175B50}" presName="connTx" presStyleLbl="parChTrans1D2" presStyleIdx="2" presStyleCnt="3"/>
      <dgm:spPr/>
    </dgm:pt>
    <dgm:pt modelId="{E59F95EA-1EB9-4541-89B7-9509EDE76CB0}" type="pres">
      <dgm:prSet presAssocID="{076DEDF1-5718-7A49-96D1-0D066D95099A}" presName="root2" presStyleCnt="0"/>
      <dgm:spPr/>
    </dgm:pt>
    <dgm:pt modelId="{01A39D13-2823-9641-87EF-11130063C64F}" type="pres">
      <dgm:prSet presAssocID="{076DEDF1-5718-7A49-96D1-0D066D95099A}" presName="LevelTwoTextNode" presStyleLbl="node2" presStyleIdx="2" presStyleCnt="3">
        <dgm:presLayoutVars>
          <dgm:chPref val="3"/>
        </dgm:presLayoutVars>
      </dgm:prSet>
      <dgm:spPr/>
    </dgm:pt>
    <dgm:pt modelId="{3BF64F27-9ECF-D743-8779-7EF5C02CF3B2}" type="pres">
      <dgm:prSet presAssocID="{076DEDF1-5718-7A49-96D1-0D066D95099A}" presName="level3hierChild" presStyleCnt="0"/>
      <dgm:spPr/>
    </dgm:pt>
  </dgm:ptLst>
  <dgm:cxnLst>
    <dgm:cxn modelId="{9DB9A21E-8582-4849-AF20-6BBCB11AB016}" srcId="{80429A26-E9B7-0647-AC5D-D58F7FCEAB32}" destId="{61312AE9-5AF4-2D4F-92A8-5733A7759B37}" srcOrd="0" destOrd="0" parTransId="{4BF611C2-DFF5-3B4B-B989-1E3966186DAE}" sibTransId="{FF096B77-63AF-8D49-BE7D-1DAA5F9FA1E7}"/>
    <dgm:cxn modelId="{CAFF4F33-EBA0-044F-960C-C714F8B574C9}" type="presOf" srcId="{076DEDF1-5718-7A49-96D1-0D066D95099A}" destId="{01A39D13-2823-9641-87EF-11130063C64F}" srcOrd="0" destOrd="0" presId="urn:microsoft.com/office/officeart/2008/layout/HorizontalMultiLevelHierarchy"/>
    <dgm:cxn modelId="{64DDD336-1852-FC4B-8291-5CBCCE8908BA}" srcId="{1E3F2387-15B4-A64C-BDF6-84076DF63046}" destId="{80429A26-E9B7-0647-AC5D-D58F7FCEAB32}" srcOrd="0" destOrd="0" parTransId="{0E9B0F0F-22AD-C04C-A426-D95BA7C04C4B}" sibTransId="{20BC7E3C-5787-DC49-8C15-08D43F75FD9E}"/>
    <dgm:cxn modelId="{384F213A-6916-C24B-9648-CA6A93C517B7}" type="presOf" srcId="{1D9E45D3-CCDD-1D4D-9CAE-A0D52A175B50}" destId="{FF3B7344-5440-C04D-BB03-2FBD95C64A41}" srcOrd="0" destOrd="0" presId="urn:microsoft.com/office/officeart/2008/layout/HorizontalMultiLevelHierarchy"/>
    <dgm:cxn modelId="{13232945-5EC3-C640-A5D0-1DE197E63FD4}" type="presOf" srcId="{61312AE9-5AF4-2D4F-92A8-5733A7759B37}" destId="{61911084-D082-CF40-98C5-20413BD56101}" srcOrd="0" destOrd="0" presId="urn:microsoft.com/office/officeart/2008/layout/HorizontalMultiLevelHierarchy"/>
    <dgm:cxn modelId="{00E58A4A-C44D-7D46-AB17-974B68C11015}" type="presOf" srcId="{0E6485AC-03BD-844D-B3C2-382243B3BC7F}" destId="{D0581D83-FA9C-2542-BE2B-E52461A5CD06}" srcOrd="0" destOrd="0" presId="urn:microsoft.com/office/officeart/2008/layout/HorizontalMultiLevelHierarchy"/>
    <dgm:cxn modelId="{945D1465-5C3A-D944-AED5-3C45D2AB642E}" srcId="{80429A26-E9B7-0647-AC5D-D58F7FCEAB32}" destId="{076DEDF1-5718-7A49-96D1-0D066D95099A}" srcOrd="2" destOrd="0" parTransId="{1D9E45D3-CCDD-1D4D-9CAE-A0D52A175B50}" sibTransId="{31974FF3-0025-2A4C-B21A-F59D672D95F9}"/>
    <dgm:cxn modelId="{AC814F77-B5CA-BB48-98F7-74F310C00895}" type="presOf" srcId="{1E3F2387-15B4-A64C-BDF6-84076DF63046}" destId="{1E785605-3ACA-7048-9F52-8EC1B77F8DB3}" srcOrd="0" destOrd="0" presId="urn:microsoft.com/office/officeart/2008/layout/HorizontalMultiLevelHierarchy"/>
    <dgm:cxn modelId="{5AD9369A-201E-CF4C-B67D-F7FDAEEE9491}" type="presOf" srcId="{80429A26-E9B7-0647-AC5D-D58F7FCEAB32}" destId="{93EEA726-7F34-224E-8E7D-BF4C35665D0B}" srcOrd="0" destOrd="0" presId="urn:microsoft.com/office/officeart/2008/layout/HorizontalMultiLevelHierarchy"/>
    <dgm:cxn modelId="{B9EF8C9A-BC99-E74E-A076-F1B99308168B}" srcId="{80429A26-E9B7-0647-AC5D-D58F7FCEAB32}" destId="{0E6485AC-03BD-844D-B3C2-382243B3BC7F}" srcOrd="1" destOrd="0" parTransId="{DB414056-5D8C-084B-B5FA-8550320FF327}" sibTransId="{F4445C45-B879-E74E-8127-A1317936FE35}"/>
    <dgm:cxn modelId="{D48AD8AB-FBB6-844A-8C4B-2C5A2B4D44B7}" type="presOf" srcId="{DB414056-5D8C-084B-B5FA-8550320FF327}" destId="{C1E2D1AC-6E38-6A48-9867-738B703F1991}" srcOrd="1" destOrd="0" presId="urn:microsoft.com/office/officeart/2008/layout/HorizontalMultiLevelHierarchy"/>
    <dgm:cxn modelId="{F7BD80B0-6B50-D44E-A817-BDBB2CAAF571}" type="presOf" srcId="{4BF611C2-DFF5-3B4B-B989-1E3966186DAE}" destId="{CABDE456-1DFC-6242-8B05-A7904B12E4F8}" srcOrd="1" destOrd="0" presId="urn:microsoft.com/office/officeart/2008/layout/HorizontalMultiLevelHierarchy"/>
    <dgm:cxn modelId="{EB0CE5BB-31F8-E446-A880-85F859551089}" type="presOf" srcId="{4BF611C2-DFF5-3B4B-B989-1E3966186DAE}" destId="{A9155D6E-1686-0546-9F58-BA1EDAD6E64B}" srcOrd="0" destOrd="0" presId="urn:microsoft.com/office/officeart/2008/layout/HorizontalMultiLevelHierarchy"/>
    <dgm:cxn modelId="{3A5EAAF0-237E-CD42-9D8A-2855D943BBB1}" type="presOf" srcId="{1D9E45D3-CCDD-1D4D-9CAE-A0D52A175B50}" destId="{B957E267-B81B-654C-9AFD-4C1FB5282CF2}" srcOrd="1" destOrd="0" presId="urn:microsoft.com/office/officeart/2008/layout/HorizontalMultiLevelHierarchy"/>
    <dgm:cxn modelId="{1EC8CAF9-2D31-3141-828A-EAA2C98ECFCB}" type="presOf" srcId="{DB414056-5D8C-084B-B5FA-8550320FF327}" destId="{3310B5B3-D909-1644-82B9-2806BE4C25EA}" srcOrd="0" destOrd="0" presId="urn:microsoft.com/office/officeart/2008/layout/HorizontalMultiLevelHierarchy"/>
    <dgm:cxn modelId="{3C078B70-35E9-D047-9DA0-494F09CBDE4E}" type="presParOf" srcId="{1E785605-3ACA-7048-9F52-8EC1B77F8DB3}" destId="{1613419C-E228-A54E-9276-9A40E360DB3B}" srcOrd="0" destOrd="0" presId="urn:microsoft.com/office/officeart/2008/layout/HorizontalMultiLevelHierarchy"/>
    <dgm:cxn modelId="{32588E47-34BA-1F4F-98E9-C511583539F0}" type="presParOf" srcId="{1613419C-E228-A54E-9276-9A40E360DB3B}" destId="{93EEA726-7F34-224E-8E7D-BF4C35665D0B}" srcOrd="0" destOrd="0" presId="urn:microsoft.com/office/officeart/2008/layout/HorizontalMultiLevelHierarchy"/>
    <dgm:cxn modelId="{E1542C67-AAB1-4D4D-A86C-9C71F790A035}" type="presParOf" srcId="{1613419C-E228-A54E-9276-9A40E360DB3B}" destId="{B5BEACF3-8F3F-0641-AD32-C7F77C31D9AF}" srcOrd="1" destOrd="0" presId="urn:microsoft.com/office/officeart/2008/layout/HorizontalMultiLevelHierarchy"/>
    <dgm:cxn modelId="{20749F21-8BE4-2748-B097-7536349FFA9A}" type="presParOf" srcId="{B5BEACF3-8F3F-0641-AD32-C7F77C31D9AF}" destId="{A9155D6E-1686-0546-9F58-BA1EDAD6E64B}" srcOrd="0" destOrd="0" presId="urn:microsoft.com/office/officeart/2008/layout/HorizontalMultiLevelHierarchy"/>
    <dgm:cxn modelId="{F66A5354-66B2-3D40-9966-47295E5510C5}" type="presParOf" srcId="{A9155D6E-1686-0546-9F58-BA1EDAD6E64B}" destId="{CABDE456-1DFC-6242-8B05-A7904B12E4F8}" srcOrd="0" destOrd="0" presId="urn:microsoft.com/office/officeart/2008/layout/HorizontalMultiLevelHierarchy"/>
    <dgm:cxn modelId="{3B736FC0-7C87-2741-8045-6FDA8576DF5B}" type="presParOf" srcId="{B5BEACF3-8F3F-0641-AD32-C7F77C31D9AF}" destId="{CBCFFC2D-6F2B-B04E-A66B-34DE1E487079}" srcOrd="1" destOrd="0" presId="urn:microsoft.com/office/officeart/2008/layout/HorizontalMultiLevelHierarchy"/>
    <dgm:cxn modelId="{9C911E6A-B289-1C4E-879E-91C2EABCB795}" type="presParOf" srcId="{CBCFFC2D-6F2B-B04E-A66B-34DE1E487079}" destId="{61911084-D082-CF40-98C5-20413BD56101}" srcOrd="0" destOrd="0" presId="urn:microsoft.com/office/officeart/2008/layout/HorizontalMultiLevelHierarchy"/>
    <dgm:cxn modelId="{68920C89-1C0E-0743-83B3-414B4C121A07}" type="presParOf" srcId="{CBCFFC2D-6F2B-B04E-A66B-34DE1E487079}" destId="{278F3B23-21F2-C94D-9885-B69DA2A13F8E}" srcOrd="1" destOrd="0" presId="urn:microsoft.com/office/officeart/2008/layout/HorizontalMultiLevelHierarchy"/>
    <dgm:cxn modelId="{5066040D-1ADA-9448-8012-8952C29E2BE7}" type="presParOf" srcId="{B5BEACF3-8F3F-0641-AD32-C7F77C31D9AF}" destId="{3310B5B3-D909-1644-82B9-2806BE4C25EA}" srcOrd="2" destOrd="0" presId="urn:microsoft.com/office/officeart/2008/layout/HorizontalMultiLevelHierarchy"/>
    <dgm:cxn modelId="{8D7C3E34-5AC4-D84C-9BB6-BA488940F76F}" type="presParOf" srcId="{3310B5B3-D909-1644-82B9-2806BE4C25EA}" destId="{C1E2D1AC-6E38-6A48-9867-738B703F1991}" srcOrd="0" destOrd="0" presId="urn:microsoft.com/office/officeart/2008/layout/HorizontalMultiLevelHierarchy"/>
    <dgm:cxn modelId="{84BA9E76-5D4D-6840-B432-DBD4BDE31D37}" type="presParOf" srcId="{B5BEACF3-8F3F-0641-AD32-C7F77C31D9AF}" destId="{0A85E3C7-4774-FD48-8891-FC0B8BB2088D}" srcOrd="3" destOrd="0" presId="urn:microsoft.com/office/officeart/2008/layout/HorizontalMultiLevelHierarchy"/>
    <dgm:cxn modelId="{806563FE-6E95-FF4A-9F40-6537DDEF63D3}" type="presParOf" srcId="{0A85E3C7-4774-FD48-8891-FC0B8BB2088D}" destId="{D0581D83-FA9C-2542-BE2B-E52461A5CD06}" srcOrd="0" destOrd="0" presId="urn:microsoft.com/office/officeart/2008/layout/HorizontalMultiLevelHierarchy"/>
    <dgm:cxn modelId="{E9EAA936-32E5-6245-8F9C-488B126ABC7D}" type="presParOf" srcId="{0A85E3C7-4774-FD48-8891-FC0B8BB2088D}" destId="{EB113A53-AA88-0F4E-BF94-28712E921A28}" srcOrd="1" destOrd="0" presId="urn:microsoft.com/office/officeart/2008/layout/HorizontalMultiLevelHierarchy"/>
    <dgm:cxn modelId="{32BE5E07-26BB-0746-A451-87994761488E}" type="presParOf" srcId="{B5BEACF3-8F3F-0641-AD32-C7F77C31D9AF}" destId="{FF3B7344-5440-C04D-BB03-2FBD95C64A41}" srcOrd="4" destOrd="0" presId="urn:microsoft.com/office/officeart/2008/layout/HorizontalMultiLevelHierarchy"/>
    <dgm:cxn modelId="{BA2E9E54-A9C8-614E-8F90-A7B79CFC86DA}" type="presParOf" srcId="{FF3B7344-5440-C04D-BB03-2FBD95C64A41}" destId="{B957E267-B81B-654C-9AFD-4C1FB5282CF2}" srcOrd="0" destOrd="0" presId="urn:microsoft.com/office/officeart/2008/layout/HorizontalMultiLevelHierarchy"/>
    <dgm:cxn modelId="{FA6D4C83-999B-094D-9DDA-A0D65A60A00F}" type="presParOf" srcId="{B5BEACF3-8F3F-0641-AD32-C7F77C31D9AF}" destId="{E59F95EA-1EB9-4541-89B7-9509EDE76CB0}" srcOrd="5" destOrd="0" presId="urn:microsoft.com/office/officeart/2008/layout/HorizontalMultiLevelHierarchy"/>
    <dgm:cxn modelId="{A36D2E6E-72E5-FC4B-83C0-A8B7416CD64F}" type="presParOf" srcId="{E59F95EA-1EB9-4541-89B7-9509EDE76CB0}" destId="{01A39D13-2823-9641-87EF-11130063C64F}" srcOrd="0" destOrd="0" presId="urn:microsoft.com/office/officeart/2008/layout/HorizontalMultiLevelHierarchy"/>
    <dgm:cxn modelId="{B3A5F995-13F9-DE4A-B7F0-3B99C0C7688E}" type="presParOf" srcId="{E59F95EA-1EB9-4541-89B7-9509EDE76CB0}" destId="{3BF64F27-9ECF-D743-8779-7EF5C02CF3B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3F2387-15B4-A64C-BDF6-84076DF63046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0429A26-E9B7-0647-AC5D-D58F7FCEAB32}">
      <dgm:prSet phldrT="[Text]"/>
      <dgm:spPr/>
      <dgm:t>
        <a:bodyPr/>
        <a:lstStyle/>
        <a:p>
          <a:r>
            <a:rPr lang="en-GB" dirty="0"/>
            <a:t>Pig</a:t>
          </a:r>
        </a:p>
      </dgm:t>
    </dgm:pt>
    <dgm:pt modelId="{0E9B0F0F-22AD-C04C-A426-D95BA7C04C4B}" type="parTrans" cxnId="{64DDD336-1852-FC4B-8291-5CBCCE8908BA}">
      <dgm:prSet/>
      <dgm:spPr/>
      <dgm:t>
        <a:bodyPr/>
        <a:lstStyle/>
        <a:p>
          <a:endParaRPr lang="en-GB"/>
        </a:p>
      </dgm:t>
    </dgm:pt>
    <dgm:pt modelId="{20BC7E3C-5787-DC49-8C15-08D43F75FD9E}" type="sibTrans" cxnId="{64DDD336-1852-FC4B-8291-5CBCCE8908BA}">
      <dgm:prSet/>
      <dgm:spPr/>
      <dgm:t>
        <a:bodyPr/>
        <a:lstStyle/>
        <a:p>
          <a:endParaRPr lang="en-GB"/>
        </a:p>
      </dgm:t>
    </dgm:pt>
    <dgm:pt modelId="{61312AE9-5AF4-2D4F-92A8-5733A7759B37}">
      <dgm:prSet phldrT="[Text]"/>
      <dgm:spPr/>
      <dgm:t>
        <a:bodyPr/>
        <a:lstStyle/>
        <a:p>
          <a:r>
            <a:rPr lang="en-GB" dirty="0"/>
            <a:t>It is desirable to have a higher level declarative language. </a:t>
          </a:r>
        </a:p>
      </dgm:t>
    </dgm:pt>
    <dgm:pt modelId="{4BF611C2-DFF5-3B4B-B989-1E3966186DAE}" type="parTrans" cxnId="{9DB9A21E-8582-4849-AF20-6BBCB11AB016}">
      <dgm:prSet/>
      <dgm:spPr/>
      <dgm:t>
        <a:bodyPr/>
        <a:lstStyle/>
        <a:p>
          <a:endParaRPr lang="en-GB"/>
        </a:p>
      </dgm:t>
    </dgm:pt>
    <dgm:pt modelId="{FF096B77-63AF-8D49-BE7D-1DAA5F9FA1E7}" type="sibTrans" cxnId="{9DB9A21E-8582-4849-AF20-6BBCB11AB016}">
      <dgm:prSet/>
      <dgm:spPr/>
      <dgm:t>
        <a:bodyPr/>
        <a:lstStyle/>
        <a:p>
          <a:endParaRPr lang="en-GB"/>
        </a:p>
      </dgm:t>
    </dgm:pt>
    <dgm:pt modelId="{0E6485AC-03BD-844D-B3C2-382243B3BC7F}">
      <dgm:prSet phldrT="[Text]"/>
      <dgm:spPr/>
      <dgm:t>
        <a:bodyPr/>
        <a:lstStyle/>
        <a:p>
          <a:r>
            <a:rPr lang="en-GB" dirty="0"/>
            <a:t>Similar to SQL query where the user specifies the what and leaves the how to the underlying processing engine</a:t>
          </a:r>
        </a:p>
      </dgm:t>
    </dgm:pt>
    <dgm:pt modelId="{DB414056-5D8C-084B-B5FA-8550320FF327}" type="parTrans" cxnId="{B9EF8C9A-BC99-E74E-A076-F1B99308168B}">
      <dgm:prSet/>
      <dgm:spPr/>
      <dgm:t>
        <a:bodyPr/>
        <a:lstStyle/>
        <a:p>
          <a:endParaRPr lang="en-GB"/>
        </a:p>
      </dgm:t>
    </dgm:pt>
    <dgm:pt modelId="{F4445C45-B879-E74E-8127-A1317936FE35}" type="sibTrans" cxnId="{B9EF8C9A-BC99-E74E-A076-F1B99308168B}">
      <dgm:prSet/>
      <dgm:spPr/>
      <dgm:t>
        <a:bodyPr/>
        <a:lstStyle/>
        <a:p>
          <a:endParaRPr lang="en-GB"/>
        </a:p>
      </dgm:t>
    </dgm:pt>
    <dgm:pt modelId="{1E785605-3ACA-7048-9F52-8EC1B77F8DB3}" type="pres">
      <dgm:prSet presAssocID="{1E3F2387-15B4-A64C-BDF6-84076DF6304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613419C-E228-A54E-9276-9A40E360DB3B}" type="pres">
      <dgm:prSet presAssocID="{80429A26-E9B7-0647-AC5D-D58F7FCEAB32}" presName="root1" presStyleCnt="0"/>
      <dgm:spPr/>
    </dgm:pt>
    <dgm:pt modelId="{93EEA726-7F34-224E-8E7D-BF4C35665D0B}" type="pres">
      <dgm:prSet presAssocID="{80429A26-E9B7-0647-AC5D-D58F7FCEAB32}" presName="LevelOneTextNode" presStyleLbl="node0" presStyleIdx="0" presStyleCnt="1">
        <dgm:presLayoutVars>
          <dgm:chPref val="3"/>
        </dgm:presLayoutVars>
      </dgm:prSet>
      <dgm:spPr/>
    </dgm:pt>
    <dgm:pt modelId="{B5BEACF3-8F3F-0641-AD32-C7F77C31D9AF}" type="pres">
      <dgm:prSet presAssocID="{80429A26-E9B7-0647-AC5D-D58F7FCEAB32}" presName="level2hierChild" presStyleCnt="0"/>
      <dgm:spPr/>
    </dgm:pt>
    <dgm:pt modelId="{A9155D6E-1686-0546-9F58-BA1EDAD6E64B}" type="pres">
      <dgm:prSet presAssocID="{4BF611C2-DFF5-3B4B-B989-1E3966186DAE}" presName="conn2-1" presStyleLbl="parChTrans1D2" presStyleIdx="0" presStyleCnt="2"/>
      <dgm:spPr/>
    </dgm:pt>
    <dgm:pt modelId="{CABDE456-1DFC-6242-8B05-A7904B12E4F8}" type="pres">
      <dgm:prSet presAssocID="{4BF611C2-DFF5-3B4B-B989-1E3966186DAE}" presName="connTx" presStyleLbl="parChTrans1D2" presStyleIdx="0" presStyleCnt="2"/>
      <dgm:spPr/>
    </dgm:pt>
    <dgm:pt modelId="{CBCFFC2D-6F2B-B04E-A66B-34DE1E487079}" type="pres">
      <dgm:prSet presAssocID="{61312AE9-5AF4-2D4F-92A8-5733A7759B37}" presName="root2" presStyleCnt="0"/>
      <dgm:spPr/>
    </dgm:pt>
    <dgm:pt modelId="{61911084-D082-CF40-98C5-20413BD56101}" type="pres">
      <dgm:prSet presAssocID="{61312AE9-5AF4-2D4F-92A8-5733A7759B37}" presName="LevelTwoTextNode" presStyleLbl="node2" presStyleIdx="0" presStyleCnt="2" custScaleY="144266">
        <dgm:presLayoutVars>
          <dgm:chPref val="3"/>
        </dgm:presLayoutVars>
      </dgm:prSet>
      <dgm:spPr/>
    </dgm:pt>
    <dgm:pt modelId="{278F3B23-21F2-C94D-9885-B69DA2A13F8E}" type="pres">
      <dgm:prSet presAssocID="{61312AE9-5AF4-2D4F-92A8-5733A7759B37}" presName="level3hierChild" presStyleCnt="0"/>
      <dgm:spPr/>
    </dgm:pt>
    <dgm:pt modelId="{3310B5B3-D909-1644-82B9-2806BE4C25EA}" type="pres">
      <dgm:prSet presAssocID="{DB414056-5D8C-084B-B5FA-8550320FF327}" presName="conn2-1" presStyleLbl="parChTrans1D2" presStyleIdx="1" presStyleCnt="2"/>
      <dgm:spPr/>
    </dgm:pt>
    <dgm:pt modelId="{C1E2D1AC-6E38-6A48-9867-738B703F1991}" type="pres">
      <dgm:prSet presAssocID="{DB414056-5D8C-084B-B5FA-8550320FF327}" presName="connTx" presStyleLbl="parChTrans1D2" presStyleIdx="1" presStyleCnt="2"/>
      <dgm:spPr/>
    </dgm:pt>
    <dgm:pt modelId="{0A85E3C7-4774-FD48-8891-FC0B8BB2088D}" type="pres">
      <dgm:prSet presAssocID="{0E6485AC-03BD-844D-B3C2-382243B3BC7F}" presName="root2" presStyleCnt="0"/>
      <dgm:spPr/>
    </dgm:pt>
    <dgm:pt modelId="{D0581D83-FA9C-2542-BE2B-E52461A5CD06}" type="pres">
      <dgm:prSet presAssocID="{0E6485AC-03BD-844D-B3C2-382243B3BC7F}" presName="LevelTwoTextNode" presStyleLbl="node2" presStyleIdx="1" presStyleCnt="2" custScaleY="226863">
        <dgm:presLayoutVars>
          <dgm:chPref val="3"/>
        </dgm:presLayoutVars>
      </dgm:prSet>
      <dgm:spPr/>
    </dgm:pt>
    <dgm:pt modelId="{EB113A53-AA88-0F4E-BF94-28712E921A28}" type="pres">
      <dgm:prSet presAssocID="{0E6485AC-03BD-844D-B3C2-382243B3BC7F}" presName="level3hierChild" presStyleCnt="0"/>
      <dgm:spPr/>
    </dgm:pt>
  </dgm:ptLst>
  <dgm:cxnLst>
    <dgm:cxn modelId="{9DB9A21E-8582-4849-AF20-6BBCB11AB016}" srcId="{80429A26-E9B7-0647-AC5D-D58F7FCEAB32}" destId="{61312AE9-5AF4-2D4F-92A8-5733A7759B37}" srcOrd="0" destOrd="0" parTransId="{4BF611C2-DFF5-3B4B-B989-1E3966186DAE}" sibTransId="{FF096B77-63AF-8D49-BE7D-1DAA5F9FA1E7}"/>
    <dgm:cxn modelId="{64DDD336-1852-FC4B-8291-5CBCCE8908BA}" srcId="{1E3F2387-15B4-A64C-BDF6-84076DF63046}" destId="{80429A26-E9B7-0647-AC5D-D58F7FCEAB32}" srcOrd="0" destOrd="0" parTransId="{0E9B0F0F-22AD-C04C-A426-D95BA7C04C4B}" sibTransId="{20BC7E3C-5787-DC49-8C15-08D43F75FD9E}"/>
    <dgm:cxn modelId="{13232945-5EC3-C640-A5D0-1DE197E63FD4}" type="presOf" srcId="{61312AE9-5AF4-2D4F-92A8-5733A7759B37}" destId="{61911084-D082-CF40-98C5-20413BD56101}" srcOrd="0" destOrd="0" presId="urn:microsoft.com/office/officeart/2008/layout/HorizontalMultiLevelHierarchy"/>
    <dgm:cxn modelId="{00E58A4A-C44D-7D46-AB17-974B68C11015}" type="presOf" srcId="{0E6485AC-03BD-844D-B3C2-382243B3BC7F}" destId="{D0581D83-FA9C-2542-BE2B-E52461A5CD06}" srcOrd="0" destOrd="0" presId="urn:microsoft.com/office/officeart/2008/layout/HorizontalMultiLevelHierarchy"/>
    <dgm:cxn modelId="{AC814F77-B5CA-BB48-98F7-74F310C00895}" type="presOf" srcId="{1E3F2387-15B4-A64C-BDF6-84076DF63046}" destId="{1E785605-3ACA-7048-9F52-8EC1B77F8DB3}" srcOrd="0" destOrd="0" presId="urn:microsoft.com/office/officeart/2008/layout/HorizontalMultiLevelHierarchy"/>
    <dgm:cxn modelId="{5AD9369A-201E-CF4C-B67D-F7FDAEEE9491}" type="presOf" srcId="{80429A26-E9B7-0647-AC5D-D58F7FCEAB32}" destId="{93EEA726-7F34-224E-8E7D-BF4C35665D0B}" srcOrd="0" destOrd="0" presId="urn:microsoft.com/office/officeart/2008/layout/HorizontalMultiLevelHierarchy"/>
    <dgm:cxn modelId="{B9EF8C9A-BC99-E74E-A076-F1B99308168B}" srcId="{80429A26-E9B7-0647-AC5D-D58F7FCEAB32}" destId="{0E6485AC-03BD-844D-B3C2-382243B3BC7F}" srcOrd="1" destOrd="0" parTransId="{DB414056-5D8C-084B-B5FA-8550320FF327}" sibTransId="{F4445C45-B879-E74E-8127-A1317936FE35}"/>
    <dgm:cxn modelId="{D48AD8AB-FBB6-844A-8C4B-2C5A2B4D44B7}" type="presOf" srcId="{DB414056-5D8C-084B-B5FA-8550320FF327}" destId="{C1E2D1AC-6E38-6A48-9867-738B703F1991}" srcOrd="1" destOrd="0" presId="urn:microsoft.com/office/officeart/2008/layout/HorizontalMultiLevelHierarchy"/>
    <dgm:cxn modelId="{F7BD80B0-6B50-D44E-A817-BDBB2CAAF571}" type="presOf" srcId="{4BF611C2-DFF5-3B4B-B989-1E3966186DAE}" destId="{CABDE456-1DFC-6242-8B05-A7904B12E4F8}" srcOrd="1" destOrd="0" presId="urn:microsoft.com/office/officeart/2008/layout/HorizontalMultiLevelHierarchy"/>
    <dgm:cxn modelId="{EB0CE5BB-31F8-E446-A880-85F859551089}" type="presOf" srcId="{4BF611C2-DFF5-3B4B-B989-1E3966186DAE}" destId="{A9155D6E-1686-0546-9F58-BA1EDAD6E64B}" srcOrd="0" destOrd="0" presId="urn:microsoft.com/office/officeart/2008/layout/HorizontalMultiLevelHierarchy"/>
    <dgm:cxn modelId="{1EC8CAF9-2D31-3141-828A-EAA2C98ECFCB}" type="presOf" srcId="{DB414056-5D8C-084B-B5FA-8550320FF327}" destId="{3310B5B3-D909-1644-82B9-2806BE4C25EA}" srcOrd="0" destOrd="0" presId="urn:microsoft.com/office/officeart/2008/layout/HorizontalMultiLevelHierarchy"/>
    <dgm:cxn modelId="{3C078B70-35E9-D047-9DA0-494F09CBDE4E}" type="presParOf" srcId="{1E785605-3ACA-7048-9F52-8EC1B77F8DB3}" destId="{1613419C-E228-A54E-9276-9A40E360DB3B}" srcOrd="0" destOrd="0" presId="urn:microsoft.com/office/officeart/2008/layout/HorizontalMultiLevelHierarchy"/>
    <dgm:cxn modelId="{32588E47-34BA-1F4F-98E9-C511583539F0}" type="presParOf" srcId="{1613419C-E228-A54E-9276-9A40E360DB3B}" destId="{93EEA726-7F34-224E-8E7D-BF4C35665D0B}" srcOrd="0" destOrd="0" presId="urn:microsoft.com/office/officeart/2008/layout/HorizontalMultiLevelHierarchy"/>
    <dgm:cxn modelId="{E1542C67-AAB1-4D4D-A86C-9C71F790A035}" type="presParOf" srcId="{1613419C-E228-A54E-9276-9A40E360DB3B}" destId="{B5BEACF3-8F3F-0641-AD32-C7F77C31D9AF}" srcOrd="1" destOrd="0" presId="urn:microsoft.com/office/officeart/2008/layout/HorizontalMultiLevelHierarchy"/>
    <dgm:cxn modelId="{20749F21-8BE4-2748-B097-7536349FFA9A}" type="presParOf" srcId="{B5BEACF3-8F3F-0641-AD32-C7F77C31D9AF}" destId="{A9155D6E-1686-0546-9F58-BA1EDAD6E64B}" srcOrd="0" destOrd="0" presId="urn:microsoft.com/office/officeart/2008/layout/HorizontalMultiLevelHierarchy"/>
    <dgm:cxn modelId="{F66A5354-66B2-3D40-9966-47295E5510C5}" type="presParOf" srcId="{A9155D6E-1686-0546-9F58-BA1EDAD6E64B}" destId="{CABDE456-1DFC-6242-8B05-A7904B12E4F8}" srcOrd="0" destOrd="0" presId="urn:microsoft.com/office/officeart/2008/layout/HorizontalMultiLevelHierarchy"/>
    <dgm:cxn modelId="{3B736FC0-7C87-2741-8045-6FDA8576DF5B}" type="presParOf" srcId="{B5BEACF3-8F3F-0641-AD32-C7F77C31D9AF}" destId="{CBCFFC2D-6F2B-B04E-A66B-34DE1E487079}" srcOrd="1" destOrd="0" presId="urn:microsoft.com/office/officeart/2008/layout/HorizontalMultiLevelHierarchy"/>
    <dgm:cxn modelId="{9C911E6A-B289-1C4E-879E-91C2EABCB795}" type="presParOf" srcId="{CBCFFC2D-6F2B-B04E-A66B-34DE1E487079}" destId="{61911084-D082-CF40-98C5-20413BD56101}" srcOrd="0" destOrd="0" presId="urn:microsoft.com/office/officeart/2008/layout/HorizontalMultiLevelHierarchy"/>
    <dgm:cxn modelId="{68920C89-1C0E-0743-83B3-414B4C121A07}" type="presParOf" srcId="{CBCFFC2D-6F2B-B04E-A66B-34DE1E487079}" destId="{278F3B23-21F2-C94D-9885-B69DA2A13F8E}" srcOrd="1" destOrd="0" presId="urn:microsoft.com/office/officeart/2008/layout/HorizontalMultiLevelHierarchy"/>
    <dgm:cxn modelId="{5066040D-1ADA-9448-8012-8952C29E2BE7}" type="presParOf" srcId="{B5BEACF3-8F3F-0641-AD32-C7F77C31D9AF}" destId="{3310B5B3-D909-1644-82B9-2806BE4C25EA}" srcOrd="2" destOrd="0" presId="urn:microsoft.com/office/officeart/2008/layout/HorizontalMultiLevelHierarchy"/>
    <dgm:cxn modelId="{8D7C3E34-5AC4-D84C-9BB6-BA488940F76F}" type="presParOf" srcId="{3310B5B3-D909-1644-82B9-2806BE4C25EA}" destId="{C1E2D1AC-6E38-6A48-9867-738B703F1991}" srcOrd="0" destOrd="0" presId="urn:microsoft.com/office/officeart/2008/layout/HorizontalMultiLevelHierarchy"/>
    <dgm:cxn modelId="{84BA9E76-5D4D-6840-B432-DBD4BDE31D37}" type="presParOf" srcId="{B5BEACF3-8F3F-0641-AD32-C7F77C31D9AF}" destId="{0A85E3C7-4774-FD48-8891-FC0B8BB2088D}" srcOrd="3" destOrd="0" presId="urn:microsoft.com/office/officeart/2008/layout/HorizontalMultiLevelHierarchy"/>
    <dgm:cxn modelId="{806563FE-6E95-FF4A-9F40-6537DDEF63D3}" type="presParOf" srcId="{0A85E3C7-4774-FD48-8891-FC0B8BB2088D}" destId="{D0581D83-FA9C-2542-BE2B-E52461A5CD06}" srcOrd="0" destOrd="0" presId="urn:microsoft.com/office/officeart/2008/layout/HorizontalMultiLevelHierarchy"/>
    <dgm:cxn modelId="{E9EAA936-32E5-6245-8F9C-488B126ABC7D}" type="presParOf" srcId="{0A85E3C7-4774-FD48-8891-FC0B8BB2088D}" destId="{EB113A53-AA88-0F4E-BF94-28712E921A2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4889D4-7F85-4643-A214-EE99D2B7CE70}" type="doc">
      <dgm:prSet loTypeId="urn:microsoft.com/office/officeart/2005/8/layout/radia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7D96F97-98FF-AE4F-AD61-94AD2800FB55}">
      <dgm:prSet phldrT="[Text]"/>
      <dgm:spPr/>
      <dgm:t>
        <a:bodyPr/>
        <a:lstStyle/>
        <a:p>
          <a:pPr rtl="0"/>
          <a:r>
            <a:rPr lang="en-GB" dirty="0"/>
            <a:t>HIVE Applications </a:t>
          </a:r>
        </a:p>
      </dgm:t>
    </dgm:pt>
    <dgm:pt modelId="{D073B81A-6BCA-2B4F-A4DF-BFCF44C75A97}" type="parTrans" cxnId="{79DCA39B-8342-ED4D-97EA-0A552E0497F3}">
      <dgm:prSet/>
      <dgm:spPr/>
      <dgm:t>
        <a:bodyPr/>
        <a:lstStyle/>
        <a:p>
          <a:endParaRPr lang="en-GB"/>
        </a:p>
      </dgm:t>
    </dgm:pt>
    <dgm:pt modelId="{11A95219-F307-5842-B791-0D311973E191}" type="sibTrans" cxnId="{79DCA39B-8342-ED4D-97EA-0A552E0497F3}">
      <dgm:prSet/>
      <dgm:spPr/>
      <dgm:t>
        <a:bodyPr/>
        <a:lstStyle/>
        <a:p>
          <a:endParaRPr lang="en-GB"/>
        </a:p>
      </dgm:t>
    </dgm:pt>
    <dgm:pt modelId="{FA1DE38F-991A-8542-9214-283516DDE2EE}">
      <dgm:prSet phldrT="[Text]"/>
      <dgm:spPr/>
      <dgm:t>
        <a:bodyPr/>
        <a:lstStyle/>
        <a:p>
          <a:pPr rtl="0"/>
          <a:r>
            <a:rPr lang="en-GB" dirty="0"/>
            <a:t>Log Processing</a:t>
          </a:r>
        </a:p>
      </dgm:t>
    </dgm:pt>
    <dgm:pt modelId="{95BDF1CB-06AF-4641-B202-9EC8B9FD2C67}" type="parTrans" cxnId="{1B8ABD06-9D7F-8E4A-94B8-AC0AA20955B8}">
      <dgm:prSet/>
      <dgm:spPr/>
      <dgm:t>
        <a:bodyPr/>
        <a:lstStyle/>
        <a:p>
          <a:endParaRPr lang="en-GB"/>
        </a:p>
      </dgm:t>
    </dgm:pt>
    <dgm:pt modelId="{0113725A-72DC-8B44-A9FD-41D273AC10D1}" type="sibTrans" cxnId="{1B8ABD06-9D7F-8E4A-94B8-AC0AA20955B8}">
      <dgm:prSet/>
      <dgm:spPr/>
      <dgm:t>
        <a:bodyPr/>
        <a:lstStyle/>
        <a:p>
          <a:endParaRPr lang="en-GB"/>
        </a:p>
      </dgm:t>
    </dgm:pt>
    <dgm:pt modelId="{CA58DFA5-7B0D-8344-AF05-1D06E2108E0C}">
      <dgm:prSet phldrT="[Text]"/>
      <dgm:spPr/>
      <dgm:t>
        <a:bodyPr/>
        <a:lstStyle/>
        <a:p>
          <a:pPr rtl="0"/>
          <a:r>
            <a:rPr lang="en-GB" dirty="0"/>
            <a:t>Document indexing</a:t>
          </a:r>
        </a:p>
      </dgm:t>
    </dgm:pt>
    <dgm:pt modelId="{CAEDE43A-4378-5248-A75A-91341A1B2784}" type="parTrans" cxnId="{A93C600E-426F-4D4F-ADFC-FD37C0F36E5A}">
      <dgm:prSet/>
      <dgm:spPr/>
      <dgm:t>
        <a:bodyPr/>
        <a:lstStyle/>
        <a:p>
          <a:endParaRPr lang="en-GB"/>
        </a:p>
      </dgm:t>
    </dgm:pt>
    <dgm:pt modelId="{AD1EBDAD-0DBD-6E4F-8D4F-6623905E8266}" type="sibTrans" cxnId="{A93C600E-426F-4D4F-ADFC-FD37C0F36E5A}">
      <dgm:prSet/>
      <dgm:spPr/>
      <dgm:t>
        <a:bodyPr/>
        <a:lstStyle/>
        <a:p>
          <a:endParaRPr lang="en-GB"/>
        </a:p>
      </dgm:t>
    </dgm:pt>
    <dgm:pt modelId="{4B9A0AD7-0B67-E94E-AE05-8E5D1983F323}">
      <dgm:prSet phldrT="[Text]"/>
      <dgm:spPr/>
      <dgm:t>
        <a:bodyPr/>
        <a:lstStyle/>
        <a:p>
          <a:pPr rtl="0"/>
          <a:r>
            <a:rPr lang="en-GB" dirty="0"/>
            <a:t>Predictive modelling, Hypothesis testing </a:t>
          </a:r>
        </a:p>
      </dgm:t>
    </dgm:pt>
    <dgm:pt modelId="{F81138FC-D4A2-814A-B0B2-2D8A4DEC42D0}" type="parTrans" cxnId="{23946222-2BC6-DE43-8EDC-C65678592710}">
      <dgm:prSet/>
      <dgm:spPr/>
      <dgm:t>
        <a:bodyPr/>
        <a:lstStyle/>
        <a:p>
          <a:endParaRPr lang="en-GB"/>
        </a:p>
      </dgm:t>
    </dgm:pt>
    <dgm:pt modelId="{BD29A57D-2835-4540-A3A2-667062ECBF9D}" type="sibTrans" cxnId="{23946222-2BC6-DE43-8EDC-C65678592710}">
      <dgm:prSet/>
      <dgm:spPr/>
      <dgm:t>
        <a:bodyPr/>
        <a:lstStyle/>
        <a:p>
          <a:endParaRPr lang="en-GB"/>
        </a:p>
      </dgm:t>
    </dgm:pt>
    <dgm:pt modelId="{0F75D728-A115-AF4C-A3D3-481BAAAF18EA}">
      <dgm:prSet phldrT="[Text]"/>
      <dgm:spPr/>
      <dgm:t>
        <a:bodyPr/>
        <a:lstStyle/>
        <a:p>
          <a:pPr rtl="0"/>
          <a:r>
            <a:rPr lang="en-GB" dirty="0"/>
            <a:t>Data Mining</a:t>
          </a:r>
        </a:p>
      </dgm:t>
    </dgm:pt>
    <dgm:pt modelId="{158A4468-59C4-BC42-A5DD-4D2C8C5A6366}" type="parTrans" cxnId="{1B20DBEE-9A26-BC46-94E9-71FBAD553BF5}">
      <dgm:prSet/>
      <dgm:spPr/>
      <dgm:t>
        <a:bodyPr/>
        <a:lstStyle/>
        <a:p>
          <a:endParaRPr lang="en-GB"/>
        </a:p>
      </dgm:t>
    </dgm:pt>
    <dgm:pt modelId="{D0762045-EE74-F04B-B2A0-E2078E017C1A}" type="sibTrans" cxnId="{1B20DBEE-9A26-BC46-94E9-71FBAD553BF5}">
      <dgm:prSet/>
      <dgm:spPr/>
      <dgm:t>
        <a:bodyPr/>
        <a:lstStyle/>
        <a:p>
          <a:endParaRPr lang="en-GB"/>
        </a:p>
      </dgm:t>
    </dgm:pt>
    <dgm:pt modelId="{127B773E-8995-0A4A-8A67-9F7E11FE3E67}">
      <dgm:prSet phldrT="[Text]"/>
      <dgm:spPr/>
      <dgm:t>
        <a:bodyPr/>
        <a:lstStyle/>
        <a:p>
          <a:pPr rtl="0"/>
          <a:r>
            <a:rPr lang="en-GB" dirty="0"/>
            <a:t>Business Intelligence</a:t>
          </a:r>
        </a:p>
      </dgm:t>
    </dgm:pt>
    <dgm:pt modelId="{CEB539FF-EBA3-9D44-95D4-2620F75E962F}" type="parTrans" cxnId="{5DB9749D-365F-C542-BF4B-A90EB4EE6652}">
      <dgm:prSet/>
      <dgm:spPr/>
      <dgm:t>
        <a:bodyPr/>
        <a:lstStyle/>
        <a:p>
          <a:endParaRPr lang="en-GB"/>
        </a:p>
      </dgm:t>
    </dgm:pt>
    <dgm:pt modelId="{B92D9C78-3C1A-8148-BCDC-4EDDE0B8207F}" type="sibTrans" cxnId="{5DB9749D-365F-C542-BF4B-A90EB4EE6652}">
      <dgm:prSet/>
      <dgm:spPr/>
      <dgm:t>
        <a:bodyPr/>
        <a:lstStyle/>
        <a:p>
          <a:endParaRPr lang="en-GB"/>
        </a:p>
      </dgm:t>
    </dgm:pt>
    <dgm:pt modelId="{177F41FC-9899-2448-B437-349A498C8964}" type="pres">
      <dgm:prSet presAssocID="{D54889D4-7F85-4643-A214-EE99D2B7CE7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0B8F485-F9A4-3E44-B2E5-3AD766CA8D33}" type="pres">
      <dgm:prSet presAssocID="{67D96F97-98FF-AE4F-AD61-94AD2800FB55}" presName="centerShape" presStyleLbl="node0" presStyleIdx="0" presStyleCnt="1"/>
      <dgm:spPr/>
    </dgm:pt>
    <dgm:pt modelId="{9994A590-5F1D-3F45-BEE6-EA2612F0ACA0}" type="pres">
      <dgm:prSet presAssocID="{95BDF1CB-06AF-4641-B202-9EC8B9FD2C67}" presName="Name9" presStyleLbl="parChTrans1D2" presStyleIdx="0" presStyleCnt="5"/>
      <dgm:spPr/>
    </dgm:pt>
    <dgm:pt modelId="{CBFDF335-A582-784A-9596-E471CE2BA831}" type="pres">
      <dgm:prSet presAssocID="{95BDF1CB-06AF-4641-B202-9EC8B9FD2C67}" presName="connTx" presStyleLbl="parChTrans1D2" presStyleIdx="0" presStyleCnt="5"/>
      <dgm:spPr/>
    </dgm:pt>
    <dgm:pt modelId="{88D8F946-B08E-A848-B160-D26EF0135956}" type="pres">
      <dgm:prSet presAssocID="{FA1DE38F-991A-8542-9214-283516DDE2EE}" presName="node" presStyleLbl="node1" presStyleIdx="0" presStyleCnt="5">
        <dgm:presLayoutVars>
          <dgm:bulletEnabled val="1"/>
        </dgm:presLayoutVars>
      </dgm:prSet>
      <dgm:spPr/>
    </dgm:pt>
    <dgm:pt modelId="{D643B45A-680D-2D4C-A929-09BC06E15940}" type="pres">
      <dgm:prSet presAssocID="{CAEDE43A-4378-5248-A75A-91341A1B2784}" presName="Name9" presStyleLbl="parChTrans1D2" presStyleIdx="1" presStyleCnt="5"/>
      <dgm:spPr/>
    </dgm:pt>
    <dgm:pt modelId="{5CB9B71D-C0E1-5040-97C5-4695343C2170}" type="pres">
      <dgm:prSet presAssocID="{CAEDE43A-4378-5248-A75A-91341A1B2784}" presName="connTx" presStyleLbl="parChTrans1D2" presStyleIdx="1" presStyleCnt="5"/>
      <dgm:spPr/>
    </dgm:pt>
    <dgm:pt modelId="{42BF45D0-66E5-7549-92B3-720738948F0F}" type="pres">
      <dgm:prSet presAssocID="{CA58DFA5-7B0D-8344-AF05-1D06E2108E0C}" presName="node" presStyleLbl="node1" presStyleIdx="1" presStyleCnt="5">
        <dgm:presLayoutVars>
          <dgm:bulletEnabled val="1"/>
        </dgm:presLayoutVars>
      </dgm:prSet>
      <dgm:spPr/>
    </dgm:pt>
    <dgm:pt modelId="{3D327B70-571B-5D41-AD2D-5A8670BA06DB}" type="pres">
      <dgm:prSet presAssocID="{CEB539FF-EBA3-9D44-95D4-2620F75E962F}" presName="Name9" presStyleLbl="parChTrans1D2" presStyleIdx="2" presStyleCnt="5"/>
      <dgm:spPr/>
    </dgm:pt>
    <dgm:pt modelId="{7D32B0D2-5A8E-884B-948A-6B28F014E330}" type="pres">
      <dgm:prSet presAssocID="{CEB539FF-EBA3-9D44-95D4-2620F75E962F}" presName="connTx" presStyleLbl="parChTrans1D2" presStyleIdx="2" presStyleCnt="5"/>
      <dgm:spPr/>
    </dgm:pt>
    <dgm:pt modelId="{E8E993B9-0DF0-F447-8905-8EF8C09BECBC}" type="pres">
      <dgm:prSet presAssocID="{127B773E-8995-0A4A-8A67-9F7E11FE3E67}" presName="node" presStyleLbl="node1" presStyleIdx="2" presStyleCnt="5">
        <dgm:presLayoutVars>
          <dgm:bulletEnabled val="1"/>
        </dgm:presLayoutVars>
      </dgm:prSet>
      <dgm:spPr/>
    </dgm:pt>
    <dgm:pt modelId="{A5F60A56-74E2-8E42-A3BD-4218E0DE0544}" type="pres">
      <dgm:prSet presAssocID="{F81138FC-D4A2-814A-B0B2-2D8A4DEC42D0}" presName="Name9" presStyleLbl="parChTrans1D2" presStyleIdx="3" presStyleCnt="5"/>
      <dgm:spPr/>
    </dgm:pt>
    <dgm:pt modelId="{D1A35DD6-2430-E447-85DF-A450B030DC85}" type="pres">
      <dgm:prSet presAssocID="{F81138FC-D4A2-814A-B0B2-2D8A4DEC42D0}" presName="connTx" presStyleLbl="parChTrans1D2" presStyleIdx="3" presStyleCnt="5"/>
      <dgm:spPr/>
    </dgm:pt>
    <dgm:pt modelId="{FC8762AA-955B-0B46-B3AE-6B60AFD1BBCD}" type="pres">
      <dgm:prSet presAssocID="{4B9A0AD7-0B67-E94E-AE05-8E5D1983F323}" presName="node" presStyleLbl="node1" presStyleIdx="3" presStyleCnt="5">
        <dgm:presLayoutVars>
          <dgm:bulletEnabled val="1"/>
        </dgm:presLayoutVars>
      </dgm:prSet>
      <dgm:spPr/>
    </dgm:pt>
    <dgm:pt modelId="{201C485F-1075-7048-BA9A-B7A2DCA1F676}" type="pres">
      <dgm:prSet presAssocID="{158A4468-59C4-BC42-A5DD-4D2C8C5A6366}" presName="Name9" presStyleLbl="parChTrans1D2" presStyleIdx="4" presStyleCnt="5"/>
      <dgm:spPr/>
    </dgm:pt>
    <dgm:pt modelId="{EF21854C-37C0-8F48-9B39-1264F657A048}" type="pres">
      <dgm:prSet presAssocID="{158A4468-59C4-BC42-A5DD-4D2C8C5A6366}" presName="connTx" presStyleLbl="parChTrans1D2" presStyleIdx="4" presStyleCnt="5"/>
      <dgm:spPr/>
    </dgm:pt>
    <dgm:pt modelId="{A4654955-AF9F-7F48-8154-C8920AD1E085}" type="pres">
      <dgm:prSet presAssocID="{0F75D728-A115-AF4C-A3D3-481BAAAF18EA}" presName="node" presStyleLbl="node1" presStyleIdx="4" presStyleCnt="5">
        <dgm:presLayoutVars>
          <dgm:bulletEnabled val="1"/>
        </dgm:presLayoutVars>
      </dgm:prSet>
      <dgm:spPr/>
    </dgm:pt>
  </dgm:ptLst>
  <dgm:cxnLst>
    <dgm:cxn modelId="{2AA3AC02-6936-4C40-B351-1D0F7AC16714}" type="presOf" srcId="{CEB539FF-EBA3-9D44-95D4-2620F75E962F}" destId="{7D32B0D2-5A8E-884B-948A-6B28F014E330}" srcOrd="1" destOrd="0" presId="urn:microsoft.com/office/officeart/2005/8/layout/radial1"/>
    <dgm:cxn modelId="{30C0C103-3697-D446-A0B9-15E89C4DBB79}" type="presOf" srcId="{4B9A0AD7-0B67-E94E-AE05-8E5D1983F323}" destId="{FC8762AA-955B-0B46-B3AE-6B60AFD1BBCD}" srcOrd="0" destOrd="0" presId="urn:microsoft.com/office/officeart/2005/8/layout/radial1"/>
    <dgm:cxn modelId="{1B8ABD06-9D7F-8E4A-94B8-AC0AA20955B8}" srcId="{67D96F97-98FF-AE4F-AD61-94AD2800FB55}" destId="{FA1DE38F-991A-8542-9214-283516DDE2EE}" srcOrd="0" destOrd="0" parTransId="{95BDF1CB-06AF-4641-B202-9EC8B9FD2C67}" sibTransId="{0113725A-72DC-8B44-A9FD-41D273AC10D1}"/>
    <dgm:cxn modelId="{A93C600E-426F-4D4F-ADFC-FD37C0F36E5A}" srcId="{67D96F97-98FF-AE4F-AD61-94AD2800FB55}" destId="{CA58DFA5-7B0D-8344-AF05-1D06E2108E0C}" srcOrd="1" destOrd="0" parTransId="{CAEDE43A-4378-5248-A75A-91341A1B2784}" sibTransId="{AD1EBDAD-0DBD-6E4F-8D4F-6623905E8266}"/>
    <dgm:cxn modelId="{D5CBF40E-CBBE-4743-AC82-4F6E043E9845}" type="presOf" srcId="{FA1DE38F-991A-8542-9214-283516DDE2EE}" destId="{88D8F946-B08E-A848-B160-D26EF0135956}" srcOrd="0" destOrd="0" presId="urn:microsoft.com/office/officeart/2005/8/layout/radial1"/>
    <dgm:cxn modelId="{4FA1701D-DB87-B44C-A698-E41489F9BC95}" type="presOf" srcId="{CA58DFA5-7B0D-8344-AF05-1D06E2108E0C}" destId="{42BF45D0-66E5-7549-92B3-720738948F0F}" srcOrd="0" destOrd="0" presId="urn:microsoft.com/office/officeart/2005/8/layout/radial1"/>
    <dgm:cxn modelId="{23946222-2BC6-DE43-8EDC-C65678592710}" srcId="{67D96F97-98FF-AE4F-AD61-94AD2800FB55}" destId="{4B9A0AD7-0B67-E94E-AE05-8E5D1983F323}" srcOrd="3" destOrd="0" parTransId="{F81138FC-D4A2-814A-B0B2-2D8A4DEC42D0}" sibTransId="{BD29A57D-2835-4540-A3A2-667062ECBF9D}"/>
    <dgm:cxn modelId="{6AD3FB26-D275-C34C-87E9-862C7BCEFD5C}" type="presOf" srcId="{127B773E-8995-0A4A-8A67-9F7E11FE3E67}" destId="{E8E993B9-0DF0-F447-8905-8EF8C09BECBC}" srcOrd="0" destOrd="0" presId="urn:microsoft.com/office/officeart/2005/8/layout/radial1"/>
    <dgm:cxn modelId="{3EB8E62C-0332-3447-9D44-BE2D37684FCC}" type="presOf" srcId="{CAEDE43A-4378-5248-A75A-91341A1B2784}" destId="{D643B45A-680D-2D4C-A929-09BC06E15940}" srcOrd="0" destOrd="0" presId="urn:microsoft.com/office/officeart/2005/8/layout/radial1"/>
    <dgm:cxn modelId="{6B10E558-ED5C-FC4A-8EF1-DF4413D551BB}" type="presOf" srcId="{F81138FC-D4A2-814A-B0B2-2D8A4DEC42D0}" destId="{D1A35DD6-2430-E447-85DF-A450B030DC85}" srcOrd="1" destOrd="0" presId="urn:microsoft.com/office/officeart/2005/8/layout/radial1"/>
    <dgm:cxn modelId="{39FF275D-D4C7-3042-A7A2-6C10381B08BE}" type="presOf" srcId="{D54889D4-7F85-4643-A214-EE99D2B7CE70}" destId="{177F41FC-9899-2448-B437-349A498C8964}" srcOrd="0" destOrd="0" presId="urn:microsoft.com/office/officeart/2005/8/layout/radial1"/>
    <dgm:cxn modelId="{A4AFFD5D-EE16-6744-855E-449AA02C6AE6}" type="presOf" srcId="{158A4468-59C4-BC42-A5DD-4D2C8C5A6366}" destId="{201C485F-1075-7048-BA9A-B7A2DCA1F676}" srcOrd="0" destOrd="0" presId="urn:microsoft.com/office/officeart/2005/8/layout/radial1"/>
    <dgm:cxn modelId="{AB6CEA63-C3EC-4F41-91C2-9D7AAFACA83C}" type="presOf" srcId="{CAEDE43A-4378-5248-A75A-91341A1B2784}" destId="{5CB9B71D-C0E1-5040-97C5-4695343C2170}" srcOrd="1" destOrd="0" presId="urn:microsoft.com/office/officeart/2005/8/layout/radial1"/>
    <dgm:cxn modelId="{A0530075-9CE5-4548-B59D-F6535DD523AC}" type="presOf" srcId="{F81138FC-D4A2-814A-B0B2-2D8A4DEC42D0}" destId="{A5F60A56-74E2-8E42-A3BD-4218E0DE0544}" srcOrd="0" destOrd="0" presId="urn:microsoft.com/office/officeart/2005/8/layout/radial1"/>
    <dgm:cxn modelId="{55813C8D-36D5-2E4B-8214-0164BEAE350F}" type="presOf" srcId="{158A4468-59C4-BC42-A5DD-4D2C8C5A6366}" destId="{EF21854C-37C0-8F48-9B39-1264F657A048}" srcOrd="1" destOrd="0" presId="urn:microsoft.com/office/officeart/2005/8/layout/radial1"/>
    <dgm:cxn modelId="{906CB58D-B6FE-F146-BD9E-005F51B8ED80}" type="presOf" srcId="{CEB539FF-EBA3-9D44-95D4-2620F75E962F}" destId="{3D327B70-571B-5D41-AD2D-5A8670BA06DB}" srcOrd="0" destOrd="0" presId="urn:microsoft.com/office/officeart/2005/8/layout/radial1"/>
    <dgm:cxn modelId="{79DCA39B-8342-ED4D-97EA-0A552E0497F3}" srcId="{D54889D4-7F85-4643-A214-EE99D2B7CE70}" destId="{67D96F97-98FF-AE4F-AD61-94AD2800FB55}" srcOrd="0" destOrd="0" parTransId="{D073B81A-6BCA-2B4F-A4DF-BFCF44C75A97}" sibTransId="{11A95219-F307-5842-B791-0D311973E191}"/>
    <dgm:cxn modelId="{5DB9749D-365F-C542-BF4B-A90EB4EE6652}" srcId="{67D96F97-98FF-AE4F-AD61-94AD2800FB55}" destId="{127B773E-8995-0A4A-8A67-9F7E11FE3E67}" srcOrd="2" destOrd="0" parTransId="{CEB539FF-EBA3-9D44-95D4-2620F75E962F}" sibTransId="{B92D9C78-3C1A-8148-BCDC-4EDDE0B8207F}"/>
    <dgm:cxn modelId="{488784A9-E08E-094A-8F7E-2CA8B58F9DE5}" type="presOf" srcId="{67D96F97-98FF-AE4F-AD61-94AD2800FB55}" destId="{20B8F485-F9A4-3E44-B2E5-3AD766CA8D33}" srcOrd="0" destOrd="0" presId="urn:microsoft.com/office/officeart/2005/8/layout/radial1"/>
    <dgm:cxn modelId="{1A06C1CD-AB0C-1D40-B238-37C8D7BEF7F1}" type="presOf" srcId="{95BDF1CB-06AF-4641-B202-9EC8B9FD2C67}" destId="{9994A590-5F1D-3F45-BEE6-EA2612F0ACA0}" srcOrd="0" destOrd="0" presId="urn:microsoft.com/office/officeart/2005/8/layout/radial1"/>
    <dgm:cxn modelId="{FB5E77DE-727B-3840-970F-B7D9C278A422}" type="presOf" srcId="{95BDF1CB-06AF-4641-B202-9EC8B9FD2C67}" destId="{CBFDF335-A582-784A-9596-E471CE2BA831}" srcOrd="1" destOrd="0" presId="urn:microsoft.com/office/officeart/2005/8/layout/radial1"/>
    <dgm:cxn modelId="{60D825E6-9601-454B-9A1D-C0922663E099}" type="presOf" srcId="{0F75D728-A115-AF4C-A3D3-481BAAAF18EA}" destId="{A4654955-AF9F-7F48-8154-C8920AD1E085}" srcOrd="0" destOrd="0" presId="urn:microsoft.com/office/officeart/2005/8/layout/radial1"/>
    <dgm:cxn modelId="{1B20DBEE-9A26-BC46-94E9-71FBAD553BF5}" srcId="{67D96F97-98FF-AE4F-AD61-94AD2800FB55}" destId="{0F75D728-A115-AF4C-A3D3-481BAAAF18EA}" srcOrd="4" destOrd="0" parTransId="{158A4468-59C4-BC42-A5DD-4D2C8C5A6366}" sibTransId="{D0762045-EE74-F04B-B2A0-E2078E017C1A}"/>
    <dgm:cxn modelId="{962951B2-73EE-A548-AD7F-AC9392E92FB5}" type="presParOf" srcId="{177F41FC-9899-2448-B437-349A498C8964}" destId="{20B8F485-F9A4-3E44-B2E5-3AD766CA8D33}" srcOrd="0" destOrd="0" presId="urn:microsoft.com/office/officeart/2005/8/layout/radial1"/>
    <dgm:cxn modelId="{415874EC-78F4-704F-8451-CAAFCD00AEE7}" type="presParOf" srcId="{177F41FC-9899-2448-B437-349A498C8964}" destId="{9994A590-5F1D-3F45-BEE6-EA2612F0ACA0}" srcOrd="1" destOrd="0" presId="urn:microsoft.com/office/officeart/2005/8/layout/radial1"/>
    <dgm:cxn modelId="{07D13B2E-74EB-7A44-8C4F-32CFFD8A3E89}" type="presParOf" srcId="{9994A590-5F1D-3F45-BEE6-EA2612F0ACA0}" destId="{CBFDF335-A582-784A-9596-E471CE2BA831}" srcOrd="0" destOrd="0" presId="urn:microsoft.com/office/officeart/2005/8/layout/radial1"/>
    <dgm:cxn modelId="{6D262F77-6D15-114A-94ED-8A508AADA6E2}" type="presParOf" srcId="{177F41FC-9899-2448-B437-349A498C8964}" destId="{88D8F946-B08E-A848-B160-D26EF0135956}" srcOrd="2" destOrd="0" presId="urn:microsoft.com/office/officeart/2005/8/layout/radial1"/>
    <dgm:cxn modelId="{9B001BB7-604C-D449-8444-37379FB6F0EA}" type="presParOf" srcId="{177F41FC-9899-2448-B437-349A498C8964}" destId="{D643B45A-680D-2D4C-A929-09BC06E15940}" srcOrd="3" destOrd="0" presId="urn:microsoft.com/office/officeart/2005/8/layout/radial1"/>
    <dgm:cxn modelId="{7A40F0A0-17A1-1840-B956-84D8D86BF181}" type="presParOf" srcId="{D643B45A-680D-2D4C-A929-09BC06E15940}" destId="{5CB9B71D-C0E1-5040-97C5-4695343C2170}" srcOrd="0" destOrd="0" presId="urn:microsoft.com/office/officeart/2005/8/layout/radial1"/>
    <dgm:cxn modelId="{EC190593-0E88-7D4C-81CA-18EB87ACD96E}" type="presParOf" srcId="{177F41FC-9899-2448-B437-349A498C8964}" destId="{42BF45D0-66E5-7549-92B3-720738948F0F}" srcOrd="4" destOrd="0" presId="urn:microsoft.com/office/officeart/2005/8/layout/radial1"/>
    <dgm:cxn modelId="{7B40F01A-9546-4848-8067-B46347BB62F2}" type="presParOf" srcId="{177F41FC-9899-2448-B437-349A498C8964}" destId="{3D327B70-571B-5D41-AD2D-5A8670BA06DB}" srcOrd="5" destOrd="0" presId="urn:microsoft.com/office/officeart/2005/8/layout/radial1"/>
    <dgm:cxn modelId="{F38F854A-0EDD-EA4D-955F-EACD565976AF}" type="presParOf" srcId="{3D327B70-571B-5D41-AD2D-5A8670BA06DB}" destId="{7D32B0D2-5A8E-884B-948A-6B28F014E330}" srcOrd="0" destOrd="0" presId="urn:microsoft.com/office/officeart/2005/8/layout/radial1"/>
    <dgm:cxn modelId="{4691E1F3-7D00-3C45-BD33-23ECF5FD2D7F}" type="presParOf" srcId="{177F41FC-9899-2448-B437-349A498C8964}" destId="{E8E993B9-0DF0-F447-8905-8EF8C09BECBC}" srcOrd="6" destOrd="0" presId="urn:microsoft.com/office/officeart/2005/8/layout/radial1"/>
    <dgm:cxn modelId="{90F560D6-3EFE-514D-9A4A-685DBF080CB7}" type="presParOf" srcId="{177F41FC-9899-2448-B437-349A498C8964}" destId="{A5F60A56-74E2-8E42-A3BD-4218E0DE0544}" srcOrd="7" destOrd="0" presId="urn:microsoft.com/office/officeart/2005/8/layout/radial1"/>
    <dgm:cxn modelId="{7D264F54-6FE8-E24C-BED7-EB07D7124BD0}" type="presParOf" srcId="{A5F60A56-74E2-8E42-A3BD-4218E0DE0544}" destId="{D1A35DD6-2430-E447-85DF-A450B030DC85}" srcOrd="0" destOrd="0" presId="urn:microsoft.com/office/officeart/2005/8/layout/radial1"/>
    <dgm:cxn modelId="{98081C97-FFB0-0247-9CF9-07558DF2A4A7}" type="presParOf" srcId="{177F41FC-9899-2448-B437-349A498C8964}" destId="{FC8762AA-955B-0B46-B3AE-6B60AFD1BBCD}" srcOrd="8" destOrd="0" presId="urn:microsoft.com/office/officeart/2005/8/layout/radial1"/>
    <dgm:cxn modelId="{059BA29A-5982-E048-ADD7-8950266D8FEA}" type="presParOf" srcId="{177F41FC-9899-2448-B437-349A498C8964}" destId="{201C485F-1075-7048-BA9A-B7A2DCA1F676}" srcOrd="9" destOrd="0" presId="urn:microsoft.com/office/officeart/2005/8/layout/radial1"/>
    <dgm:cxn modelId="{3907C558-5746-9B47-9056-975F0411890C}" type="presParOf" srcId="{201C485F-1075-7048-BA9A-B7A2DCA1F676}" destId="{EF21854C-37C0-8F48-9B39-1264F657A048}" srcOrd="0" destOrd="0" presId="urn:microsoft.com/office/officeart/2005/8/layout/radial1"/>
    <dgm:cxn modelId="{E5E24F5F-1BAA-5A4C-AE7F-7211DC2E8E25}" type="presParOf" srcId="{177F41FC-9899-2448-B437-349A498C8964}" destId="{A4654955-AF9F-7F48-8154-C8920AD1E085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1750A-EB61-DA46-A646-5404E1146437}">
      <dsp:nvSpPr>
        <dsp:cNvPr id="0" name=""/>
        <dsp:cNvSpPr/>
      </dsp:nvSpPr>
      <dsp:spPr>
        <a:xfrm rot="1529358">
          <a:off x="4062847" y="2971246"/>
          <a:ext cx="2158074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2158074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1FBC5-91A6-E347-BE5F-07E50EA3D7A0}">
      <dsp:nvSpPr>
        <dsp:cNvPr id="0" name=""/>
        <dsp:cNvSpPr/>
      </dsp:nvSpPr>
      <dsp:spPr>
        <a:xfrm rot="60251">
          <a:off x="4167736" y="2186385"/>
          <a:ext cx="1801773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801773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6AEBA-B786-E64B-94F7-A010D5D7CBCF}">
      <dsp:nvSpPr>
        <dsp:cNvPr id="0" name=""/>
        <dsp:cNvSpPr/>
      </dsp:nvSpPr>
      <dsp:spPr>
        <a:xfrm rot="20003358">
          <a:off x="4061465" y="1340914"/>
          <a:ext cx="2009071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2009071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12E8DD-F4C1-1647-AD2C-FF2179FC278B}">
      <dsp:nvSpPr>
        <dsp:cNvPr id="0" name=""/>
        <dsp:cNvSpPr/>
      </dsp:nvSpPr>
      <dsp:spPr>
        <a:xfrm>
          <a:off x="2353839" y="1047752"/>
          <a:ext cx="2163435" cy="225583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16375-F121-DD48-9C2A-E1C723FD13E5}">
      <dsp:nvSpPr>
        <dsp:cNvPr id="0" name=""/>
        <dsp:cNvSpPr/>
      </dsp:nvSpPr>
      <dsp:spPr>
        <a:xfrm>
          <a:off x="5897634" y="0"/>
          <a:ext cx="1255402" cy="12554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Volume</a:t>
          </a:r>
        </a:p>
      </dsp:txBody>
      <dsp:txXfrm>
        <a:off x="6081483" y="183849"/>
        <a:ext cx="887704" cy="887704"/>
      </dsp:txXfrm>
    </dsp:sp>
    <dsp:sp modelId="{4E7029DD-2D5D-1C42-8A4B-CE874A79D347}">
      <dsp:nvSpPr>
        <dsp:cNvPr id="0" name=""/>
        <dsp:cNvSpPr/>
      </dsp:nvSpPr>
      <dsp:spPr>
        <a:xfrm>
          <a:off x="5969275" y="1603381"/>
          <a:ext cx="1255402" cy="12554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Velocity</a:t>
          </a:r>
        </a:p>
      </dsp:txBody>
      <dsp:txXfrm>
        <a:off x="6153124" y="1787230"/>
        <a:ext cx="887704" cy="887704"/>
      </dsp:txXfrm>
    </dsp:sp>
    <dsp:sp modelId="{2F0B5FCC-1984-D442-A90C-4B63BD79F3D9}">
      <dsp:nvSpPr>
        <dsp:cNvPr id="0" name=""/>
        <dsp:cNvSpPr/>
      </dsp:nvSpPr>
      <dsp:spPr>
        <a:xfrm>
          <a:off x="6054798" y="3095935"/>
          <a:ext cx="1255402" cy="12554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Variety</a:t>
          </a:r>
        </a:p>
      </dsp:txBody>
      <dsp:txXfrm>
        <a:off x="6238647" y="3279784"/>
        <a:ext cx="887704" cy="8877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BD1F4-C432-1D43-9B3B-DF7B4FD6EF7C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22391-5C0F-394D-8FD4-826580B371CC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Apache Hadoop</a:t>
          </a:r>
          <a:endParaRPr lang="en-GB" sz="2500" kern="1200" dirty="0"/>
        </a:p>
      </dsp:txBody>
      <dsp:txXfrm>
        <a:off x="380119" y="246332"/>
        <a:ext cx="7675541" cy="492448"/>
      </dsp:txXfrm>
    </dsp:sp>
    <dsp:sp modelId="{522D333B-6AED-094E-B256-BB709A62D364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F6077-77A0-F84A-A653-628FA3FC7827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Apache Hadoop</a:t>
          </a:r>
          <a:endParaRPr lang="en-GB" sz="2500" kern="1200" dirty="0"/>
        </a:p>
      </dsp:txBody>
      <dsp:txXfrm>
        <a:off x="826075" y="985438"/>
        <a:ext cx="7229585" cy="492448"/>
      </dsp:txXfrm>
    </dsp:sp>
    <dsp:sp modelId="{5B471DDF-55A0-9643-8A1E-50429E65EA8D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890B5C-FE93-5946-83FC-0CDF91FA01FB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Apache kafka</a:t>
          </a:r>
          <a:endParaRPr lang="en-US" sz="2500" kern="1200" dirty="0"/>
        </a:p>
      </dsp:txBody>
      <dsp:txXfrm>
        <a:off x="1070457" y="1724003"/>
        <a:ext cx="6985203" cy="492448"/>
      </dsp:txXfrm>
    </dsp:sp>
    <dsp:sp modelId="{E0A18113-B72B-4642-8510-E87C138F0604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A4E31E-5505-B14A-A78C-DDC136937B68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Apache Spark</a:t>
          </a:r>
          <a:endParaRPr lang="en-GB" sz="2500" kern="1200" dirty="0"/>
        </a:p>
      </dsp:txBody>
      <dsp:txXfrm>
        <a:off x="1148486" y="2463109"/>
        <a:ext cx="6907174" cy="492448"/>
      </dsp:txXfrm>
    </dsp:sp>
    <dsp:sp modelId="{DB34DDCB-4B70-8F41-A40B-F4CAA674DCBF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B2B36-65D3-A846-8C8C-112DE58C0590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Cassandra</a:t>
          </a:r>
          <a:endParaRPr lang="en-GB" sz="2500" kern="1200" dirty="0"/>
        </a:p>
      </dsp:txBody>
      <dsp:txXfrm>
        <a:off x="1070457" y="3202215"/>
        <a:ext cx="6985203" cy="492448"/>
      </dsp:txXfrm>
    </dsp:sp>
    <dsp:sp modelId="{2864211C-6997-9C4E-96F7-B62AA166ADEB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5A306-DF98-C543-947A-A61223843590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Apache Hive</a:t>
          </a:r>
          <a:endParaRPr lang="en-GB" sz="2500" kern="1200" dirty="0"/>
        </a:p>
      </dsp:txBody>
      <dsp:txXfrm>
        <a:off x="826075" y="3940779"/>
        <a:ext cx="7229585" cy="492448"/>
      </dsp:txXfrm>
    </dsp:sp>
    <dsp:sp modelId="{B263DE30-96CB-514A-B886-CA6F0D826A21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0AC6DD-C20A-5C45-90CC-EAFCE9B8AE65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Apache Pig</a:t>
          </a:r>
          <a:endParaRPr lang="en-US" sz="2500" kern="1200" dirty="0"/>
        </a:p>
      </dsp:txBody>
      <dsp:txXfrm>
        <a:off x="380119" y="4679885"/>
        <a:ext cx="7675541" cy="492448"/>
      </dsp:txXfrm>
    </dsp:sp>
    <dsp:sp modelId="{7AB8D0EA-1839-F845-A568-809B038BDB37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B7344-5440-C04D-BB03-2FBD95C64A41}">
      <dsp:nvSpPr>
        <dsp:cNvPr id="0" name=""/>
        <dsp:cNvSpPr/>
      </dsp:nvSpPr>
      <dsp:spPr>
        <a:xfrm>
          <a:off x="4044124" y="2175669"/>
          <a:ext cx="542350" cy="1033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1175" y="0"/>
              </a:lnTo>
              <a:lnTo>
                <a:pt x="271175" y="1033442"/>
              </a:lnTo>
              <a:lnTo>
                <a:pt x="542350" y="1033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286122" y="2663212"/>
        <a:ext cx="58355" cy="58355"/>
      </dsp:txXfrm>
    </dsp:sp>
    <dsp:sp modelId="{3310B5B3-D909-1644-82B9-2806BE4C25EA}">
      <dsp:nvSpPr>
        <dsp:cNvPr id="0" name=""/>
        <dsp:cNvSpPr/>
      </dsp:nvSpPr>
      <dsp:spPr>
        <a:xfrm>
          <a:off x="4044124" y="2129948"/>
          <a:ext cx="5423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2350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301741" y="2162110"/>
        <a:ext cx="27117" cy="27117"/>
      </dsp:txXfrm>
    </dsp:sp>
    <dsp:sp modelId="{A9155D6E-1686-0546-9F58-BA1EDAD6E64B}">
      <dsp:nvSpPr>
        <dsp:cNvPr id="0" name=""/>
        <dsp:cNvSpPr/>
      </dsp:nvSpPr>
      <dsp:spPr>
        <a:xfrm>
          <a:off x="4044124" y="1142226"/>
          <a:ext cx="542350" cy="1033442"/>
        </a:xfrm>
        <a:custGeom>
          <a:avLst/>
          <a:gdLst/>
          <a:ahLst/>
          <a:cxnLst/>
          <a:rect l="0" t="0" r="0" b="0"/>
          <a:pathLst>
            <a:path>
              <a:moveTo>
                <a:pt x="0" y="1033442"/>
              </a:moveTo>
              <a:lnTo>
                <a:pt x="271175" y="1033442"/>
              </a:lnTo>
              <a:lnTo>
                <a:pt x="271175" y="0"/>
              </a:lnTo>
              <a:lnTo>
                <a:pt x="54235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286122" y="1629769"/>
        <a:ext cx="58355" cy="58355"/>
      </dsp:txXfrm>
    </dsp:sp>
    <dsp:sp modelId="{93EEA726-7F34-224E-8E7D-BF4C35665D0B}">
      <dsp:nvSpPr>
        <dsp:cNvPr id="0" name=""/>
        <dsp:cNvSpPr/>
      </dsp:nvSpPr>
      <dsp:spPr>
        <a:xfrm rot="16200000">
          <a:off x="1455078" y="1762291"/>
          <a:ext cx="4351338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400" kern="1200" dirty="0"/>
            <a:t>Map Reduce</a:t>
          </a:r>
        </a:p>
      </dsp:txBody>
      <dsp:txXfrm>
        <a:off x="1455078" y="1762291"/>
        <a:ext cx="4351338" cy="826754"/>
      </dsp:txXfrm>
    </dsp:sp>
    <dsp:sp modelId="{61911084-D082-CF40-98C5-20413BD56101}">
      <dsp:nvSpPr>
        <dsp:cNvPr id="0" name=""/>
        <dsp:cNvSpPr/>
      </dsp:nvSpPr>
      <dsp:spPr>
        <a:xfrm>
          <a:off x="4586475" y="728849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Powerful model for parallelism </a:t>
          </a:r>
        </a:p>
      </dsp:txBody>
      <dsp:txXfrm>
        <a:off x="4586475" y="728849"/>
        <a:ext cx="2711753" cy="826754"/>
      </dsp:txXfrm>
    </dsp:sp>
    <dsp:sp modelId="{D0581D83-FA9C-2542-BE2B-E52461A5CD06}">
      <dsp:nvSpPr>
        <dsp:cNvPr id="0" name=""/>
        <dsp:cNvSpPr/>
      </dsp:nvSpPr>
      <dsp:spPr>
        <a:xfrm>
          <a:off x="4586475" y="1762291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Based on rigid procedural structure</a:t>
          </a:r>
        </a:p>
      </dsp:txBody>
      <dsp:txXfrm>
        <a:off x="4586475" y="1762291"/>
        <a:ext cx="2711753" cy="826754"/>
      </dsp:txXfrm>
    </dsp:sp>
    <dsp:sp modelId="{01A39D13-2823-9641-87EF-11130063C64F}">
      <dsp:nvSpPr>
        <dsp:cNvPr id="0" name=""/>
        <dsp:cNvSpPr/>
      </dsp:nvSpPr>
      <dsp:spPr>
        <a:xfrm>
          <a:off x="4586475" y="2795734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Provides a good opportunity to parallelize algorithms</a:t>
          </a:r>
        </a:p>
      </dsp:txBody>
      <dsp:txXfrm>
        <a:off x="4586475" y="2795734"/>
        <a:ext cx="2711753" cy="8267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0B5B3-D909-1644-82B9-2806BE4C25EA}">
      <dsp:nvSpPr>
        <dsp:cNvPr id="0" name=""/>
        <dsp:cNvSpPr/>
      </dsp:nvSpPr>
      <dsp:spPr>
        <a:xfrm>
          <a:off x="4044124" y="2175669"/>
          <a:ext cx="542350" cy="699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1175" y="0"/>
              </a:lnTo>
              <a:lnTo>
                <a:pt x="271175" y="699706"/>
              </a:lnTo>
              <a:lnTo>
                <a:pt x="542350" y="6997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293167" y="2503390"/>
        <a:ext cx="44264" cy="44264"/>
      </dsp:txXfrm>
    </dsp:sp>
    <dsp:sp modelId="{A9155D6E-1686-0546-9F58-BA1EDAD6E64B}">
      <dsp:nvSpPr>
        <dsp:cNvPr id="0" name=""/>
        <dsp:cNvSpPr/>
      </dsp:nvSpPr>
      <dsp:spPr>
        <a:xfrm>
          <a:off x="4044124" y="1134525"/>
          <a:ext cx="542350" cy="1041143"/>
        </a:xfrm>
        <a:custGeom>
          <a:avLst/>
          <a:gdLst/>
          <a:ahLst/>
          <a:cxnLst/>
          <a:rect l="0" t="0" r="0" b="0"/>
          <a:pathLst>
            <a:path>
              <a:moveTo>
                <a:pt x="0" y="1041143"/>
              </a:moveTo>
              <a:lnTo>
                <a:pt x="271175" y="1041143"/>
              </a:lnTo>
              <a:lnTo>
                <a:pt x="271175" y="0"/>
              </a:lnTo>
              <a:lnTo>
                <a:pt x="54235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285951" y="1625748"/>
        <a:ext cx="58696" cy="58696"/>
      </dsp:txXfrm>
    </dsp:sp>
    <dsp:sp modelId="{93EEA726-7F34-224E-8E7D-BF4C35665D0B}">
      <dsp:nvSpPr>
        <dsp:cNvPr id="0" name=""/>
        <dsp:cNvSpPr/>
      </dsp:nvSpPr>
      <dsp:spPr>
        <a:xfrm rot="16200000">
          <a:off x="1455078" y="1762291"/>
          <a:ext cx="4351338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400" kern="1200" dirty="0"/>
            <a:t>Pig</a:t>
          </a:r>
        </a:p>
      </dsp:txBody>
      <dsp:txXfrm>
        <a:off x="1455078" y="1762291"/>
        <a:ext cx="4351338" cy="826754"/>
      </dsp:txXfrm>
    </dsp:sp>
    <dsp:sp modelId="{61911084-D082-CF40-98C5-20413BD56101}">
      <dsp:nvSpPr>
        <dsp:cNvPr id="0" name=""/>
        <dsp:cNvSpPr/>
      </dsp:nvSpPr>
      <dsp:spPr>
        <a:xfrm>
          <a:off x="4586475" y="538162"/>
          <a:ext cx="2711753" cy="1192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It is desirable to have a higher level declarative language. </a:t>
          </a:r>
        </a:p>
      </dsp:txBody>
      <dsp:txXfrm>
        <a:off x="4586475" y="538162"/>
        <a:ext cx="2711753" cy="1192725"/>
      </dsp:txXfrm>
    </dsp:sp>
    <dsp:sp modelId="{D0581D83-FA9C-2542-BE2B-E52461A5CD06}">
      <dsp:nvSpPr>
        <dsp:cNvPr id="0" name=""/>
        <dsp:cNvSpPr/>
      </dsp:nvSpPr>
      <dsp:spPr>
        <a:xfrm>
          <a:off x="4586475" y="1937576"/>
          <a:ext cx="2711753" cy="1875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Similar to SQL query where the user specifies the what and leaves the how to the underlying processing engine</a:t>
          </a:r>
        </a:p>
      </dsp:txBody>
      <dsp:txXfrm>
        <a:off x="4586475" y="1937576"/>
        <a:ext cx="2711753" cy="18755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8F485-F9A4-3E44-B2E5-3AD766CA8D33}">
      <dsp:nvSpPr>
        <dsp:cNvPr id="0" name=""/>
        <dsp:cNvSpPr/>
      </dsp:nvSpPr>
      <dsp:spPr>
        <a:xfrm>
          <a:off x="4436520" y="2341017"/>
          <a:ext cx="1780671" cy="1780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HIVE Applications </a:t>
          </a:r>
        </a:p>
      </dsp:txBody>
      <dsp:txXfrm>
        <a:off x="4697293" y="2601790"/>
        <a:ext cx="1259125" cy="1259125"/>
      </dsp:txXfrm>
    </dsp:sp>
    <dsp:sp modelId="{9994A590-5F1D-3F45-BEE6-EA2612F0ACA0}">
      <dsp:nvSpPr>
        <dsp:cNvPr id="0" name=""/>
        <dsp:cNvSpPr/>
      </dsp:nvSpPr>
      <dsp:spPr>
        <a:xfrm rot="16200000">
          <a:off x="5057645" y="2056764"/>
          <a:ext cx="538420" cy="30085"/>
        </a:xfrm>
        <a:custGeom>
          <a:avLst/>
          <a:gdLst/>
          <a:ahLst/>
          <a:cxnLst/>
          <a:rect l="0" t="0" r="0" b="0"/>
          <a:pathLst>
            <a:path>
              <a:moveTo>
                <a:pt x="0" y="15042"/>
              </a:moveTo>
              <a:lnTo>
                <a:pt x="538420" y="150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313395" y="2058346"/>
        <a:ext cx="26921" cy="26921"/>
      </dsp:txXfrm>
    </dsp:sp>
    <dsp:sp modelId="{88D8F946-B08E-A848-B160-D26EF0135956}">
      <dsp:nvSpPr>
        <dsp:cNvPr id="0" name=""/>
        <dsp:cNvSpPr/>
      </dsp:nvSpPr>
      <dsp:spPr>
        <a:xfrm>
          <a:off x="4436520" y="21925"/>
          <a:ext cx="1780671" cy="1780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Log Processing</a:t>
          </a:r>
        </a:p>
      </dsp:txBody>
      <dsp:txXfrm>
        <a:off x="4697293" y="282698"/>
        <a:ext cx="1259125" cy="1259125"/>
      </dsp:txXfrm>
    </dsp:sp>
    <dsp:sp modelId="{D643B45A-680D-2D4C-A929-09BC06E15940}">
      <dsp:nvSpPr>
        <dsp:cNvPr id="0" name=""/>
        <dsp:cNvSpPr/>
      </dsp:nvSpPr>
      <dsp:spPr>
        <a:xfrm rot="20520000">
          <a:off x="6160439" y="2857991"/>
          <a:ext cx="538420" cy="30085"/>
        </a:xfrm>
        <a:custGeom>
          <a:avLst/>
          <a:gdLst/>
          <a:ahLst/>
          <a:cxnLst/>
          <a:rect l="0" t="0" r="0" b="0"/>
          <a:pathLst>
            <a:path>
              <a:moveTo>
                <a:pt x="0" y="15042"/>
              </a:moveTo>
              <a:lnTo>
                <a:pt x="538420" y="150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416189" y="2859573"/>
        <a:ext cx="26921" cy="26921"/>
      </dsp:txXfrm>
    </dsp:sp>
    <dsp:sp modelId="{42BF45D0-66E5-7549-92B3-720738948F0F}">
      <dsp:nvSpPr>
        <dsp:cNvPr id="0" name=""/>
        <dsp:cNvSpPr/>
      </dsp:nvSpPr>
      <dsp:spPr>
        <a:xfrm>
          <a:off x="6642108" y="1624378"/>
          <a:ext cx="1780671" cy="1780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Document indexing</a:t>
          </a:r>
        </a:p>
      </dsp:txBody>
      <dsp:txXfrm>
        <a:off x="6902881" y="1885151"/>
        <a:ext cx="1259125" cy="1259125"/>
      </dsp:txXfrm>
    </dsp:sp>
    <dsp:sp modelId="{3D327B70-571B-5D41-AD2D-5A8670BA06DB}">
      <dsp:nvSpPr>
        <dsp:cNvPr id="0" name=""/>
        <dsp:cNvSpPr/>
      </dsp:nvSpPr>
      <dsp:spPr>
        <a:xfrm rot="3240000">
          <a:off x="5739209" y="4154403"/>
          <a:ext cx="538420" cy="30085"/>
        </a:xfrm>
        <a:custGeom>
          <a:avLst/>
          <a:gdLst/>
          <a:ahLst/>
          <a:cxnLst/>
          <a:rect l="0" t="0" r="0" b="0"/>
          <a:pathLst>
            <a:path>
              <a:moveTo>
                <a:pt x="0" y="15042"/>
              </a:moveTo>
              <a:lnTo>
                <a:pt x="538420" y="150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994959" y="4155985"/>
        <a:ext cx="26921" cy="26921"/>
      </dsp:txXfrm>
    </dsp:sp>
    <dsp:sp modelId="{E8E993B9-0DF0-F447-8905-8EF8C09BECBC}">
      <dsp:nvSpPr>
        <dsp:cNvPr id="0" name=""/>
        <dsp:cNvSpPr/>
      </dsp:nvSpPr>
      <dsp:spPr>
        <a:xfrm>
          <a:off x="5799648" y="4217203"/>
          <a:ext cx="1780671" cy="1780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Business Intelligence</a:t>
          </a:r>
        </a:p>
      </dsp:txBody>
      <dsp:txXfrm>
        <a:off x="6060421" y="4477976"/>
        <a:ext cx="1259125" cy="1259125"/>
      </dsp:txXfrm>
    </dsp:sp>
    <dsp:sp modelId="{A5F60A56-74E2-8E42-A3BD-4218E0DE0544}">
      <dsp:nvSpPr>
        <dsp:cNvPr id="0" name=""/>
        <dsp:cNvSpPr/>
      </dsp:nvSpPr>
      <dsp:spPr>
        <a:xfrm rot="7560000">
          <a:off x="4376081" y="4154403"/>
          <a:ext cx="538420" cy="30085"/>
        </a:xfrm>
        <a:custGeom>
          <a:avLst/>
          <a:gdLst/>
          <a:ahLst/>
          <a:cxnLst/>
          <a:rect l="0" t="0" r="0" b="0"/>
          <a:pathLst>
            <a:path>
              <a:moveTo>
                <a:pt x="0" y="15042"/>
              </a:moveTo>
              <a:lnTo>
                <a:pt x="538420" y="150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4631831" y="4155985"/>
        <a:ext cx="26921" cy="26921"/>
      </dsp:txXfrm>
    </dsp:sp>
    <dsp:sp modelId="{FC8762AA-955B-0B46-B3AE-6B60AFD1BBCD}">
      <dsp:nvSpPr>
        <dsp:cNvPr id="0" name=""/>
        <dsp:cNvSpPr/>
      </dsp:nvSpPr>
      <dsp:spPr>
        <a:xfrm>
          <a:off x="3073391" y="4217203"/>
          <a:ext cx="1780671" cy="1780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Predictive modelling, Hypothesis testing </a:t>
          </a:r>
        </a:p>
      </dsp:txBody>
      <dsp:txXfrm>
        <a:off x="3334164" y="4477976"/>
        <a:ext cx="1259125" cy="1259125"/>
      </dsp:txXfrm>
    </dsp:sp>
    <dsp:sp modelId="{201C485F-1075-7048-BA9A-B7A2DCA1F676}">
      <dsp:nvSpPr>
        <dsp:cNvPr id="0" name=""/>
        <dsp:cNvSpPr/>
      </dsp:nvSpPr>
      <dsp:spPr>
        <a:xfrm rot="11880000">
          <a:off x="3954851" y="2857991"/>
          <a:ext cx="538420" cy="30085"/>
        </a:xfrm>
        <a:custGeom>
          <a:avLst/>
          <a:gdLst/>
          <a:ahLst/>
          <a:cxnLst/>
          <a:rect l="0" t="0" r="0" b="0"/>
          <a:pathLst>
            <a:path>
              <a:moveTo>
                <a:pt x="0" y="15042"/>
              </a:moveTo>
              <a:lnTo>
                <a:pt x="538420" y="150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4210601" y="2859573"/>
        <a:ext cx="26921" cy="26921"/>
      </dsp:txXfrm>
    </dsp:sp>
    <dsp:sp modelId="{A4654955-AF9F-7F48-8154-C8920AD1E085}">
      <dsp:nvSpPr>
        <dsp:cNvPr id="0" name=""/>
        <dsp:cNvSpPr/>
      </dsp:nvSpPr>
      <dsp:spPr>
        <a:xfrm>
          <a:off x="2230931" y="1624378"/>
          <a:ext cx="1780671" cy="17806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Data Mining</a:t>
          </a:r>
        </a:p>
      </dsp:txBody>
      <dsp:txXfrm>
        <a:off x="2491704" y="1885151"/>
        <a:ext cx="1259125" cy="1259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B35E-50F4-C745-B8D2-1EB896669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559AA-6FD0-2C46-8904-D8335FB2E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43605-DBB7-F148-8C6A-FD5B6F60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11E-6B9F-5B40-ACC3-50073099B2BB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52B69-3402-9C46-9D3D-B71187E4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56F8A-05D3-C14F-9AAA-F5CB28D8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B2A0-8814-CA47-9DED-F39063903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4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4741-E4D2-CA47-BBD7-669B2E25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D1E70-D464-1744-B358-2C0F27401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E3F91-DBB7-B44D-82AD-AAC1D65C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11E-6B9F-5B40-ACC3-50073099B2BB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784A4-B9B8-AD48-9416-F3A92232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47C09-7E23-8D40-A621-BB5F2992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B2A0-8814-CA47-9DED-F39063903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D73DF-86D8-F74F-A60A-F22BB95A0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72D93-A572-C944-B0D3-C3D743D96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CA3C7-9292-F748-8F62-FE8317D4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11E-6B9F-5B40-ACC3-50073099B2BB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3774B-5E80-7348-9449-35DE5575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DBC8E-88F9-6441-A910-85C1B8F3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B2A0-8814-CA47-9DED-F39063903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7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E5C1-4D72-7B40-9920-7D6DC742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5DF48-575A-6E4B-BEE7-242368295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B01A0-4ABC-6C41-85FB-D2A48BF9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11E-6B9F-5B40-ACC3-50073099B2BB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730CC-843E-EE46-81E3-A5F0BDCE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E63A8-EA14-874C-A5BE-35945C15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B2A0-8814-CA47-9DED-F39063903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6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C8B3-A6FD-A040-BCB4-D94F15BC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4FB32-39DA-AA41-90DE-3A63CB8BE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611AB-2970-7C4B-B00F-85560E1F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11E-6B9F-5B40-ACC3-50073099B2BB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E23EE-D43C-4047-9D76-CB780B1D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9917F-031F-FB4B-9887-52073C58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B2A0-8814-CA47-9DED-F39063903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2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1D9A-F9B9-F446-A63E-D1B44DC1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8FF7-1A38-B841-93D1-2E189F74E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47A7B-056D-2D41-82B0-2CCD15E6E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04D17-17AA-BC42-868C-801DDB49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11E-6B9F-5B40-ACC3-50073099B2BB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BE2CE-6E86-F544-B287-44C8625F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43FB7-A76A-8F4F-AB9D-2052270B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B2A0-8814-CA47-9DED-F39063903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0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896E-DDDA-B646-B4B0-24DBFAC5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D5B96-5094-1A4E-9D66-70D6CF152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BEFC5-0014-2546-9DDB-E664283A2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116C2-73F8-7C4B-AFA7-EA2E2516F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6BC34F-877C-B044-AC76-82AD30F31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25B19-4447-4346-AE6D-B194DD9E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11E-6B9F-5B40-ACC3-50073099B2BB}" type="datetimeFigureOut">
              <a:rPr lang="en-US" smtClean="0"/>
              <a:t>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BA912-942A-2645-8196-5C881F8F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F4607-0FAF-2A4F-929A-7E253621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B2A0-8814-CA47-9DED-F39063903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3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AAED-7FC7-E844-AB28-430445E7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6E1EE-AE3D-4341-A2AB-B191D771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11E-6B9F-5B40-ACC3-50073099B2BB}" type="datetimeFigureOut">
              <a:rPr lang="en-US" smtClean="0"/>
              <a:t>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F5B41-68CA-554A-95BF-3FA93E60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B9E7D-9282-8B42-8C10-FD2A5464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B2A0-8814-CA47-9DED-F39063903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1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8898B-6771-A346-8A54-D10BE3F9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11E-6B9F-5B40-ACC3-50073099B2BB}" type="datetimeFigureOut">
              <a:rPr lang="en-US" smtClean="0"/>
              <a:t>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13009-09C5-B24F-9D4F-18029D88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3A0DB-F5F7-2A41-B469-C9AD783D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B2A0-8814-CA47-9DED-F39063903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1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C7C3-B921-954E-BF63-69EAE65E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3431D-7066-1D4A-AA41-2B7F07855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4C978-8716-A642-9876-23AF5F04A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73979-BA70-E84B-9F5C-DA00F5C4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11E-6B9F-5B40-ACC3-50073099B2BB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E7A33-8B45-1847-91DB-2D978156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F37BE-B1BC-B947-B602-8BE3FCA0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B2A0-8814-CA47-9DED-F39063903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3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66CB-8D45-FD45-BF44-A3EDCCD7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102A4-D3C4-474C-A755-4A878A1E1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9DA6B-17CF-9F4B-86CD-72BEC0C37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BA095-7ED2-224E-A2C3-37002147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311E-6B9F-5B40-ACC3-50073099B2BB}" type="datetimeFigureOut">
              <a:rPr lang="en-US" smtClean="0"/>
              <a:t>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1BAC5-7FD2-AC46-84E5-B68E12D6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1A052-84BF-3C4A-BB5D-1045B792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DB2A0-8814-CA47-9DED-F39063903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2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E28F0-047A-5540-AC27-1D41FA630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6A443-B66F-374D-863F-B520D11DA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1B4A-27CA-B144-91F6-F751DE7EE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9311E-6B9F-5B40-ACC3-50073099B2BB}" type="datetimeFigureOut">
              <a:rPr lang="en-US" smtClean="0"/>
              <a:t>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4D1B0-383A-9149-9EA6-F8D034AFF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96324-9446-4348-9D62-ADDCFFA44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DB2A0-8814-CA47-9DED-F39063903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4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8.jpeg"/><Relationship Id="rId5" Type="http://schemas.openxmlformats.org/officeDocument/2006/relationships/diagramLayout" Target="../diagrams/layout2.xml"/><Relationship Id="rId10" Type="http://schemas.openxmlformats.org/officeDocument/2006/relationships/image" Target="../media/image7.png"/><Relationship Id="rId4" Type="http://schemas.openxmlformats.org/officeDocument/2006/relationships/diagramData" Target="../diagrams/data2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5B9D-1261-D940-A494-0B54F0D5F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Bigdata Analytics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70840-EB94-7C4A-92E8-A51804AEC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Dr. Shweta Mongia </a:t>
            </a:r>
          </a:p>
        </p:txBody>
      </p:sp>
    </p:spTree>
    <p:extLst>
      <p:ext uri="{BB962C8B-B14F-4D97-AF65-F5344CB8AC3E}">
        <p14:creationId xmlns:p14="http://schemas.microsoft.com/office/powerpoint/2010/main" val="103560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DFF6-9275-E64C-99C1-FB18A4CD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the 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FBA9-6837-E349-B061-2E019A7D7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are not able to process huge amount of data using existing system.</a:t>
            </a:r>
          </a:p>
          <a:p>
            <a:r>
              <a:rPr lang="en-US" dirty="0"/>
              <a:t>Why Hadoop is needed?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8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3D17-88AB-4844-A69F-D32E3BBD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Problem : Vertical Scalability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813D-7ADD-754B-9F29-06A1F0AEF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system consist of?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F7C232-EE11-5E4E-BF25-C823A589CAD5}"/>
              </a:ext>
            </a:extLst>
          </p:cNvPr>
          <p:cNvSpPr/>
          <p:nvPr/>
        </p:nvSpPr>
        <p:spPr>
          <a:xfrm>
            <a:off x="1459706" y="2493168"/>
            <a:ext cx="2600325" cy="1871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828D3A-512A-274F-A666-9336458C90F0}"/>
              </a:ext>
            </a:extLst>
          </p:cNvPr>
          <p:cNvSpPr/>
          <p:nvPr/>
        </p:nvSpPr>
        <p:spPr>
          <a:xfrm>
            <a:off x="4681537" y="2493167"/>
            <a:ext cx="2600325" cy="1871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331D-7118-A345-9768-B61E4363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Horizontal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3174-168E-004E-85DB-D69DE65F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many machines can we add?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576F8E-92AB-9546-A757-B50BBDEBEE6E}"/>
              </a:ext>
            </a:extLst>
          </p:cNvPr>
          <p:cNvSpPr/>
          <p:nvPr/>
        </p:nvSpPr>
        <p:spPr>
          <a:xfrm>
            <a:off x="1904996" y="2366960"/>
            <a:ext cx="2085975" cy="12144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B64316-69C2-964E-BE83-90554FC99C07}"/>
              </a:ext>
            </a:extLst>
          </p:cNvPr>
          <p:cNvSpPr/>
          <p:nvPr/>
        </p:nvSpPr>
        <p:spPr>
          <a:xfrm>
            <a:off x="4267197" y="2366960"/>
            <a:ext cx="2085975" cy="12144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068CEE-DEFD-934F-B5F7-98FD60CE30AC}"/>
              </a:ext>
            </a:extLst>
          </p:cNvPr>
          <p:cNvSpPr/>
          <p:nvPr/>
        </p:nvSpPr>
        <p:spPr>
          <a:xfrm>
            <a:off x="6629398" y="2366960"/>
            <a:ext cx="2085975" cy="12144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8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CD35B4-5212-294E-BB8C-36954FA83C89}"/>
              </a:ext>
            </a:extLst>
          </p:cNvPr>
          <p:cNvSpPr/>
          <p:nvPr/>
        </p:nvSpPr>
        <p:spPr>
          <a:xfrm>
            <a:off x="1337733" y="2371726"/>
            <a:ext cx="1771650" cy="10572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Machine/ Client/ Node- 10GB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016D59-F768-C14A-9F51-28E4A3CDC15E}"/>
              </a:ext>
            </a:extLst>
          </p:cNvPr>
          <p:cNvSpPr/>
          <p:nvPr/>
        </p:nvSpPr>
        <p:spPr>
          <a:xfrm>
            <a:off x="3518958" y="2414588"/>
            <a:ext cx="1771650" cy="10572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272679-9555-8B42-94EB-AB3105E6C4D6}"/>
              </a:ext>
            </a:extLst>
          </p:cNvPr>
          <p:cNvSpPr/>
          <p:nvPr/>
        </p:nvSpPr>
        <p:spPr>
          <a:xfrm>
            <a:off x="5705475" y="2402155"/>
            <a:ext cx="1771650" cy="10572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6017A-6194-394C-A04B-AF988B23BB9E}"/>
              </a:ext>
            </a:extLst>
          </p:cNvPr>
          <p:cNvSpPr/>
          <p:nvPr/>
        </p:nvSpPr>
        <p:spPr>
          <a:xfrm>
            <a:off x="7842250" y="2371726"/>
            <a:ext cx="1771650" cy="10572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01AA9F-8A0C-6A47-84A7-F29F8718D3DE}"/>
              </a:ext>
            </a:extLst>
          </p:cNvPr>
          <p:cNvSpPr/>
          <p:nvPr/>
        </p:nvSpPr>
        <p:spPr>
          <a:xfrm>
            <a:off x="1343025" y="285749"/>
            <a:ext cx="10496550" cy="17462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Virtual File System(HDFS)</a:t>
            </a:r>
          </a:p>
          <a:p>
            <a:pPr algn="ctr"/>
            <a:r>
              <a:rPr lang="en-US" dirty="0"/>
              <a:t>Specification :?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0018E8-0FB2-1C49-B160-18A2B8A6113D}"/>
              </a:ext>
            </a:extLst>
          </p:cNvPr>
          <p:cNvCxnSpPr>
            <a:cxnSpLocks/>
          </p:cNvCxnSpPr>
          <p:nvPr/>
        </p:nvCxnSpPr>
        <p:spPr>
          <a:xfrm>
            <a:off x="1443038" y="4058708"/>
            <a:ext cx="10396537" cy="0"/>
          </a:xfrm>
          <a:prstGeom prst="straightConnector1">
            <a:avLst/>
          </a:prstGeom>
          <a:ln w="2952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2C0553-0992-4542-8F38-33D4487FA748}"/>
              </a:ext>
            </a:extLst>
          </p:cNvPr>
          <p:cNvSpPr txBox="1"/>
          <p:nvPr/>
        </p:nvSpPr>
        <p:spPr>
          <a:xfrm>
            <a:off x="4636822" y="4441295"/>
            <a:ext cx="4008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 Node Hadoop Cluster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141304-6880-0F46-B497-AE4F06DCE4B0}"/>
              </a:ext>
            </a:extLst>
          </p:cNvPr>
          <p:cNvSpPr txBox="1"/>
          <p:nvPr/>
        </p:nvSpPr>
        <p:spPr>
          <a:xfrm>
            <a:off x="1337733" y="5486400"/>
            <a:ext cx="655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we have any physical machine which can handle 100 GB of data?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020B6E-F3D2-6E45-A0AE-FA8B79B740EA}"/>
              </a:ext>
            </a:extLst>
          </p:cNvPr>
          <p:cNvSpPr/>
          <p:nvPr/>
        </p:nvSpPr>
        <p:spPr>
          <a:xfrm>
            <a:off x="10067925" y="2372785"/>
            <a:ext cx="1771650" cy="10572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47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4AC4-AC63-6C48-BE4D-E650BD3F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Huge amount of data getting transfer over the network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156C21-439F-584D-AB14-4DB15DCF7A99}"/>
              </a:ext>
            </a:extLst>
          </p:cNvPr>
          <p:cNvSpPr/>
          <p:nvPr/>
        </p:nvSpPr>
        <p:spPr>
          <a:xfrm>
            <a:off x="4122317" y="1096712"/>
            <a:ext cx="2726267" cy="7196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BFD58-9D13-4747-9410-F39B76FA4E17}"/>
              </a:ext>
            </a:extLst>
          </p:cNvPr>
          <p:cNvSpPr txBox="1"/>
          <p:nvPr/>
        </p:nvSpPr>
        <p:spPr>
          <a:xfrm>
            <a:off x="1371600" y="1816378"/>
            <a:ext cx="822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level overview of database: Any Database server consist of how many machines?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7053D9-C6A8-9142-B2F2-35840FD14376}"/>
              </a:ext>
            </a:extLst>
          </p:cNvPr>
          <p:cNvSpPr/>
          <p:nvPr/>
        </p:nvSpPr>
        <p:spPr>
          <a:xfrm>
            <a:off x="1396050" y="2709334"/>
            <a:ext cx="2726267" cy="7196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Instance Machine(Processing)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7F55F7-E3AC-9A45-BB71-D632AC6E591C}"/>
              </a:ext>
            </a:extLst>
          </p:cNvPr>
          <p:cNvSpPr/>
          <p:nvPr/>
        </p:nvSpPr>
        <p:spPr>
          <a:xfrm>
            <a:off x="1396050" y="4652712"/>
            <a:ext cx="2726267" cy="7196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Storage(.</a:t>
            </a:r>
            <a:r>
              <a:rPr lang="en-US" dirty="0" err="1"/>
              <a:t>dbf</a:t>
            </a:r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57EC4F-5385-524C-8705-3587363F9F3E}"/>
              </a:ext>
            </a:extLst>
          </p:cNvPr>
          <p:cNvSpPr/>
          <p:nvPr/>
        </p:nvSpPr>
        <p:spPr>
          <a:xfrm>
            <a:off x="7975600" y="2844799"/>
            <a:ext cx="3378200" cy="338666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- 1TB</a:t>
            </a:r>
          </a:p>
          <a:p>
            <a:pPr algn="ctr"/>
            <a:r>
              <a:rPr lang="en-US" dirty="0"/>
              <a:t>Speed – 100MB/Sec</a:t>
            </a:r>
          </a:p>
          <a:p>
            <a:pPr algn="ctr"/>
            <a:r>
              <a:rPr lang="en-US" dirty="0"/>
              <a:t>How much time it will take to transfer the data?</a:t>
            </a:r>
          </a:p>
          <a:p>
            <a:pPr algn="ctr"/>
            <a:r>
              <a:rPr lang="en-US" dirty="0"/>
              <a:t>(1024*1024)/100</a:t>
            </a:r>
          </a:p>
          <a:p>
            <a:pPr algn="ctr"/>
            <a:r>
              <a:rPr lang="en-US" dirty="0"/>
              <a:t>1048576/100</a:t>
            </a:r>
          </a:p>
          <a:p>
            <a:pPr algn="ctr"/>
            <a:r>
              <a:rPr lang="en-US" dirty="0"/>
              <a:t>10485.76Sec</a:t>
            </a:r>
          </a:p>
          <a:p>
            <a:pPr algn="ctr"/>
            <a:r>
              <a:rPr lang="en-US" dirty="0"/>
              <a:t>174 Min</a:t>
            </a:r>
          </a:p>
          <a:p>
            <a:pPr algn="ctr"/>
            <a:r>
              <a:rPr lang="en-US" dirty="0"/>
              <a:t>2.91 Hours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Now think for 1PB</a:t>
            </a:r>
          </a:p>
        </p:txBody>
      </p:sp>
    </p:spTree>
    <p:extLst>
      <p:ext uri="{BB962C8B-B14F-4D97-AF65-F5344CB8AC3E}">
        <p14:creationId xmlns:p14="http://schemas.microsoft.com/office/powerpoint/2010/main" val="346776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C509-2E6A-274D-8FE7-73E3747B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Logic getting transfer over the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1923A-1366-B941-AB9F-D62D81AE7C50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4"/>
            <a:r>
              <a:rPr lang="en-US" dirty="0"/>
              <a:t>Hadoop is achieving:</a:t>
            </a:r>
          </a:p>
          <a:p>
            <a:pPr lvl="5"/>
            <a:r>
              <a:rPr lang="en-US" dirty="0"/>
              <a:t>Divide and Conquer</a:t>
            </a:r>
          </a:p>
          <a:p>
            <a:pPr lvl="5"/>
            <a:r>
              <a:rPr lang="en-US" dirty="0"/>
              <a:t>Distributed Computing</a:t>
            </a:r>
          </a:p>
          <a:p>
            <a:pPr lvl="5"/>
            <a:r>
              <a:rPr lang="en-US" dirty="0"/>
              <a:t>Parallel 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B7B962-2E26-5D46-8EBE-736F8A85C530}"/>
              </a:ext>
            </a:extLst>
          </p:cNvPr>
          <p:cNvSpPr/>
          <p:nvPr/>
        </p:nvSpPr>
        <p:spPr>
          <a:xfrm>
            <a:off x="2658534" y="2201333"/>
            <a:ext cx="1828800" cy="142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C6790-C39C-0C48-AE7E-99341328C228}"/>
              </a:ext>
            </a:extLst>
          </p:cNvPr>
          <p:cNvSpPr/>
          <p:nvPr/>
        </p:nvSpPr>
        <p:spPr>
          <a:xfrm>
            <a:off x="5689600" y="2201333"/>
            <a:ext cx="1828800" cy="142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5502A7-22DB-B043-89E5-4A93FDEC13A2}"/>
              </a:ext>
            </a:extLst>
          </p:cNvPr>
          <p:cNvSpPr/>
          <p:nvPr/>
        </p:nvSpPr>
        <p:spPr>
          <a:xfrm>
            <a:off x="8720666" y="2201333"/>
            <a:ext cx="1828800" cy="142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3FEAF6-9939-D04A-AFD1-2CFA99D84C7A}"/>
              </a:ext>
            </a:extLst>
          </p:cNvPr>
          <p:cNvSpPr/>
          <p:nvPr/>
        </p:nvSpPr>
        <p:spPr>
          <a:xfrm>
            <a:off x="228601" y="3623733"/>
            <a:ext cx="1828800" cy="1422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Student.txt</a:t>
            </a:r>
            <a:r>
              <a:rPr lang="en-US" dirty="0"/>
              <a:t> (300MB)</a:t>
            </a:r>
          </a:p>
          <a:p>
            <a:pPr algn="ctr"/>
            <a:r>
              <a:rPr lang="en-US" dirty="0"/>
              <a:t>B1-128MB</a:t>
            </a:r>
          </a:p>
          <a:p>
            <a:pPr algn="ctr"/>
            <a:r>
              <a:rPr lang="en-US" dirty="0"/>
              <a:t>B2-128MB</a:t>
            </a:r>
          </a:p>
          <a:p>
            <a:pPr algn="ctr"/>
            <a:r>
              <a:rPr lang="en-US" dirty="0"/>
              <a:t>B3-44MB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855B5B65-1013-A348-B89C-7455FAE0EA26}"/>
              </a:ext>
            </a:extLst>
          </p:cNvPr>
          <p:cNvSpPr/>
          <p:nvPr/>
        </p:nvSpPr>
        <p:spPr>
          <a:xfrm>
            <a:off x="4330700" y="2649539"/>
            <a:ext cx="313267" cy="47413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29DBBEAA-EC20-0E4B-B3F0-B8ED066A5C61}"/>
              </a:ext>
            </a:extLst>
          </p:cNvPr>
          <p:cNvSpPr/>
          <p:nvPr/>
        </p:nvSpPr>
        <p:spPr>
          <a:xfrm>
            <a:off x="7361766" y="2675466"/>
            <a:ext cx="313267" cy="47413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5637FF10-7833-714A-B70F-05ADB55F1FB2}"/>
              </a:ext>
            </a:extLst>
          </p:cNvPr>
          <p:cNvSpPr/>
          <p:nvPr/>
        </p:nvSpPr>
        <p:spPr>
          <a:xfrm>
            <a:off x="10392832" y="2649539"/>
            <a:ext cx="313267" cy="47413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FAEC7-722F-BB44-AC5C-314C67E79030}"/>
              </a:ext>
            </a:extLst>
          </p:cNvPr>
          <p:cNvSpPr/>
          <p:nvPr/>
        </p:nvSpPr>
        <p:spPr>
          <a:xfrm>
            <a:off x="2732619" y="2344736"/>
            <a:ext cx="423333" cy="474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7CBC1B-4777-6541-927A-941EB21EFAE1}"/>
              </a:ext>
            </a:extLst>
          </p:cNvPr>
          <p:cNvSpPr/>
          <p:nvPr/>
        </p:nvSpPr>
        <p:spPr>
          <a:xfrm>
            <a:off x="5846233" y="2323834"/>
            <a:ext cx="423333" cy="474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4E52D0-2351-D543-A151-887348D9B3DB}"/>
              </a:ext>
            </a:extLst>
          </p:cNvPr>
          <p:cNvSpPr/>
          <p:nvPr/>
        </p:nvSpPr>
        <p:spPr>
          <a:xfrm>
            <a:off x="8860366" y="2323835"/>
            <a:ext cx="423333" cy="474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</p:spTree>
    <p:extLst>
      <p:ext uri="{BB962C8B-B14F-4D97-AF65-F5344CB8AC3E}">
        <p14:creationId xmlns:p14="http://schemas.microsoft.com/office/powerpoint/2010/main" val="62854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A531-EDD9-0D48-8A40-860BE747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F7448-7622-4742-8710-443323598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which is available free of cost-open source ( no license cost )</a:t>
            </a:r>
          </a:p>
          <a:p>
            <a:r>
              <a:rPr lang="en-US" dirty="0"/>
              <a:t>system which solves the problem of existing system</a:t>
            </a:r>
          </a:p>
          <a:p>
            <a:pPr lvl="1"/>
            <a:r>
              <a:rPr lang="en-US" dirty="0"/>
              <a:t>Vertical scalability- horizontal scalability</a:t>
            </a:r>
          </a:p>
          <a:p>
            <a:pPr lvl="1"/>
            <a:r>
              <a:rPr lang="en-US" dirty="0"/>
              <a:t>Instead of data, logic getting transfer over the network</a:t>
            </a:r>
          </a:p>
          <a:p>
            <a:r>
              <a:rPr lang="en-US" dirty="0"/>
              <a:t>Infinite scalability</a:t>
            </a:r>
          </a:p>
          <a:p>
            <a:r>
              <a:rPr lang="en-US" dirty="0"/>
              <a:t>Data is processed in distributed/ parallel manner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4306C-9EFE-AE43-AD62-F44E0CFC890D}"/>
              </a:ext>
            </a:extLst>
          </p:cNvPr>
          <p:cNvSpPr txBox="1"/>
          <p:nvPr/>
        </p:nvSpPr>
        <p:spPr>
          <a:xfrm>
            <a:off x="838200" y="5469466"/>
            <a:ext cx="1105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Quest: if you tell this definition to your manager, your manager will accept it or he/she will ask some more question? </a:t>
            </a:r>
          </a:p>
        </p:txBody>
      </p:sp>
    </p:spTree>
    <p:extLst>
      <p:ext uri="{BB962C8B-B14F-4D97-AF65-F5344CB8AC3E}">
        <p14:creationId xmlns:p14="http://schemas.microsoft.com/office/powerpoint/2010/main" val="3051812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278128E-01E6-3B44-9607-729D5D275CB8}"/>
              </a:ext>
            </a:extLst>
          </p:cNvPr>
          <p:cNvSpPr/>
          <p:nvPr/>
        </p:nvSpPr>
        <p:spPr>
          <a:xfrm>
            <a:off x="9287936" y="2920469"/>
            <a:ext cx="2133600" cy="16425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FAB04-B995-6D48-920A-1FA502AB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Question raise on the reliable part of </a:t>
            </a:r>
            <a:r>
              <a:rPr lang="en-US" u="sng" dirty="0" err="1"/>
              <a:t>hadoop</a:t>
            </a:r>
            <a:r>
              <a:rPr lang="en-US" u="sn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6902-3D8B-F544-94CF-AC3719E49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Contradiction :</a:t>
            </a:r>
          </a:p>
          <a:p>
            <a:r>
              <a:rPr lang="en-US" dirty="0"/>
              <a:t>Replication- replication factor( by default-3)- configurable property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1466CC-0A69-8644-8A50-46F0B13133DE}"/>
              </a:ext>
            </a:extLst>
          </p:cNvPr>
          <p:cNvSpPr/>
          <p:nvPr/>
        </p:nvSpPr>
        <p:spPr>
          <a:xfrm>
            <a:off x="2116670" y="2907242"/>
            <a:ext cx="2133600" cy="16425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D2BED1-7DEF-9D4C-8EFA-647983DC0E9B}"/>
              </a:ext>
            </a:extLst>
          </p:cNvPr>
          <p:cNvSpPr/>
          <p:nvPr/>
        </p:nvSpPr>
        <p:spPr>
          <a:xfrm>
            <a:off x="626532" y="3821642"/>
            <a:ext cx="1250947" cy="13255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Student.txt</a:t>
            </a:r>
            <a:r>
              <a:rPr lang="en-US" dirty="0"/>
              <a:t>(300mb)</a:t>
            </a:r>
          </a:p>
          <a:p>
            <a:pPr algn="ctr"/>
            <a:r>
              <a:rPr lang="en-US" dirty="0"/>
              <a:t>B1</a:t>
            </a:r>
          </a:p>
          <a:p>
            <a:pPr algn="ctr"/>
            <a:r>
              <a:rPr lang="en-US" dirty="0"/>
              <a:t>B2</a:t>
            </a:r>
          </a:p>
          <a:p>
            <a:pPr algn="ctr"/>
            <a:r>
              <a:rPr lang="en-US" dirty="0"/>
              <a:t>B3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2179A5-8707-3F4A-9963-6FDC1A8B5C8B}"/>
              </a:ext>
            </a:extLst>
          </p:cNvPr>
          <p:cNvSpPr/>
          <p:nvPr/>
        </p:nvSpPr>
        <p:spPr>
          <a:xfrm>
            <a:off x="4508503" y="2898773"/>
            <a:ext cx="2133600" cy="16425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A25AEA-CA07-F142-B13D-C100D5C55BB6}"/>
              </a:ext>
            </a:extLst>
          </p:cNvPr>
          <p:cNvSpPr/>
          <p:nvPr/>
        </p:nvSpPr>
        <p:spPr>
          <a:xfrm>
            <a:off x="6900336" y="2907242"/>
            <a:ext cx="2133600" cy="16425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50C1A-5AAE-6341-90B9-EA6E965BB905}"/>
              </a:ext>
            </a:extLst>
          </p:cNvPr>
          <p:cNvSpPr/>
          <p:nvPr/>
        </p:nvSpPr>
        <p:spPr>
          <a:xfrm>
            <a:off x="2360076" y="3081865"/>
            <a:ext cx="546103" cy="4910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9CBD97-7AC0-874C-8DED-F2A4BDCC4E81}"/>
              </a:ext>
            </a:extLst>
          </p:cNvPr>
          <p:cNvSpPr/>
          <p:nvPr/>
        </p:nvSpPr>
        <p:spPr>
          <a:xfrm>
            <a:off x="7099301" y="3076308"/>
            <a:ext cx="546103" cy="4910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58F84D-7239-EB4C-9950-F18410657FD7}"/>
              </a:ext>
            </a:extLst>
          </p:cNvPr>
          <p:cNvSpPr/>
          <p:nvPr/>
        </p:nvSpPr>
        <p:spPr>
          <a:xfrm>
            <a:off x="2383357" y="3773485"/>
            <a:ext cx="546103" cy="4910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3E7D9A-F304-C44B-BDA9-CFBA7D33AC7A}"/>
              </a:ext>
            </a:extLst>
          </p:cNvPr>
          <p:cNvSpPr/>
          <p:nvPr/>
        </p:nvSpPr>
        <p:spPr>
          <a:xfrm>
            <a:off x="7099301" y="3741736"/>
            <a:ext cx="546103" cy="4910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8FA93C-A91D-5B4C-8424-7FA12183DE70}"/>
              </a:ext>
            </a:extLst>
          </p:cNvPr>
          <p:cNvSpPr/>
          <p:nvPr/>
        </p:nvSpPr>
        <p:spPr>
          <a:xfrm>
            <a:off x="9476323" y="3174996"/>
            <a:ext cx="546103" cy="4910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606D0D-4A2B-CC4D-AF06-1DCF58DC3A3D}"/>
              </a:ext>
            </a:extLst>
          </p:cNvPr>
          <p:cNvSpPr/>
          <p:nvPr/>
        </p:nvSpPr>
        <p:spPr>
          <a:xfrm>
            <a:off x="9476323" y="3868999"/>
            <a:ext cx="546103" cy="4910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91E91-B88B-DB46-BEEE-254226ED9AE4}"/>
              </a:ext>
            </a:extLst>
          </p:cNvPr>
          <p:cNvSpPr/>
          <p:nvPr/>
        </p:nvSpPr>
        <p:spPr>
          <a:xfrm>
            <a:off x="4670416" y="3773485"/>
            <a:ext cx="546103" cy="4910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197401-DA35-9C42-B1F8-87FE91191E2D}"/>
              </a:ext>
            </a:extLst>
          </p:cNvPr>
          <p:cNvSpPr/>
          <p:nvPr/>
        </p:nvSpPr>
        <p:spPr>
          <a:xfrm>
            <a:off x="4715924" y="3107265"/>
            <a:ext cx="546103" cy="4910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5F52E2-B0FE-5A4C-BB6D-1EC17E42CE92}"/>
              </a:ext>
            </a:extLst>
          </p:cNvPr>
          <p:cNvSpPr/>
          <p:nvPr/>
        </p:nvSpPr>
        <p:spPr>
          <a:xfrm>
            <a:off x="8119553" y="3419734"/>
            <a:ext cx="546103" cy="4910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2231955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5239D-90D7-2A40-ABE4-7F0D3F0E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B68E-081A-D54D-A485-A0F694FC1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Hadoop is a framework that allows storage and processing of huge data sets across Hadoop cluster in a parallel and distributed fashion</a:t>
            </a:r>
          </a:p>
          <a:p>
            <a:r>
              <a:rPr lang="en-US" dirty="0"/>
              <a:t>Hadoop cluster is highly scalable and uses commodity hardware which are relatively cheaper</a:t>
            </a:r>
          </a:p>
          <a:p>
            <a:r>
              <a:rPr lang="en-US" dirty="0"/>
              <a:t>Hadoop is highly reliable system, it provides replication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E6A34-E263-7942-AF13-48E3F7A40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270" y="147241"/>
            <a:ext cx="2770777" cy="12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87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BC24-03AB-5046-BB00-72D76610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Rack awareness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1C99-AA49-3341-94C0-84DF3375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B950C4-70B1-694B-B8B5-80327D850E3D}"/>
              </a:ext>
            </a:extLst>
          </p:cNvPr>
          <p:cNvSpPr/>
          <p:nvPr/>
        </p:nvSpPr>
        <p:spPr>
          <a:xfrm>
            <a:off x="1642533" y="2184400"/>
            <a:ext cx="2506134" cy="33866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8E2E2-569B-5547-8D1E-207941FDA59C}"/>
              </a:ext>
            </a:extLst>
          </p:cNvPr>
          <p:cNvSpPr/>
          <p:nvPr/>
        </p:nvSpPr>
        <p:spPr>
          <a:xfrm>
            <a:off x="4656666" y="2184399"/>
            <a:ext cx="2506134" cy="33866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314CE0-7E28-1A4A-AFF8-D5574C272048}"/>
              </a:ext>
            </a:extLst>
          </p:cNvPr>
          <p:cNvSpPr/>
          <p:nvPr/>
        </p:nvSpPr>
        <p:spPr>
          <a:xfrm>
            <a:off x="7670799" y="2184399"/>
            <a:ext cx="2506134" cy="33866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7F130-F6CA-9C4E-B4F7-C47123E105B4}"/>
              </a:ext>
            </a:extLst>
          </p:cNvPr>
          <p:cNvSpPr/>
          <p:nvPr/>
        </p:nvSpPr>
        <p:spPr>
          <a:xfrm>
            <a:off x="1828800" y="2421467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0F8D2-855B-8A49-B57C-9B90E2FFCA55}"/>
              </a:ext>
            </a:extLst>
          </p:cNvPr>
          <p:cNvSpPr/>
          <p:nvPr/>
        </p:nvSpPr>
        <p:spPr>
          <a:xfrm>
            <a:off x="4859864" y="4881034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606802-C87C-BB46-948E-DABAA7D8A5D4}"/>
              </a:ext>
            </a:extLst>
          </p:cNvPr>
          <p:cNvSpPr/>
          <p:nvPr/>
        </p:nvSpPr>
        <p:spPr>
          <a:xfrm>
            <a:off x="4859864" y="4114802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099759-78BA-0D4C-BC4E-772111F1702D}"/>
              </a:ext>
            </a:extLst>
          </p:cNvPr>
          <p:cNvSpPr/>
          <p:nvPr/>
        </p:nvSpPr>
        <p:spPr>
          <a:xfrm>
            <a:off x="4859865" y="3259667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23F96-93C4-4046-899E-5052CA08E4E1}"/>
              </a:ext>
            </a:extLst>
          </p:cNvPr>
          <p:cNvSpPr/>
          <p:nvPr/>
        </p:nvSpPr>
        <p:spPr>
          <a:xfrm>
            <a:off x="4859866" y="2480734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708F1-76E6-B942-9182-DE7602F71F04}"/>
              </a:ext>
            </a:extLst>
          </p:cNvPr>
          <p:cNvSpPr/>
          <p:nvPr/>
        </p:nvSpPr>
        <p:spPr>
          <a:xfrm>
            <a:off x="7899398" y="4786180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20F638-7336-F442-A629-6DF502C13108}"/>
              </a:ext>
            </a:extLst>
          </p:cNvPr>
          <p:cNvSpPr/>
          <p:nvPr/>
        </p:nvSpPr>
        <p:spPr>
          <a:xfrm>
            <a:off x="7899398" y="4001294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84975-31A2-2C45-A422-DF6B776230E4}"/>
              </a:ext>
            </a:extLst>
          </p:cNvPr>
          <p:cNvSpPr/>
          <p:nvPr/>
        </p:nvSpPr>
        <p:spPr>
          <a:xfrm>
            <a:off x="7873999" y="3183467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B383DD-60FC-B34A-8F1E-4A3FAA504B0A}"/>
              </a:ext>
            </a:extLst>
          </p:cNvPr>
          <p:cNvSpPr/>
          <p:nvPr/>
        </p:nvSpPr>
        <p:spPr>
          <a:xfrm>
            <a:off x="7873998" y="2455334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455C7E-AF64-7743-859A-963FD8A72DF3}"/>
              </a:ext>
            </a:extLst>
          </p:cNvPr>
          <p:cNvSpPr/>
          <p:nvPr/>
        </p:nvSpPr>
        <p:spPr>
          <a:xfrm>
            <a:off x="1828798" y="3115204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CC6DD6-F87B-4F43-8B25-926B51453E50}"/>
              </a:ext>
            </a:extLst>
          </p:cNvPr>
          <p:cNvSpPr/>
          <p:nvPr/>
        </p:nvSpPr>
        <p:spPr>
          <a:xfrm>
            <a:off x="1828799" y="3903399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1BEA4A-DB12-B84E-8DAE-7750CC51092C}"/>
              </a:ext>
            </a:extLst>
          </p:cNvPr>
          <p:cNvSpPr/>
          <p:nvPr/>
        </p:nvSpPr>
        <p:spPr>
          <a:xfrm>
            <a:off x="1828800" y="4809067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1F1A-D38D-3E44-AC45-D9876545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58A7-1D57-EB4B-B668-45FE1EB1D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bigdata</a:t>
            </a:r>
          </a:p>
          <a:p>
            <a:r>
              <a:rPr lang="en-US" dirty="0"/>
              <a:t>Bigdata sources</a:t>
            </a:r>
          </a:p>
          <a:p>
            <a:r>
              <a:rPr lang="en-US" dirty="0"/>
              <a:t>Need of Bigdata</a:t>
            </a:r>
          </a:p>
          <a:p>
            <a:r>
              <a:rPr lang="en-US" dirty="0"/>
              <a:t>Use-cases</a:t>
            </a:r>
          </a:p>
          <a:p>
            <a:r>
              <a:rPr lang="en-US" dirty="0"/>
              <a:t>Bigdata Technologies</a:t>
            </a:r>
          </a:p>
          <a:p>
            <a:r>
              <a:rPr lang="en-US" dirty="0"/>
              <a:t>Limitations of Existing System</a:t>
            </a:r>
          </a:p>
          <a:p>
            <a:r>
              <a:rPr lang="en-US" dirty="0"/>
              <a:t>Hadoop Definition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48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3F95-637E-D941-9942-967CAEEA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2B6D-32A6-824F-9CB6-6C3166626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 of 3 copies, 2 copies will go into the same rack and 3</a:t>
            </a:r>
            <a:r>
              <a:rPr lang="en-US" baseline="30000" dirty="0"/>
              <a:t>rd</a:t>
            </a:r>
            <a:r>
              <a:rPr lang="en-US" dirty="0"/>
              <a:t> copy will go into the other rack..</a:t>
            </a:r>
          </a:p>
          <a:p>
            <a:r>
              <a:rPr lang="en-US" dirty="0"/>
              <a:t>Question : Why we are putting 2 copies into one rack? Why we are not putting all the copies into different racks to have more reliable system?</a:t>
            </a:r>
          </a:p>
        </p:txBody>
      </p:sp>
    </p:spTree>
    <p:extLst>
      <p:ext uri="{BB962C8B-B14F-4D97-AF65-F5344CB8AC3E}">
        <p14:creationId xmlns:p14="http://schemas.microsoft.com/office/powerpoint/2010/main" val="3435524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BC24-03AB-5046-BB00-72D76610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Rack awareness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1C99-AA49-3341-94C0-84DF3375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Intra-rack communication is far less costly than inter-rack communication.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B950C4-70B1-694B-B8B5-80327D850E3D}"/>
              </a:ext>
            </a:extLst>
          </p:cNvPr>
          <p:cNvSpPr/>
          <p:nvPr/>
        </p:nvSpPr>
        <p:spPr>
          <a:xfrm>
            <a:off x="1642533" y="2184400"/>
            <a:ext cx="2506134" cy="33866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8E2E2-569B-5547-8D1E-207941FDA59C}"/>
              </a:ext>
            </a:extLst>
          </p:cNvPr>
          <p:cNvSpPr/>
          <p:nvPr/>
        </p:nvSpPr>
        <p:spPr>
          <a:xfrm>
            <a:off x="4656666" y="2184399"/>
            <a:ext cx="2506134" cy="33866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314CE0-7E28-1A4A-AFF8-D5574C272048}"/>
              </a:ext>
            </a:extLst>
          </p:cNvPr>
          <p:cNvSpPr/>
          <p:nvPr/>
        </p:nvSpPr>
        <p:spPr>
          <a:xfrm>
            <a:off x="7670799" y="2184399"/>
            <a:ext cx="2506134" cy="33866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7F130-F6CA-9C4E-B4F7-C47123E105B4}"/>
              </a:ext>
            </a:extLst>
          </p:cNvPr>
          <p:cNvSpPr/>
          <p:nvPr/>
        </p:nvSpPr>
        <p:spPr>
          <a:xfrm>
            <a:off x="1828800" y="2421467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0F8D2-855B-8A49-B57C-9B90E2FFCA55}"/>
              </a:ext>
            </a:extLst>
          </p:cNvPr>
          <p:cNvSpPr/>
          <p:nvPr/>
        </p:nvSpPr>
        <p:spPr>
          <a:xfrm>
            <a:off x="4859864" y="4881034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606802-C87C-BB46-948E-DABAA7D8A5D4}"/>
              </a:ext>
            </a:extLst>
          </p:cNvPr>
          <p:cNvSpPr/>
          <p:nvPr/>
        </p:nvSpPr>
        <p:spPr>
          <a:xfrm>
            <a:off x="4859864" y="4114802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099759-78BA-0D4C-BC4E-772111F1702D}"/>
              </a:ext>
            </a:extLst>
          </p:cNvPr>
          <p:cNvSpPr/>
          <p:nvPr/>
        </p:nvSpPr>
        <p:spPr>
          <a:xfrm>
            <a:off x="4859865" y="3259667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23F96-93C4-4046-899E-5052CA08E4E1}"/>
              </a:ext>
            </a:extLst>
          </p:cNvPr>
          <p:cNvSpPr/>
          <p:nvPr/>
        </p:nvSpPr>
        <p:spPr>
          <a:xfrm>
            <a:off x="4859866" y="2480734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708F1-76E6-B942-9182-DE7602F71F04}"/>
              </a:ext>
            </a:extLst>
          </p:cNvPr>
          <p:cNvSpPr/>
          <p:nvPr/>
        </p:nvSpPr>
        <p:spPr>
          <a:xfrm>
            <a:off x="7899398" y="4786180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20F638-7336-F442-A629-6DF502C13108}"/>
              </a:ext>
            </a:extLst>
          </p:cNvPr>
          <p:cNvSpPr/>
          <p:nvPr/>
        </p:nvSpPr>
        <p:spPr>
          <a:xfrm>
            <a:off x="7899398" y="4001294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84975-31A2-2C45-A422-DF6B776230E4}"/>
              </a:ext>
            </a:extLst>
          </p:cNvPr>
          <p:cNvSpPr/>
          <p:nvPr/>
        </p:nvSpPr>
        <p:spPr>
          <a:xfrm>
            <a:off x="7873999" y="3183467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B383DD-60FC-B34A-8F1E-4A3FAA504B0A}"/>
              </a:ext>
            </a:extLst>
          </p:cNvPr>
          <p:cNvSpPr/>
          <p:nvPr/>
        </p:nvSpPr>
        <p:spPr>
          <a:xfrm>
            <a:off x="7873998" y="2455334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455C7E-AF64-7743-859A-963FD8A72DF3}"/>
              </a:ext>
            </a:extLst>
          </p:cNvPr>
          <p:cNvSpPr/>
          <p:nvPr/>
        </p:nvSpPr>
        <p:spPr>
          <a:xfrm>
            <a:off x="1828798" y="3115204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CC6DD6-F87B-4F43-8B25-926B51453E50}"/>
              </a:ext>
            </a:extLst>
          </p:cNvPr>
          <p:cNvSpPr/>
          <p:nvPr/>
        </p:nvSpPr>
        <p:spPr>
          <a:xfrm>
            <a:off x="1828799" y="3903399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1BEA4A-DB12-B84E-8DAE-7750CC51092C}"/>
              </a:ext>
            </a:extLst>
          </p:cNvPr>
          <p:cNvSpPr/>
          <p:nvPr/>
        </p:nvSpPr>
        <p:spPr>
          <a:xfrm>
            <a:off x="1828800" y="4809067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9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5B57-D427-A640-A79A-49B3E392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913CE-1789-3F48-B59D-1145FD675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: If one file ‘</a:t>
            </a:r>
            <a:r>
              <a:rPr lang="en-US" dirty="0" err="1"/>
              <a:t>student.txt</a:t>
            </a:r>
            <a:r>
              <a:rPr lang="en-US" dirty="0"/>
              <a:t>’ is inserted by ‘X’ now ‘Y’ wants to read it. How it will be done?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49FBE-31D4-584E-8CBA-41ABF748A7A1}"/>
              </a:ext>
            </a:extLst>
          </p:cNvPr>
          <p:cNvSpPr/>
          <p:nvPr/>
        </p:nvSpPr>
        <p:spPr>
          <a:xfrm>
            <a:off x="2353733" y="3098800"/>
            <a:ext cx="2540000" cy="26754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Student.txt</a:t>
            </a:r>
            <a:endParaRPr lang="en-US" dirty="0"/>
          </a:p>
          <a:p>
            <a:pPr algn="ctr"/>
            <a:r>
              <a:rPr lang="en-US" dirty="0"/>
              <a:t>300Mb</a:t>
            </a:r>
          </a:p>
          <a:p>
            <a:pPr algn="ctr"/>
            <a:r>
              <a:rPr lang="en-US" dirty="0"/>
              <a:t>B1: 1,2,3</a:t>
            </a:r>
          </a:p>
          <a:p>
            <a:pPr algn="ctr"/>
            <a:r>
              <a:rPr lang="en-US" dirty="0"/>
              <a:t>B2: 2,3,4</a:t>
            </a:r>
          </a:p>
          <a:p>
            <a:pPr algn="ctr"/>
            <a:r>
              <a:rPr lang="en-US" dirty="0"/>
              <a:t>B3: 2,4,5</a:t>
            </a:r>
          </a:p>
          <a:p>
            <a:pPr algn="ctr"/>
            <a:r>
              <a:rPr lang="en-US" dirty="0"/>
              <a:t>RAM </a:t>
            </a:r>
          </a:p>
          <a:p>
            <a:pPr algn="ctr"/>
            <a:r>
              <a:rPr lang="en-US" dirty="0"/>
              <a:t>Master node</a:t>
            </a:r>
          </a:p>
          <a:p>
            <a:pPr algn="ctr"/>
            <a:r>
              <a:rPr lang="en-US" dirty="0" err="1"/>
              <a:t>Namenode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29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FC08-61C0-8041-A466-B6E939A9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Master- Slave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AAF49-5E22-CF4E-81FD-82DFA7FD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Heartbeat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A6ABBA-379F-F54F-B519-3E5AC1404725}"/>
              </a:ext>
            </a:extLst>
          </p:cNvPr>
          <p:cNvSpPr/>
          <p:nvPr/>
        </p:nvSpPr>
        <p:spPr>
          <a:xfrm>
            <a:off x="5359399" y="1279525"/>
            <a:ext cx="2116667" cy="1981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B5984B-A06D-EA40-B5D3-824BACEE6C01}"/>
              </a:ext>
            </a:extLst>
          </p:cNvPr>
          <p:cNvSpPr/>
          <p:nvPr/>
        </p:nvSpPr>
        <p:spPr>
          <a:xfrm>
            <a:off x="6832598" y="4025107"/>
            <a:ext cx="2116667" cy="1981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698823-31E8-BF47-B15B-DA68133CEEBC}"/>
              </a:ext>
            </a:extLst>
          </p:cNvPr>
          <p:cNvSpPr/>
          <p:nvPr/>
        </p:nvSpPr>
        <p:spPr>
          <a:xfrm>
            <a:off x="3979332" y="3998649"/>
            <a:ext cx="2116667" cy="1981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FD113C-69CA-3746-A0A3-B637C6381712}"/>
              </a:ext>
            </a:extLst>
          </p:cNvPr>
          <p:cNvSpPr/>
          <p:nvPr/>
        </p:nvSpPr>
        <p:spPr>
          <a:xfrm>
            <a:off x="1126066" y="3998649"/>
            <a:ext cx="2116667" cy="1981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DA4C42-4F03-F24C-B0BC-DE14BEFDB2CA}"/>
              </a:ext>
            </a:extLst>
          </p:cNvPr>
          <p:cNvSpPr/>
          <p:nvPr/>
        </p:nvSpPr>
        <p:spPr>
          <a:xfrm>
            <a:off x="9685864" y="4037013"/>
            <a:ext cx="2116667" cy="1981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7A3D3A-1BD0-D546-B6FE-04FA180774CC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2932754" y="2970585"/>
            <a:ext cx="2736624" cy="1318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81C559-67D5-384F-9191-99868644BAFB}"/>
              </a:ext>
            </a:extLst>
          </p:cNvPr>
          <p:cNvCxnSpPr/>
          <p:nvPr/>
        </p:nvCxnSpPr>
        <p:spPr>
          <a:xfrm flipV="1">
            <a:off x="5757333" y="3260725"/>
            <a:ext cx="574787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0EC432-80D4-2744-9235-47CB2B3F9DFB}"/>
              </a:ext>
            </a:extLst>
          </p:cNvPr>
          <p:cNvCxnSpPr>
            <a:endCxn id="5" idx="1"/>
          </p:cNvCxnSpPr>
          <p:nvPr/>
        </p:nvCxnSpPr>
        <p:spPr>
          <a:xfrm>
            <a:off x="6417732" y="3260725"/>
            <a:ext cx="724845" cy="1054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A57AB9-20E9-9542-A394-C7FF82CFB4D7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7166087" y="2970585"/>
            <a:ext cx="2829756" cy="1356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235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E14E-1010-3141-B069-A583FD7A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in Hadoop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89DB4-5EEA-FF48-8E7D-35956A190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D8E0C8-40DF-2043-AD3F-B2ADA2ABB3F9}"/>
              </a:ext>
            </a:extLst>
          </p:cNvPr>
          <p:cNvSpPr/>
          <p:nvPr/>
        </p:nvSpPr>
        <p:spPr>
          <a:xfrm>
            <a:off x="1507067" y="2421467"/>
            <a:ext cx="2472266" cy="2336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Master Node (</a:t>
            </a:r>
            <a:r>
              <a:rPr lang="en-US" dirty="0" err="1"/>
              <a:t>Namenode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RAM</a:t>
            </a:r>
          </a:p>
          <a:p>
            <a:pPr algn="ctr"/>
            <a:r>
              <a:rPr lang="en-US" dirty="0" err="1"/>
              <a:t>FSImage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45A14C-C7F1-7B47-82A9-0C6D6675E025}"/>
              </a:ext>
            </a:extLst>
          </p:cNvPr>
          <p:cNvSpPr/>
          <p:nvPr/>
        </p:nvSpPr>
        <p:spPr>
          <a:xfrm>
            <a:off x="6858000" y="2421467"/>
            <a:ext cx="2472266" cy="2336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Backupnode</a:t>
            </a:r>
            <a:endParaRPr lang="en-US" dirty="0"/>
          </a:p>
          <a:p>
            <a:pPr algn="ctr"/>
            <a:r>
              <a:rPr lang="en-US" dirty="0"/>
              <a:t>Standby node</a:t>
            </a:r>
          </a:p>
          <a:p>
            <a:pPr algn="ctr"/>
            <a:r>
              <a:rPr lang="en-US" dirty="0" err="1"/>
              <a:t>FSImage</a:t>
            </a:r>
            <a:r>
              <a:rPr lang="en-US" dirty="0"/>
              <a:t>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62CB6C-E561-BC41-9CFA-116A55F1B572}"/>
              </a:ext>
            </a:extLst>
          </p:cNvPr>
          <p:cNvSpPr/>
          <p:nvPr/>
        </p:nvSpPr>
        <p:spPr>
          <a:xfrm>
            <a:off x="4834466" y="1337733"/>
            <a:ext cx="1299633" cy="13377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Editlogs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74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FC08-61C0-8041-A466-B6E939A9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Master- Slave Architecture (</a:t>
            </a:r>
            <a:r>
              <a:rPr lang="en-US" b="1" dirty="0">
                <a:solidFill>
                  <a:srgbClr val="FF0000"/>
                </a:solidFill>
              </a:rPr>
              <a:t>High Available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AAF49-5E22-CF4E-81FD-82DFA7FD1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898" y="1682089"/>
            <a:ext cx="11133668" cy="613304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Zookeeper- It ensures at any given point of time all the slave machines are reporting to only one master.</a:t>
            </a:r>
          </a:p>
          <a:p>
            <a:r>
              <a:rPr lang="en-US" sz="2400" dirty="0"/>
              <a:t>If active </a:t>
            </a:r>
            <a:r>
              <a:rPr lang="en-US" sz="2400" dirty="0" err="1"/>
              <a:t>namenode</a:t>
            </a:r>
            <a:r>
              <a:rPr lang="en-US" sz="2400" dirty="0"/>
              <a:t> fails- then without any downtime all slave machine communicate information to the standby node. 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A6ABBA-379F-F54F-B519-3E5AC1404725}"/>
              </a:ext>
            </a:extLst>
          </p:cNvPr>
          <p:cNvSpPr/>
          <p:nvPr/>
        </p:nvSpPr>
        <p:spPr>
          <a:xfrm>
            <a:off x="5359399" y="1279525"/>
            <a:ext cx="2116667" cy="1981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Master </a:t>
            </a:r>
          </a:p>
          <a:p>
            <a:pPr algn="ctr"/>
            <a:r>
              <a:rPr lang="en-US" dirty="0" err="1"/>
              <a:t>Namenode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B5984B-A06D-EA40-B5D3-824BACEE6C01}"/>
              </a:ext>
            </a:extLst>
          </p:cNvPr>
          <p:cNvSpPr/>
          <p:nvPr/>
        </p:nvSpPr>
        <p:spPr>
          <a:xfrm>
            <a:off x="7128933" y="4025107"/>
            <a:ext cx="1783178" cy="12662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Slave 3</a:t>
            </a:r>
          </a:p>
          <a:p>
            <a:pPr algn="ctr"/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698823-31E8-BF47-B15B-DA68133CEEBC}"/>
              </a:ext>
            </a:extLst>
          </p:cNvPr>
          <p:cNvSpPr/>
          <p:nvPr/>
        </p:nvSpPr>
        <p:spPr>
          <a:xfrm>
            <a:off x="4275666" y="3998649"/>
            <a:ext cx="1820333" cy="12662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Slave 2</a:t>
            </a:r>
          </a:p>
          <a:p>
            <a:pPr algn="ctr"/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FD113C-69CA-3746-A0A3-B637C6381712}"/>
              </a:ext>
            </a:extLst>
          </p:cNvPr>
          <p:cNvSpPr/>
          <p:nvPr/>
        </p:nvSpPr>
        <p:spPr>
          <a:xfrm>
            <a:off x="1422400" y="3998649"/>
            <a:ext cx="1783179" cy="132556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Slave 1</a:t>
            </a:r>
          </a:p>
          <a:p>
            <a:pPr algn="ctr"/>
            <a:r>
              <a:rPr lang="en-US" dirty="0" err="1"/>
              <a:t>Datanode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DA4C42-4F03-F24C-B0BC-DE14BEFDB2CA}"/>
              </a:ext>
            </a:extLst>
          </p:cNvPr>
          <p:cNvSpPr/>
          <p:nvPr/>
        </p:nvSpPr>
        <p:spPr>
          <a:xfrm>
            <a:off x="9982198" y="4037013"/>
            <a:ext cx="1820333" cy="12543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Slave 4</a:t>
            </a:r>
          </a:p>
          <a:p>
            <a:pPr algn="ctr"/>
            <a:r>
              <a:rPr lang="en-US" dirty="0" err="1"/>
              <a:t>Datanode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7A3D3A-1BD0-D546-B6FE-04FA180774CC}"/>
              </a:ext>
            </a:extLst>
          </p:cNvPr>
          <p:cNvCxnSpPr>
            <a:cxnSpLocks/>
            <a:stCxn id="7" idx="7"/>
            <a:endCxn id="4" idx="3"/>
          </p:cNvCxnSpPr>
          <p:nvPr/>
        </p:nvCxnSpPr>
        <p:spPr>
          <a:xfrm flipV="1">
            <a:off x="2944438" y="2970585"/>
            <a:ext cx="2724940" cy="1222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81C559-67D5-384F-9191-99868644BAFB}"/>
              </a:ext>
            </a:extLst>
          </p:cNvPr>
          <p:cNvCxnSpPr/>
          <p:nvPr/>
        </p:nvCxnSpPr>
        <p:spPr>
          <a:xfrm flipV="1">
            <a:off x="5757333" y="3260725"/>
            <a:ext cx="574787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0EC432-80D4-2744-9235-47CB2B3F9DF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417732" y="3260725"/>
            <a:ext cx="972341" cy="949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A57AB9-20E9-9542-A394-C7FF82CFB4D7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7166087" y="2970585"/>
            <a:ext cx="3082693" cy="1250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A94C97D-780D-B540-B653-9E49C620F5C7}"/>
              </a:ext>
            </a:extLst>
          </p:cNvPr>
          <p:cNvSpPr/>
          <p:nvPr/>
        </p:nvSpPr>
        <p:spPr>
          <a:xfrm>
            <a:off x="8675040" y="1279525"/>
            <a:ext cx="2116667" cy="1981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Backup node</a:t>
            </a:r>
          </a:p>
          <a:p>
            <a:pPr algn="ctr"/>
            <a:r>
              <a:rPr lang="en-US" dirty="0"/>
              <a:t>Standby node</a:t>
            </a:r>
          </a:p>
        </p:txBody>
      </p:sp>
    </p:spTree>
    <p:extLst>
      <p:ext uri="{BB962C8B-B14F-4D97-AF65-F5344CB8AC3E}">
        <p14:creationId xmlns:p14="http://schemas.microsoft.com/office/powerpoint/2010/main" val="2615992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194B-4B9F-3447-9C88-F5310B0F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35" y="365126"/>
            <a:ext cx="10515600" cy="1325563"/>
          </a:xfrm>
        </p:spPr>
        <p:txBody>
          <a:bodyPr/>
          <a:lstStyle/>
          <a:p>
            <a:r>
              <a:rPr lang="en-US" dirty="0"/>
              <a:t>Federation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3C1A7-C4F9-3E4A-9CFB-402F1491F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735" y="1825626"/>
            <a:ext cx="10515600" cy="4351338"/>
          </a:xfrm>
        </p:spPr>
        <p:txBody>
          <a:bodyPr/>
          <a:lstStyle/>
          <a:p>
            <a:r>
              <a:rPr lang="en-US" dirty="0"/>
              <a:t>Question : Will you be able to store further file on cluster if RAM of master node is filled up?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BCAE7-6149-EB4E-95A3-492DA7C916BF}"/>
              </a:ext>
            </a:extLst>
          </p:cNvPr>
          <p:cNvSpPr/>
          <p:nvPr/>
        </p:nvSpPr>
        <p:spPr>
          <a:xfrm>
            <a:off x="2794002" y="2861734"/>
            <a:ext cx="1896533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Master Node</a:t>
            </a:r>
          </a:p>
          <a:p>
            <a:pPr algn="ctr"/>
            <a:r>
              <a:rPr lang="en-US" dirty="0"/>
              <a:t>RAM</a:t>
            </a:r>
          </a:p>
          <a:p>
            <a:pPr algn="ctr"/>
            <a:r>
              <a:rPr lang="en-US" dirty="0"/>
              <a:t>Metadata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9792E1-36D5-1949-9DE3-2CE693425056}"/>
              </a:ext>
            </a:extLst>
          </p:cNvPr>
          <p:cNvSpPr/>
          <p:nvPr/>
        </p:nvSpPr>
        <p:spPr>
          <a:xfrm>
            <a:off x="7857067" y="4805364"/>
            <a:ext cx="1896533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2D89AE-CDD2-BC44-A420-255BABFD1F3F}"/>
              </a:ext>
            </a:extLst>
          </p:cNvPr>
          <p:cNvSpPr/>
          <p:nvPr/>
        </p:nvSpPr>
        <p:spPr>
          <a:xfrm>
            <a:off x="5537201" y="4805364"/>
            <a:ext cx="1896533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AE2D7-7701-C543-88E1-253733E327F7}"/>
              </a:ext>
            </a:extLst>
          </p:cNvPr>
          <p:cNvSpPr/>
          <p:nvPr/>
        </p:nvSpPr>
        <p:spPr>
          <a:xfrm>
            <a:off x="3217335" y="4805364"/>
            <a:ext cx="1896533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09D5F9-2823-014E-8DDD-1A2A1B56F0D9}"/>
              </a:ext>
            </a:extLst>
          </p:cNvPr>
          <p:cNvSpPr/>
          <p:nvPr/>
        </p:nvSpPr>
        <p:spPr>
          <a:xfrm>
            <a:off x="897469" y="4805364"/>
            <a:ext cx="1896533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3892D7-0FE1-974F-95EA-9ADDD181DDD9}"/>
              </a:ext>
            </a:extLst>
          </p:cNvPr>
          <p:cNvSpPr txBox="1"/>
          <p:nvPr/>
        </p:nvSpPr>
        <p:spPr>
          <a:xfrm>
            <a:off x="2855627" y="52694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105DE0-39AB-9C4B-A645-9A21CD266B99}"/>
              </a:ext>
            </a:extLst>
          </p:cNvPr>
          <p:cNvSpPr txBox="1"/>
          <p:nvPr/>
        </p:nvSpPr>
        <p:spPr>
          <a:xfrm>
            <a:off x="4953968" y="33628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49024E-8958-2642-A148-32014B01B5D9}"/>
              </a:ext>
            </a:extLst>
          </p:cNvPr>
          <p:cNvSpPr txBox="1"/>
          <p:nvPr/>
        </p:nvSpPr>
        <p:spPr>
          <a:xfrm>
            <a:off x="7495359" y="53064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44061B-5464-9D48-9FE5-E64E541446F4}"/>
              </a:ext>
            </a:extLst>
          </p:cNvPr>
          <p:cNvSpPr txBox="1"/>
          <p:nvPr/>
        </p:nvSpPr>
        <p:spPr>
          <a:xfrm>
            <a:off x="5170776" y="53895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3D457E-57AD-574C-92E8-8BCDEAB3B2C4}"/>
              </a:ext>
            </a:extLst>
          </p:cNvPr>
          <p:cNvSpPr/>
          <p:nvPr/>
        </p:nvSpPr>
        <p:spPr>
          <a:xfrm>
            <a:off x="5469469" y="2861733"/>
            <a:ext cx="1896533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Master Node</a:t>
            </a:r>
          </a:p>
          <a:p>
            <a:pPr algn="ctr"/>
            <a:r>
              <a:rPr lang="en-US" dirty="0"/>
              <a:t>RAM</a:t>
            </a:r>
          </a:p>
          <a:p>
            <a:pPr algn="ctr"/>
            <a:r>
              <a:rPr lang="en-US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335618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ACA3-8E31-6C40-B8DC-DD0FF23B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Anatomy- successful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3AFDAA-A6EF-EA4F-B1FF-3B37CA6051C6}"/>
              </a:ext>
            </a:extLst>
          </p:cNvPr>
          <p:cNvSpPr/>
          <p:nvPr/>
        </p:nvSpPr>
        <p:spPr>
          <a:xfrm>
            <a:off x="838200" y="1456267"/>
            <a:ext cx="5698067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–put/ -</a:t>
            </a:r>
            <a:r>
              <a:rPr lang="en-US" dirty="0" err="1"/>
              <a:t>copyFromLocal</a:t>
            </a:r>
            <a:r>
              <a:rPr lang="en-US" dirty="0"/>
              <a:t> /</a:t>
            </a:r>
            <a:r>
              <a:rPr lang="en-US" dirty="0" err="1"/>
              <a:t>localfilepath</a:t>
            </a:r>
            <a:r>
              <a:rPr lang="en-US" dirty="0"/>
              <a:t> /</a:t>
            </a:r>
            <a:r>
              <a:rPr lang="en-US" dirty="0" err="1"/>
              <a:t>HDFSfilepath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39E80C-6CB9-8F45-9826-E59AFA3D1A60}"/>
              </a:ext>
            </a:extLst>
          </p:cNvPr>
          <p:cNvSpPr/>
          <p:nvPr/>
        </p:nvSpPr>
        <p:spPr>
          <a:xfrm>
            <a:off x="838200" y="2302933"/>
            <a:ext cx="2074333" cy="13377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Machine/ Client</a:t>
            </a:r>
          </a:p>
          <a:p>
            <a:pPr algn="ctr"/>
            <a:r>
              <a:rPr lang="en-US" dirty="0" err="1"/>
              <a:t>Student.txt</a:t>
            </a:r>
            <a:r>
              <a:rPr lang="en-US" dirty="0"/>
              <a:t>         (300 MB)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334670-8CBE-024E-A6C0-5969103A6AE8}"/>
              </a:ext>
            </a:extLst>
          </p:cNvPr>
          <p:cNvSpPr/>
          <p:nvPr/>
        </p:nvSpPr>
        <p:spPr>
          <a:xfrm>
            <a:off x="3687233" y="2302933"/>
            <a:ext cx="2074333" cy="13377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01501E-8FC8-F04B-9C91-0DE9554F0375}"/>
              </a:ext>
            </a:extLst>
          </p:cNvPr>
          <p:cNvSpPr/>
          <p:nvPr/>
        </p:nvSpPr>
        <p:spPr>
          <a:xfrm>
            <a:off x="6096000" y="2302933"/>
            <a:ext cx="2074333" cy="13377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Metadata</a:t>
            </a:r>
          </a:p>
          <a:p>
            <a:pPr algn="ctr"/>
            <a:r>
              <a:rPr lang="en-US" dirty="0"/>
              <a:t>B1- 2,9,6</a:t>
            </a:r>
          </a:p>
          <a:p>
            <a:pPr algn="ctr"/>
            <a:r>
              <a:rPr lang="en-US" dirty="0"/>
              <a:t>B2: 19, 10, 4</a:t>
            </a:r>
          </a:p>
          <a:p>
            <a:pPr algn="ctr"/>
            <a:r>
              <a:rPr lang="en-US" dirty="0"/>
              <a:t>B3-5, 11,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15EC1-8FD6-D54D-A891-D66943BB3422}"/>
              </a:ext>
            </a:extLst>
          </p:cNvPr>
          <p:cNvSpPr/>
          <p:nvPr/>
        </p:nvSpPr>
        <p:spPr>
          <a:xfrm>
            <a:off x="8851900" y="4419600"/>
            <a:ext cx="2074333" cy="13377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CE2B3-2CC4-574D-99F0-FF1D8D2553E4}"/>
              </a:ext>
            </a:extLst>
          </p:cNvPr>
          <p:cNvSpPr/>
          <p:nvPr/>
        </p:nvSpPr>
        <p:spPr>
          <a:xfrm>
            <a:off x="6278036" y="4419600"/>
            <a:ext cx="2074333" cy="13377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15EE38-23DD-D04C-B811-19EE6B3ADEE4}"/>
              </a:ext>
            </a:extLst>
          </p:cNvPr>
          <p:cNvSpPr/>
          <p:nvPr/>
        </p:nvSpPr>
        <p:spPr>
          <a:xfrm>
            <a:off x="3839633" y="4385733"/>
            <a:ext cx="2074333" cy="13377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0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ACA3-8E31-6C40-B8DC-DD0FF23B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Anatomy- unsuccessful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3AFDAA-A6EF-EA4F-B1FF-3B37CA6051C6}"/>
              </a:ext>
            </a:extLst>
          </p:cNvPr>
          <p:cNvSpPr/>
          <p:nvPr/>
        </p:nvSpPr>
        <p:spPr>
          <a:xfrm>
            <a:off x="838200" y="1456267"/>
            <a:ext cx="5698067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–put/ -</a:t>
            </a:r>
            <a:r>
              <a:rPr lang="en-US" dirty="0" err="1"/>
              <a:t>copyFromLocal</a:t>
            </a:r>
            <a:r>
              <a:rPr lang="en-US" dirty="0"/>
              <a:t> /</a:t>
            </a:r>
            <a:r>
              <a:rPr lang="en-US" dirty="0" err="1"/>
              <a:t>localfilepath</a:t>
            </a:r>
            <a:r>
              <a:rPr lang="en-US" dirty="0"/>
              <a:t> /</a:t>
            </a:r>
            <a:r>
              <a:rPr lang="en-US" dirty="0" err="1"/>
              <a:t>HDFSfilepath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39E80C-6CB9-8F45-9826-E59AFA3D1A60}"/>
              </a:ext>
            </a:extLst>
          </p:cNvPr>
          <p:cNvSpPr/>
          <p:nvPr/>
        </p:nvSpPr>
        <p:spPr>
          <a:xfrm>
            <a:off x="838200" y="2302933"/>
            <a:ext cx="2074333" cy="13377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Machine/ Client</a:t>
            </a:r>
          </a:p>
          <a:p>
            <a:pPr algn="ctr"/>
            <a:r>
              <a:rPr lang="en-US" dirty="0" err="1"/>
              <a:t>Student.txt</a:t>
            </a:r>
            <a:r>
              <a:rPr lang="en-US" dirty="0"/>
              <a:t>         (300 MB)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334670-8CBE-024E-A6C0-5969103A6AE8}"/>
              </a:ext>
            </a:extLst>
          </p:cNvPr>
          <p:cNvSpPr/>
          <p:nvPr/>
        </p:nvSpPr>
        <p:spPr>
          <a:xfrm>
            <a:off x="3687233" y="2302933"/>
            <a:ext cx="2074333" cy="13377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15EC1-8FD6-D54D-A891-D66943BB3422}"/>
              </a:ext>
            </a:extLst>
          </p:cNvPr>
          <p:cNvSpPr/>
          <p:nvPr/>
        </p:nvSpPr>
        <p:spPr>
          <a:xfrm>
            <a:off x="8851900" y="4419600"/>
            <a:ext cx="2074333" cy="13377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BCE2B3-2CC4-574D-99F0-FF1D8D2553E4}"/>
              </a:ext>
            </a:extLst>
          </p:cNvPr>
          <p:cNvSpPr/>
          <p:nvPr/>
        </p:nvSpPr>
        <p:spPr>
          <a:xfrm>
            <a:off x="6278036" y="4419600"/>
            <a:ext cx="2074333" cy="13377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15EE38-23DD-D04C-B811-19EE6B3ADEE4}"/>
              </a:ext>
            </a:extLst>
          </p:cNvPr>
          <p:cNvSpPr/>
          <p:nvPr/>
        </p:nvSpPr>
        <p:spPr>
          <a:xfrm>
            <a:off x="3839633" y="4385733"/>
            <a:ext cx="2074333" cy="13377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6D4CD8-5E93-C245-A6C0-C5047DCFE0D0}"/>
              </a:ext>
            </a:extLst>
          </p:cNvPr>
          <p:cNvSpPr/>
          <p:nvPr/>
        </p:nvSpPr>
        <p:spPr>
          <a:xfrm>
            <a:off x="6096000" y="2302933"/>
            <a:ext cx="2074333" cy="13377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Metadata</a:t>
            </a:r>
          </a:p>
          <a:p>
            <a:pPr algn="ctr"/>
            <a:r>
              <a:rPr lang="en-US" dirty="0"/>
              <a:t>B1- 2,9,6</a:t>
            </a:r>
          </a:p>
          <a:p>
            <a:pPr algn="ctr"/>
            <a:r>
              <a:rPr lang="en-US" dirty="0"/>
              <a:t>B2: 19, 10, 4</a:t>
            </a:r>
          </a:p>
          <a:p>
            <a:pPr algn="ctr"/>
            <a:r>
              <a:rPr lang="en-US" dirty="0"/>
              <a:t>B3-5, 11, 7</a:t>
            </a:r>
          </a:p>
        </p:txBody>
      </p:sp>
    </p:spTree>
    <p:extLst>
      <p:ext uri="{BB962C8B-B14F-4D97-AF65-F5344CB8AC3E}">
        <p14:creationId xmlns:p14="http://schemas.microsoft.com/office/powerpoint/2010/main" val="1099969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803D-2ED8-6641-B261-BCD3E2E8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2C8DA-92A3-2945-80BE-2D975D614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B1, B2, B3 are written Parallel or sequential</a:t>
            </a:r>
          </a:p>
          <a:p>
            <a:r>
              <a:rPr lang="en-US" dirty="0"/>
              <a:t>B1- P1, P2……P8 are written parallel or sequential</a:t>
            </a:r>
          </a:p>
          <a:p>
            <a:r>
              <a:rPr lang="en-US" dirty="0"/>
              <a:t>What will happen if further machine fails</a:t>
            </a:r>
          </a:p>
          <a:p>
            <a:r>
              <a:rPr lang="en-US" dirty="0"/>
              <a:t>By default replication factor is 3 what will happen to under replication then?</a:t>
            </a:r>
          </a:p>
          <a:p>
            <a:r>
              <a:rPr lang="en-US" dirty="0"/>
              <a:t>Why the name of block B1 changes to B11</a:t>
            </a:r>
          </a:p>
          <a:p>
            <a:r>
              <a:rPr lang="en-US" dirty="0"/>
              <a:t>What will happen to machine 2 and corrupted/half written block B1.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4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1739-376A-6945-96BC-46758D94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C60FC-8CE9-3948-A8CA-99E4E56F6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Rackawareness</a:t>
            </a:r>
            <a:endParaRPr lang="en-US" dirty="0"/>
          </a:p>
          <a:p>
            <a:r>
              <a:rPr lang="en-US" dirty="0"/>
              <a:t>Mater-Slave Architecture</a:t>
            </a:r>
          </a:p>
          <a:p>
            <a:r>
              <a:rPr lang="en-US" dirty="0"/>
              <a:t>Write anatomy</a:t>
            </a:r>
          </a:p>
          <a:p>
            <a:r>
              <a:rPr lang="en-US" dirty="0"/>
              <a:t>Read anatomy</a:t>
            </a:r>
          </a:p>
          <a:p>
            <a:r>
              <a:rPr lang="en-US" dirty="0"/>
              <a:t>Processing in Hadoop</a:t>
            </a:r>
          </a:p>
          <a:p>
            <a:r>
              <a:rPr lang="en-US" dirty="0"/>
              <a:t>PIG</a:t>
            </a:r>
          </a:p>
          <a:p>
            <a:r>
              <a:rPr lang="en-US" dirty="0"/>
              <a:t>HIVE</a:t>
            </a:r>
          </a:p>
          <a:p>
            <a:r>
              <a:rPr lang="en-US" dirty="0"/>
              <a:t>Data Ingestion tools- SQOOP and FLUME</a:t>
            </a:r>
          </a:p>
          <a:p>
            <a:r>
              <a:rPr lang="en-US" dirty="0"/>
              <a:t>Other Hadoop distributors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51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ACA3-8E31-6C40-B8DC-DD0FF23B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Anatomy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3AFDAA-A6EF-EA4F-B1FF-3B37CA6051C6}"/>
              </a:ext>
            </a:extLst>
          </p:cNvPr>
          <p:cNvSpPr/>
          <p:nvPr/>
        </p:nvSpPr>
        <p:spPr>
          <a:xfrm>
            <a:off x="838200" y="1456267"/>
            <a:ext cx="3293533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–cat  /</a:t>
            </a:r>
            <a:r>
              <a:rPr lang="en-US" dirty="0" err="1"/>
              <a:t>HDFSfilepath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39E80C-6CB9-8F45-9826-E59AFA3D1A60}"/>
              </a:ext>
            </a:extLst>
          </p:cNvPr>
          <p:cNvSpPr/>
          <p:nvPr/>
        </p:nvSpPr>
        <p:spPr>
          <a:xfrm>
            <a:off x="838200" y="2302933"/>
            <a:ext cx="2074333" cy="13377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Machine/ Client</a:t>
            </a:r>
          </a:p>
          <a:p>
            <a:pPr algn="ctr"/>
            <a:r>
              <a:rPr lang="en-US" dirty="0" err="1"/>
              <a:t>Student.txt</a:t>
            </a:r>
            <a:r>
              <a:rPr lang="en-US" dirty="0"/>
              <a:t>         (300 MB)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334670-8CBE-024E-A6C0-5969103A6AE8}"/>
              </a:ext>
            </a:extLst>
          </p:cNvPr>
          <p:cNvSpPr/>
          <p:nvPr/>
        </p:nvSpPr>
        <p:spPr>
          <a:xfrm>
            <a:off x="3687233" y="2302933"/>
            <a:ext cx="2074333" cy="13377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15EE38-23DD-D04C-B811-19EE6B3ADEE4}"/>
              </a:ext>
            </a:extLst>
          </p:cNvPr>
          <p:cNvSpPr/>
          <p:nvPr/>
        </p:nvSpPr>
        <p:spPr>
          <a:xfrm>
            <a:off x="3839633" y="4385733"/>
            <a:ext cx="2074333" cy="13377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0BC428-2124-F748-825D-4C80A8D1F162}"/>
              </a:ext>
            </a:extLst>
          </p:cNvPr>
          <p:cNvSpPr/>
          <p:nvPr/>
        </p:nvSpPr>
        <p:spPr>
          <a:xfrm>
            <a:off x="6096000" y="2302933"/>
            <a:ext cx="2074333" cy="13377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Metadata</a:t>
            </a:r>
          </a:p>
          <a:p>
            <a:pPr algn="ctr"/>
            <a:r>
              <a:rPr lang="en-US" dirty="0"/>
              <a:t>B1- 2,9,6</a:t>
            </a:r>
          </a:p>
          <a:p>
            <a:pPr algn="ctr"/>
            <a:r>
              <a:rPr lang="en-US" dirty="0"/>
              <a:t>B2: 19, 10, 4</a:t>
            </a:r>
          </a:p>
          <a:p>
            <a:pPr algn="ctr"/>
            <a:r>
              <a:rPr lang="en-US" dirty="0"/>
              <a:t>B3-5, 11, 7</a:t>
            </a:r>
          </a:p>
        </p:txBody>
      </p:sp>
    </p:spTree>
    <p:extLst>
      <p:ext uri="{BB962C8B-B14F-4D97-AF65-F5344CB8AC3E}">
        <p14:creationId xmlns:p14="http://schemas.microsoft.com/office/powerpoint/2010/main" val="1871984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075C4E-4D39-3542-BA6B-84B8A185A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882650"/>
            <a:ext cx="9880600" cy="5092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CED2F8-1801-5A48-BAEA-E9716BBE1D61}"/>
              </a:ext>
            </a:extLst>
          </p:cNvPr>
          <p:cNvSpPr txBox="1"/>
          <p:nvPr/>
        </p:nvSpPr>
        <p:spPr>
          <a:xfrm>
            <a:off x="9939867" y="6411410"/>
            <a:ext cx="200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Reference- </a:t>
            </a:r>
            <a:r>
              <a:rPr lang="en-US" dirty="0" err="1"/>
              <a:t>Edureka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43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A885-3C21-FF4F-8412-D9CFB046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u="sng" dirty="0"/>
              <a:t>Processing in Hadoop 1.0 (MAP REDUCE FRAMEWORK)</a:t>
            </a:r>
            <a:br>
              <a:rPr lang="en-US" sz="4000" dirty="0"/>
            </a:br>
            <a:r>
              <a:rPr lang="en-US" sz="3200" dirty="0"/>
              <a:t>Hadoop JAR </a:t>
            </a:r>
            <a:r>
              <a:rPr lang="en-US" sz="3200" dirty="0" err="1"/>
              <a:t>Jarfilename</a:t>
            </a:r>
            <a:r>
              <a:rPr lang="en-US" sz="3200" dirty="0"/>
              <a:t> </a:t>
            </a:r>
            <a:r>
              <a:rPr lang="en-US" sz="3200" dirty="0" err="1"/>
              <a:t>classname</a:t>
            </a:r>
            <a:r>
              <a:rPr lang="en-US" sz="3200" dirty="0"/>
              <a:t> /</a:t>
            </a:r>
            <a:r>
              <a:rPr lang="en-US" sz="3200" dirty="0" err="1"/>
              <a:t>inputfilepath</a:t>
            </a:r>
            <a:r>
              <a:rPr lang="en-US" sz="3200" dirty="0"/>
              <a:t> /</a:t>
            </a:r>
            <a:r>
              <a:rPr lang="en-US" sz="3200" dirty="0" err="1"/>
              <a:t>outputfilepath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72B9BB-95FA-3141-A216-BFCE9C09881F}"/>
              </a:ext>
            </a:extLst>
          </p:cNvPr>
          <p:cNvSpPr/>
          <p:nvPr/>
        </p:nvSpPr>
        <p:spPr>
          <a:xfrm>
            <a:off x="838200" y="1690688"/>
            <a:ext cx="1701800" cy="13403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6EDF49-1B59-7E47-9A9B-4990451E8AF6}"/>
              </a:ext>
            </a:extLst>
          </p:cNvPr>
          <p:cNvSpPr/>
          <p:nvPr/>
        </p:nvSpPr>
        <p:spPr>
          <a:xfrm>
            <a:off x="4394200" y="1690688"/>
            <a:ext cx="1701800" cy="13403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tracker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FE4D77-AE89-1B44-9447-A825DC510FF2}"/>
              </a:ext>
            </a:extLst>
          </p:cNvPr>
          <p:cNvSpPr/>
          <p:nvPr/>
        </p:nvSpPr>
        <p:spPr>
          <a:xfrm>
            <a:off x="6866466" y="1690688"/>
            <a:ext cx="1701800" cy="13403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Namenode</a:t>
            </a:r>
            <a:endParaRPr lang="en-US" dirty="0"/>
          </a:p>
          <a:p>
            <a:pPr algn="ctr"/>
            <a:r>
              <a:rPr lang="en-US" dirty="0"/>
              <a:t>Metadata</a:t>
            </a:r>
          </a:p>
          <a:p>
            <a:pPr algn="ctr"/>
            <a:r>
              <a:rPr lang="en-US" dirty="0"/>
              <a:t>B1- 2,9,6</a:t>
            </a:r>
          </a:p>
          <a:p>
            <a:pPr algn="ctr"/>
            <a:r>
              <a:rPr lang="en-US" dirty="0"/>
              <a:t>B2: 19, 10, 4</a:t>
            </a:r>
          </a:p>
          <a:p>
            <a:pPr algn="ctr"/>
            <a:r>
              <a:rPr lang="en-US" dirty="0"/>
              <a:t>B3-5, 11,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F7DA5F-CD78-9E43-9735-4EB837B858A3}"/>
              </a:ext>
            </a:extLst>
          </p:cNvPr>
          <p:cNvSpPr/>
          <p:nvPr/>
        </p:nvSpPr>
        <p:spPr>
          <a:xfrm>
            <a:off x="7717366" y="3556795"/>
            <a:ext cx="1701800" cy="13403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DBAE88-1255-6543-AE81-5A15EF4BE40F}"/>
              </a:ext>
            </a:extLst>
          </p:cNvPr>
          <p:cNvSpPr/>
          <p:nvPr/>
        </p:nvSpPr>
        <p:spPr>
          <a:xfrm>
            <a:off x="5471583" y="3609312"/>
            <a:ext cx="1701800" cy="13403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1CE9E9-20B5-074C-BFCB-2563A767D372}"/>
              </a:ext>
            </a:extLst>
          </p:cNvPr>
          <p:cNvSpPr/>
          <p:nvPr/>
        </p:nvSpPr>
        <p:spPr>
          <a:xfrm>
            <a:off x="3225800" y="3609311"/>
            <a:ext cx="1701800" cy="13403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3F64F0-838F-DC4D-90BE-5B8D9FF0B95E}"/>
              </a:ext>
            </a:extLst>
          </p:cNvPr>
          <p:cNvSpPr/>
          <p:nvPr/>
        </p:nvSpPr>
        <p:spPr>
          <a:xfrm>
            <a:off x="844550" y="3686440"/>
            <a:ext cx="1701800" cy="13403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r>
              <a:rPr lang="en-US" dirty="0" err="1"/>
              <a:t>Jobid</a:t>
            </a:r>
            <a:endParaRPr lang="en-US" dirty="0"/>
          </a:p>
          <a:p>
            <a:pPr algn="ctr"/>
            <a:r>
              <a:rPr lang="en-US" dirty="0" err="1"/>
              <a:t>Jarfilename</a:t>
            </a:r>
            <a:endParaRPr lang="en-US" dirty="0"/>
          </a:p>
          <a:p>
            <a:pPr algn="ctr"/>
            <a:r>
              <a:rPr lang="en-US" dirty="0" err="1"/>
              <a:t>Inputfilepath</a:t>
            </a:r>
            <a:endParaRPr lang="en-US" dirty="0"/>
          </a:p>
          <a:p>
            <a:pPr algn="ctr"/>
            <a:r>
              <a:rPr lang="en-US" dirty="0" err="1"/>
              <a:t>Outputfilepath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D19C5C-F804-B94C-9CAB-CDAAB2B6BEB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40000" y="2360878"/>
            <a:ext cx="185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BB004A2-2C8C-6F47-B264-72D2314BE7DB}"/>
              </a:ext>
            </a:extLst>
          </p:cNvPr>
          <p:cNvSpPr/>
          <p:nvPr/>
        </p:nvSpPr>
        <p:spPr>
          <a:xfrm>
            <a:off x="4457700" y="2505207"/>
            <a:ext cx="1574800" cy="289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C23E89-8A4C-6141-B8F8-2928CDEBF2B4}"/>
              </a:ext>
            </a:extLst>
          </p:cNvPr>
          <p:cNvCxnSpPr>
            <a:stCxn id="5" idx="2"/>
          </p:cNvCxnSpPr>
          <p:nvPr/>
        </p:nvCxnSpPr>
        <p:spPr>
          <a:xfrm flipH="1">
            <a:off x="4148667" y="3031067"/>
            <a:ext cx="1096433" cy="57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F86EC2-EFB3-0344-A867-5C4C8E4034F3}"/>
              </a:ext>
            </a:extLst>
          </p:cNvPr>
          <p:cNvCxnSpPr>
            <a:stCxn id="5" idx="2"/>
          </p:cNvCxnSpPr>
          <p:nvPr/>
        </p:nvCxnSpPr>
        <p:spPr>
          <a:xfrm>
            <a:off x="5245100" y="3031067"/>
            <a:ext cx="787400" cy="525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CEFD2F-E200-4D43-B8AB-13AFE48A9210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245100" y="3031067"/>
            <a:ext cx="3323166" cy="52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A09A21-3912-494E-85B1-4D9CEEAEAB0E}"/>
              </a:ext>
            </a:extLst>
          </p:cNvPr>
          <p:cNvCxnSpPr/>
          <p:nvPr/>
        </p:nvCxnSpPr>
        <p:spPr>
          <a:xfrm flipH="1">
            <a:off x="2540000" y="2505207"/>
            <a:ext cx="185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B516BAA-DD72-8344-8758-ABA60E70B223}"/>
              </a:ext>
            </a:extLst>
          </p:cNvPr>
          <p:cNvSpPr txBox="1"/>
          <p:nvPr/>
        </p:nvSpPr>
        <p:spPr>
          <a:xfrm>
            <a:off x="3128706" y="261012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B48669-989A-AB4B-92AB-1ADA818745FB}"/>
              </a:ext>
            </a:extLst>
          </p:cNvPr>
          <p:cNvSpPr/>
          <p:nvPr/>
        </p:nvSpPr>
        <p:spPr>
          <a:xfrm>
            <a:off x="3361267" y="3701255"/>
            <a:ext cx="444227" cy="5490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D00527-3252-CA4A-B1BC-61B10AD42EE1}"/>
              </a:ext>
            </a:extLst>
          </p:cNvPr>
          <p:cNvSpPr/>
          <p:nvPr/>
        </p:nvSpPr>
        <p:spPr>
          <a:xfrm>
            <a:off x="5651773" y="3730488"/>
            <a:ext cx="444227" cy="5490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6E9EBB-C364-5441-89E8-55DA041775B7}"/>
              </a:ext>
            </a:extLst>
          </p:cNvPr>
          <p:cNvSpPr/>
          <p:nvPr/>
        </p:nvSpPr>
        <p:spPr>
          <a:xfrm>
            <a:off x="7864338" y="3682868"/>
            <a:ext cx="444227" cy="5490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CB2341CA-9C85-484F-9B07-66270AA92ABD}"/>
              </a:ext>
            </a:extLst>
          </p:cNvPr>
          <p:cNvSpPr/>
          <p:nvPr/>
        </p:nvSpPr>
        <p:spPr>
          <a:xfrm>
            <a:off x="4757413" y="4005257"/>
            <a:ext cx="340373" cy="36645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3593328D-1C04-E549-9D70-4C61E9343CD2}"/>
              </a:ext>
            </a:extLst>
          </p:cNvPr>
          <p:cNvSpPr/>
          <p:nvPr/>
        </p:nvSpPr>
        <p:spPr>
          <a:xfrm>
            <a:off x="9225765" y="3990177"/>
            <a:ext cx="340373" cy="36645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4FEAA835-EAF1-6B41-99FE-C1253983EE1E}"/>
              </a:ext>
            </a:extLst>
          </p:cNvPr>
          <p:cNvSpPr/>
          <p:nvPr/>
        </p:nvSpPr>
        <p:spPr>
          <a:xfrm>
            <a:off x="7003196" y="4046667"/>
            <a:ext cx="340373" cy="36645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8FBB8E-4AB0-BB4D-85EC-2FD7D144A0A9}"/>
              </a:ext>
            </a:extLst>
          </p:cNvPr>
          <p:cNvCxnSpPr>
            <a:stCxn id="9" idx="2"/>
          </p:cNvCxnSpPr>
          <p:nvPr/>
        </p:nvCxnSpPr>
        <p:spPr>
          <a:xfrm>
            <a:off x="4076700" y="4949690"/>
            <a:ext cx="2302711" cy="739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BE957C-C5F3-2D4D-91E6-4B9246B423C3}"/>
              </a:ext>
            </a:extLst>
          </p:cNvPr>
          <p:cNvCxnSpPr>
            <a:stCxn id="8" idx="2"/>
          </p:cNvCxnSpPr>
          <p:nvPr/>
        </p:nvCxnSpPr>
        <p:spPr>
          <a:xfrm>
            <a:off x="6322483" y="4949691"/>
            <a:ext cx="0" cy="773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AE5048-3016-104C-BC53-E088CFDB1EBE}"/>
              </a:ext>
            </a:extLst>
          </p:cNvPr>
          <p:cNvCxnSpPr>
            <a:stCxn id="7" idx="2"/>
          </p:cNvCxnSpPr>
          <p:nvPr/>
        </p:nvCxnSpPr>
        <p:spPr>
          <a:xfrm flipH="1">
            <a:off x="6322483" y="4897174"/>
            <a:ext cx="2245783" cy="792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2E58172-51AC-7F4E-A09D-9BFF30A5C7E5}"/>
              </a:ext>
            </a:extLst>
          </p:cNvPr>
          <p:cNvSpPr/>
          <p:nvPr/>
        </p:nvSpPr>
        <p:spPr>
          <a:xfrm>
            <a:off x="5471582" y="5727809"/>
            <a:ext cx="1701800" cy="11301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TT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9256343-3324-B04B-AD0D-A79C2A5321EB}"/>
              </a:ext>
            </a:extLst>
          </p:cNvPr>
          <p:cNvSpPr/>
          <p:nvPr/>
        </p:nvSpPr>
        <p:spPr>
          <a:xfrm>
            <a:off x="3556000" y="4423962"/>
            <a:ext cx="372533" cy="339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1868677-3050-F947-BE4C-492146207ECA}"/>
              </a:ext>
            </a:extLst>
          </p:cNvPr>
          <p:cNvSpPr/>
          <p:nvPr/>
        </p:nvSpPr>
        <p:spPr>
          <a:xfrm>
            <a:off x="7900184" y="4423962"/>
            <a:ext cx="372533" cy="339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24A884F-8DEF-524A-9333-9D3EC8C44BDA}"/>
              </a:ext>
            </a:extLst>
          </p:cNvPr>
          <p:cNvSpPr/>
          <p:nvPr/>
        </p:nvSpPr>
        <p:spPr>
          <a:xfrm>
            <a:off x="5723467" y="4479258"/>
            <a:ext cx="372533" cy="339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F077DCC-AC50-5D4A-B62A-4EFB00124D29}"/>
              </a:ext>
            </a:extLst>
          </p:cNvPr>
          <p:cNvSpPr/>
          <p:nvPr/>
        </p:nvSpPr>
        <p:spPr>
          <a:xfrm>
            <a:off x="4302330" y="3793069"/>
            <a:ext cx="394553" cy="43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05493C3-BE6D-8C46-AAF7-BF31B0929500}"/>
              </a:ext>
            </a:extLst>
          </p:cNvPr>
          <p:cNvSpPr/>
          <p:nvPr/>
        </p:nvSpPr>
        <p:spPr>
          <a:xfrm>
            <a:off x="6608643" y="5888835"/>
            <a:ext cx="394553" cy="43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EF7A3E-2609-B848-A3D4-EDFEDCBC4CAA}"/>
              </a:ext>
            </a:extLst>
          </p:cNvPr>
          <p:cNvSpPr/>
          <p:nvPr/>
        </p:nvSpPr>
        <p:spPr>
          <a:xfrm>
            <a:off x="6480875" y="3829709"/>
            <a:ext cx="394553" cy="43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AB8074-E18D-8242-8C2C-B57289AB5F1F}"/>
              </a:ext>
            </a:extLst>
          </p:cNvPr>
          <p:cNvSpPr/>
          <p:nvPr/>
        </p:nvSpPr>
        <p:spPr>
          <a:xfrm>
            <a:off x="8760303" y="3758803"/>
            <a:ext cx="394553" cy="43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7C67FFC-9604-7846-B2AA-467A2A2C4C7E}"/>
              </a:ext>
            </a:extLst>
          </p:cNvPr>
          <p:cNvSpPr/>
          <p:nvPr/>
        </p:nvSpPr>
        <p:spPr>
          <a:xfrm>
            <a:off x="5618283" y="5962516"/>
            <a:ext cx="372533" cy="3395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21B925FD-2BDE-F042-860B-B49FFCF96434}"/>
              </a:ext>
            </a:extLst>
          </p:cNvPr>
          <p:cNvSpPr/>
          <p:nvPr/>
        </p:nvSpPr>
        <p:spPr>
          <a:xfrm>
            <a:off x="7003195" y="6317256"/>
            <a:ext cx="340373" cy="366452"/>
          </a:xfrm>
          <a:prstGeom prst="diamond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A429A00-9E60-8543-BFAB-12FE0D68C596}"/>
              </a:ext>
            </a:extLst>
          </p:cNvPr>
          <p:cNvSpPr/>
          <p:nvPr/>
        </p:nvSpPr>
        <p:spPr>
          <a:xfrm>
            <a:off x="4148667" y="5192559"/>
            <a:ext cx="4419599" cy="3307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Sort and Shuffle phase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D62A3F-36B2-3549-9E80-62652AD82542}"/>
              </a:ext>
            </a:extLst>
          </p:cNvPr>
          <p:cNvCxnSpPr>
            <a:stCxn id="47" idx="3"/>
          </p:cNvCxnSpPr>
          <p:nvPr/>
        </p:nvCxnSpPr>
        <p:spPr>
          <a:xfrm>
            <a:off x="7343568" y="6500482"/>
            <a:ext cx="1416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B90BA35-8762-AF47-9F72-AE30DA446625}"/>
              </a:ext>
            </a:extLst>
          </p:cNvPr>
          <p:cNvSpPr/>
          <p:nvPr/>
        </p:nvSpPr>
        <p:spPr>
          <a:xfrm>
            <a:off x="8760303" y="6132312"/>
            <a:ext cx="1924630" cy="7256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HDFS Location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CA2724-0E8A-CE4C-82F8-94646F146C86}"/>
              </a:ext>
            </a:extLst>
          </p:cNvPr>
          <p:cNvSpPr txBox="1"/>
          <p:nvPr/>
        </p:nvSpPr>
        <p:spPr>
          <a:xfrm>
            <a:off x="7181983" y="6087118"/>
            <a:ext cx="16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Anatomy</a:t>
            </a:r>
          </a:p>
        </p:txBody>
      </p:sp>
    </p:spTree>
    <p:extLst>
      <p:ext uri="{BB962C8B-B14F-4D97-AF65-F5344CB8AC3E}">
        <p14:creationId xmlns:p14="http://schemas.microsoft.com/office/powerpoint/2010/main" val="3548361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BC24-03AB-5046-BB00-72D76610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Locality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1C99-AA49-3341-94C0-84DF3375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B950C4-70B1-694B-B8B5-80327D850E3D}"/>
              </a:ext>
            </a:extLst>
          </p:cNvPr>
          <p:cNvSpPr/>
          <p:nvPr/>
        </p:nvSpPr>
        <p:spPr>
          <a:xfrm>
            <a:off x="1642533" y="2184400"/>
            <a:ext cx="2506134" cy="33866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8E2E2-569B-5547-8D1E-207941FDA59C}"/>
              </a:ext>
            </a:extLst>
          </p:cNvPr>
          <p:cNvSpPr/>
          <p:nvPr/>
        </p:nvSpPr>
        <p:spPr>
          <a:xfrm>
            <a:off x="4656666" y="2184399"/>
            <a:ext cx="2506134" cy="33866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314CE0-7E28-1A4A-AFF8-D5574C272048}"/>
              </a:ext>
            </a:extLst>
          </p:cNvPr>
          <p:cNvSpPr/>
          <p:nvPr/>
        </p:nvSpPr>
        <p:spPr>
          <a:xfrm>
            <a:off x="7670799" y="2184399"/>
            <a:ext cx="2506134" cy="33866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7F130-F6CA-9C4E-B4F7-C47123E105B4}"/>
              </a:ext>
            </a:extLst>
          </p:cNvPr>
          <p:cNvSpPr/>
          <p:nvPr/>
        </p:nvSpPr>
        <p:spPr>
          <a:xfrm>
            <a:off x="1828800" y="2421467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0F8D2-855B-8A49-B57C-9B90E2FFCA55}"/>
              </a:ext>
            </a:extLst>
          </p:cNvPr>
          <p:cNvSpPr/>
          <p:nvPr/>
        </p:nvSpPr>
        <p:spPr>
          <a:xfrm>
            <a:off x="4859864" y="4881034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606802-C87C-BB46-948E-DABAA7D8A5D4}"/>
              </a:ext>
            </a:extLst>
          </p:cNvPr>
          <p:cNvSpPr/>
          <p:nvPr/>
        </p:nvSpPr>
        <p:spPr>
          <a:xfrm>
            <a:off x="4859864" y="4114802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099759-78BA-0D4C-BC4E-772111F1702D}"/>
              </a:ext>
            </a:extLst>
          </p:cNvPr>
          <p:cNvSpPr/>
          <p:nvPr/>
        </p:nvSpPr>
        <p:spPr>
          <a:xfrm>
            <a:off x="4859865" y="3259667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23F96-93C4-4046-899E-5052CA08E4E1}"/>
              </a:ext>
            </a:extLst>
          </p:cNvPr>
          <p:cNvSpPr/>
          <p:nvPr/>
        </p:nvSpPr>
        <p:spPr>
          <a:xfrm>
            <a:off x="4859866" y="2480734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708F1-76E6-B942-9182-DE7602F71F04}"/>
              </a:ext>
            </a:extLst>
          </p:cNvPr>
          <p:cNvSpPr/>
          <p:nvPr/>
        </p:nvSpPr>
        <p:spPr>
          <a:xfrm>
            <a:off x="7899398" y="4786180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20F638-7336-F442-A629-6DF502C13108}"/>
              </a:ext>
            </a:extLst>
          </p:cNvPr>
          <p:cNvSpPr/>
          <p:nvPr/>
        </p:nvSpPr>
        <p:spPr>
          <a:xfrm>
            <a:off x="7899398" y="4001294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84975-31A2-2C45-A422-DF6B776230E4}"/>
              </a:ext>
            </a:extLst>
          </p:cNvPr>
          <p:cNvSpPr/>
          <p:nvPr/>
        </p:nvSpPr>
        <p:spPr>
          <a:xfrm>
            <a:off x="7873999" y="3183467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B383DD-60FC-B34A-8F1E-4A3FAA504B0A}"/>
              </a:ext>
            </a:extLst>
          </p:cNvPr>
          <p:cNvSpPr/>
          <p:nvPr/>
        </p:nvSpPr>
        <p:spPr>
          <a:xfrm>
            <a:off x="7873998" y="2455334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455C7E-AF64-7743-859A-963FD8A72DF3}"/>
              </a:ext>
            </a:extLst>
          </p:cNvPr>
          <p:cNvSpPr/>
          <p:nvPr/>
        </p:nvSpPr>
        <p:spPr>
          <a:xfrm>
            <a:off x="1828798" y="3115204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CC6DD6-F87B-4F43-8B25-926B51453E50}"/>
              </a:ext>
            </a:extLst>
          </p:cNvPr>
          <p:cNvSpPr/>
          <p:nvPr/>
        </p:nvSpPr>
        <p:spPr>
          <a:xfrm>
            <a:off x="1828799" y="3903399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1BEA4A-DB12-B84E-8DAE-7750CC51092C}"/>
              </a:ext>
            </a:extLst>
          </p:cNvPr>
          <p:cNvSpPr/>
          <p:nvPr/>
        </p:nvSpPr>
        <p:spPr>
          <a:xfrm>
            <a:off x="1828800" y="4809067"/>
            <a:ext cx="2099733" cy="558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</p:spTree>
    <p:extLst>
      <p:ext uri="{BB962C8B-B14F-4D97-AF65-F5344CB8AC3E}">
        <p14:creationId xmlns:p14="http://schemas.microsoft.com/office/powerpoint/2010/main" val="4210964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2DF7-0900-9E4D-BD2F-CF06C322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possible failure scenarios: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74C17-F173-244B-8B2B-B663FDA70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Mapper logic may fail</a:t>
            </a:r>
          </a:p>
          <a:p>
            <a:r>
              <a:rPr lang="en-US" dirty="0"/>
              <a:t>Reducer logic may fail</a:t>
            </a:r>
          </a:p>
          <a:p>
            <a:r>
              <a:rPr lang="en-US" dirty="0"/>
              <a:t>Task tracker may fail</a:t>
            </a:r>
          </a:p>
          <a:p>
            <a:r>
              <a:rPr lang="en-US" dirty="0"/>
              <a:t>Job tracker may fail</a:t>
            </a:r>
          </a:p>
        </p:txBody>
      </p:sp>
    </p:spTree>
    <p:extLst>
      <p:ext uri="{BB962C8B-B14F-4D97-AF65-F5344CB8AC3E}">
        <p14:creationId xmlns:p14="http://schemas.microsoft.com/office/powerpoint/2010/main" val="3096222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5EAB2D5-2543-D247-B78C-B0646DDB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67" y="22965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b="1" u="sng" dirty="0"/>
              <a:t>Processing in Hadoop 2.0 (MAP REDUCE FRAMEWORK)</a:t>
            </a:r>
            <a:br>
              <a:rPr lang="en-US" sz="4000" dirty="0"/>
            </a:br>
            <a:r>
              <a:rPr lang="en-US" sz="3200" dirty="0"/>
              <a:t>Hadoop Jar </a:t>
            </a:r>
            <a:r>
              <a:rPr lang="en-US" sz="3200" dirty="0" err="1"/>
              <a:t>Jarfilename</a:t>
            </a:r>
            <a:r>
              <a:rPr lang="en-US" sz="3200" dirty="0"/>
              <a:t> </a:t>
            </a:r>
            <a:r>
              <a:rPr lang="en-US" sz="3200" dirty="0" err="1"/>
              <a:t>classname</a:t>
            </a:r>
            <a:r>
              <a:rPr lang="en-US" sz="3200" dirty="0"/>
              <a:t> /</a:t>
            </a:r>
            <a:r>
              <a:rPr lang="en-US" sz="3200" dirty="0" err="1"/>
              <a:t>inputfilepath</a:t>
            </a:r>
            <a:r>
              <a:rPr lang="en-US" sz="3200" dirty="0"/>
              <a:t> /</a:t>
            </a:r>
            <a:r>
              <a:rPr lang="en-US" sz="3200" dirty="0" err="1"/>
              <a:t>outputfilepath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95953F-9E12-2B41-B293-ED8FCB182F01}"/>
              </a:ext>
            </a:extLst>
          </p:cNvPr>
          <p:cNvSpPr/>
          <p:nvPr/>
        </p:nvSpPr>
        <p:spPr>
          <a:xfrm>
            <a:off x="567267" y="1555221"/>
            <a:ext cx="1701800" cy="11301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9785E4-4172-8D48-BE45-4106B79C2E12}"/>
              </a:ext>
            </a:extLst>
          </p:cNvPr>
          <p:cNvSpPr/>
          <p:nvPr/>
        </p:nvSpPr>
        <p:spPr>
          <a:xfrm>
            <a:off x="6680200" y="3197753"/>
            <a:ext cx="1701800" cy="11301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BE1C86-B66B-AB4C-A7F1-1D7FDE32BB0E}"/>
              </a:ext>
            </a:extLst>
          </p:cNvPr>
          <p:cNvSpPr/>
          <p:nvPr/>
        </p:nvSpPr>
        <p:spPr>
          <a:xfrm>
            <a:off x="4512733" y="3197754"/>
            <a:ext cx="1701800" cy="11301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F655-E1C6-AD4C-A1C4-8B6D383D832C}"/>
              </a:ext>
            </a:extLst>
          </p:cNvPr>
          <p:cNvSpPr/>
          <p:nvPr/>
        </p:nvSpPr>
        <p:spPr>
          <a:xfrm>
            <a:off x="7738533" y="1555220"/>
            <a:ext cx="1701800" cy="11301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B1- 2,9,6</a:t>
            </a:r>
          </a:p>
          <a:p>
            <a:pPr algn="ctr"/>
            <a:r>
              <a:rPr lang="en-US" dirty="0"/>
              <a:t>B2: 19, 10, 4</a:t>
            </a:r>
          </a:p>
          <a:p>
            <a:pPr algn="ctr"/>
            <a:r>
              <a:rPr lang="en-US" dirty="0"/>
              <a:t>B3-5, 11, 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73EF2D-4BFA-8A4F-91C7-2032CF0819FB}"/>
              </a:ext>
            </a:extLst>
          </p:cNvPr>
          <p:cNvSpPr/>
          <p:nvPr/>
        </p:nvSpPr>
        <p:spPr>
          <a:xfrm>
            <a:off x="6036733" y="1555220"/>
            <a:ext cx="1701800" cy="11301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43AB56-CECC-1D49-B843-C2C10DB3188E}"/>
              </a:ext>
            </a:extLst>
          </p:cNvPr>
          <p:cNvSpPr/>
          <p:nvPr/>
        </p:nvSpPr>
        <p:spPr>
          <a:xfrm>
            <a:off x="3378200" y="1555220"/>
            <a:ext cx="1701800" cy="11301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9122BB-F2D1-A649-BA8F-B1FC9706177C}"/>
              </a:ext>
            </a:extLst>
          </p:cNvPr>
          <p:cNvSpPr/>
          <p:nvPr/>
        </p:nvSpPr>
        <p:spPr>
          <a:xfrm>
            <a:off x="2197101" y="3197753"/>
            <a:ext cx="1701800" cy="11301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6274AD-A650-DB43-8813-4A52DA47C777}"/>
              </a:ext>
            </a:extLst>
          </p:cNvPr>
          <p:cNvSpPr/>
          <p:nvPr/>
        </p:nvSpPr>
        <p:spPr>
          <a:xfrm>
            <a:off x="6680200" y="5060421"/>
            <a:ext cx="1701800" cy="11301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D3B16-E79B-6748-8366-4E47A12253CF}"/>
              </a:ext>
            </a:extLst>
          </p:cNvPr>
          <p:cNvSpPr/>
          <p:nvPr/>
        </p:nvSpPr>
        <p:spPr>
          <a:xfrm>
            <a:off x="8873068" y="3197753"/>
            <a:ext cx="1701800" cy="11301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3CEC54-4B3A-FC4A-8237-EA28B2AB1C64}"/>
              </a:ext>
            </a:extLst>
          </p:cNvPr>
          <p:cNvSpPr/>
          <p:nvPr/>
        </p:nvSpPr>
        <p:spPr>
          <a:xfrm>
            <a:off x="188385" y="3197753"/>
            <a:ext cx="1701800" cy="11301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964A083-519A-A943-BFC8-6D94F63624F0}"/>
              </a:ext>
            </a:extLst>
          </p:cNvPr>
          <p:cNvSpPr/>
          <p:nvPr/>
        </p:nvSpPr>
        <p:spPr>
          <a:xfrm>
            <a:off x="3166534" y="3945468"/>
            <a:ext cx="626534" cy="38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</a:t>
            </a:r>
          </a:p>
        </p:txBody>
      </p:sp>
    </p:spTree>
    <p:extLst>
      <p:ext uri="{BB962C8B-B14F-4D97-AF65-F5344CB8AC3E}">
        <p14:creationId xmlns:p14="http://schemas.microsoft.com/office/powerpoint/2010/main" val="660367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8570-1DAB-5545-B11F-8E3940C8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Map Reduce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5484-364B-F648-9B83-C8E0AFB30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1BF4FD-FC63-4F4E-8E31-03F42764063C}"/>
              </a:ext>
            </a:extLst>
          </p:cNvPr>
          <p:cNvSpPr/>
          <p:nvPr/>
        </p:nvSpPr>
        <p:spPr>
          <a:xfrm>
            <a:off x="1185333" y="2455333"/>
            <a:ext cx="2861734" cy="2590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Mapper</a:t>
            </a:r>
          </a:p>
          <a:p>
            <a:pPr algn="ctr"/>
            <a:r>
              <a:rPr lang="en-US" dirty="0"/>
              <a:t>Input- Key, Value</a:t>
            </a:r>
          </a:p>
          <a:p>
            <a:pPr algn="ctr"/>
            <a:r>
              <a:rPr lang="en-US" dirty="0"/>
              <a:t>Key: Line number</a:t>
            </a:r>
          </a:p>
          <a:p>
            <a:pPr algn="ctr"/>
            <a:r>
              <a:rPr lang="en-US" dirty="0"/>
              <a:t>Value: complete line</a:t>
            </a:r>
          </a:p>
          <a:p>
            <a:pPr algn="ctr"/>
            <a:r>
              <a:rPr lang="en-US" dirty="0"/>
              <a:t>Output: Key, Value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F5A020-EE4F-194E-A195-37AEB1C72D69}"/>
              </a:ext>
            </a:extLst>
          </p:cNvPr>
          <p:cNvSpPr/>
          <p:nvPr/>
        </p:nvSpPr>
        <p:spPr>
          <a:xfrm>
            <a:off x="4394200" y="2455333"/>
            <a:ext cx="2861734" cy="2590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Sort and Shuffle</a:t>
            </a:r>
          </a:p>
          <a:p>
            <a:pPr algn="ctr"/>
            <a:r>
              <a:rPr lang="en-US" dirty="0"/>
              <a:t>Input- Key, Value</a:t>
            </a:r>
          </a:p>
          <a:p>
            <a:pPr algn="ctr"/>
            <a:r>
              <a:rPr lang="en-US" dirty="0"/>
              <a:t>Output: Key, list(values)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A19687-8EC8-8D40-999C-597E60C26702}"/>
              </a:ext>
            </a:extLst>
          </p:cNvPr>
          <p:cNvSpPr/>
          <p:nvPr/>
        </p:nvSpPr>
        <p:spPr>
          <a:xfrm>
            <a:off x="7603067" y="2455333"/>
            <a:ext cx="2861734" cy="2590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Reducer</a:t>
            </a:r>
          </a:p>
          <a:p>
            <a:pPr algn="ctr"/>
            <a:r>
              <a:rPr lang="en-US" dirty="0"/>
              <a:t>Input- Key, list(Value)</a:t>
            </a:r>
          </a:p>
          <a:p>
            <a:pPr algn="ctr"/>
            <a:r>
              <a:rPr lang="en-US" dirty="0"/>
              <a:t>Output: Key, values</a:t>
            </a:r>
          </a:p>
        </p:txBody>
      </p:sp>
    </p:spTree>
    <p:extLst>
      <p:ext uri="{BB962C8B-B14F-4D97-AF65-F5344CB8AC3E}">
        <p14:creationId xmlns:p14="http://schemas.microsoft.com/office/powerpoint/2010/main" val="234765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A7DD-0AD4-9247-AF90-48CB1552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Word count program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8F63E6-4BAF-BB4B-851E-01FE0CB4C10C}"/>
              </a:ext>
            </a:extLst>
          </p:cNvPr>
          <p:cNvSpPr/>
          <p:nvPr/>
        </p:nvSpPr>
        <p:spPr>
          <a:xfrm>
            <a:off x="838200" y="1690687"/>
            <a:ext cx="2455333" cy="40835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200" dirty="0"/>
              <a:t>This is Bigdata Analytics class. </a:t>
            </a:r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This Bigdata class is good. </a:t>
            </a:r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I am enjoying taking class.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112376-67D3-A440-8DCD-CA89BA7057E7}"/>
              </a:ext>
            </a:extLst>
          </p:cNvPr>
          <p:cNvCxnSpPr/>
          <p:nvPr/>
        </p:nvCxnSpPr>
        <p:spPr>
          <a:xfrm>
            <a:off x="838200" y="3098800"/>
            <a:ext cx="246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257F33F-74A9-DA49-91AE-FED721649767}"/>
              </a:ext>
            </a:extLst>
          </p:cNvPr>
          <p:cNvCxnSpPr/>
          <p:nvPr/>
        </p:nvCxnSpPr>
        <p:spPr>
          <a:xfrm>
            <a:off x="829733" y="4402667"/>
            <a:ext cx="246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22FFE56A-4F07-D742-88E7-D0B8105C4612}"/>
              </a:ext>
            </a:extLst>
          </p:cNvPr>
          <p:cNvSpPr/>
          <p:nvPr/>
        </p:nvSpPr>
        <p:spPr>
          <a:xfrm>
            <a:off x="3556000" y="2167467"/>
            <a:ext cx="474133" cy="4233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BABDAF53-B374-2648-9CE1-21B9C3C95525}"/>
              </a:ext>
            </a:extLst>
          </p:cNvPr>
          <p:cNvSpPr/>
          <p:nvPr/>
        </p:nvSpPr>
        <p:spPr>
          <a:xfrm>
            <a:off x="3555998" y="3520808"/>
            <a:ext cx="474133" cy="4233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6909C87D-81DF-B54E-B726-BB8824FA706E}"/>
              </a:ext>
            </a:extLst>
          </p:cNvPr>
          <p:cNvSpPr/>
          <p:nvPr/>
        </p:nvSpPr>
        <p:spPr>
          <a:xfrm>
            <a:off x="3555999" y="4893733"/>
            <a:ext cx="474133" cy="4233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B8E1C0-EE91-7F4C-85F1-8031507F37F4}"/>
              </a:ext>
            </a:extLst>
          </p:cNvPr>
          <p:cNvSpPr txBox="1"/>
          <p:nvPr/>
        </p:nvSpPr>
        <p:spPr>
          <a:xfrm>
            <a:off x="3327231" y="135626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Mapper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C95A5-3073-BB46-92FC-0299FC3626C8}"/>
              </a:ext>
            </a:extLst>
          </p:cNvPr>
          <p:cNvSpPr/>
          <p:nvPr/>
        </p:nvSpPr>
        <p:spPr>
          <a:xfrm>
            <a:off x="4470398" y="1654177"/>
            <a:ext cx="1981200" cy="13768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This, 1</a:t>
            </a:r>
          </a:p>
          <a:p>
            <a:pPr algn="ctr"/>
            <a:r>
              <a:rPr lang="en-US" dirty="0"/>
              <a:t>Is,1</a:t>
            </a:r>
          </a:p>
          <a:p>
            <a:pPr algn="ctr"/>
            <a:r>
              <a:rPr lang="en-US" dirty="0"/>
              <a:t>Bigdata,1</a:t>
            </a:r>
          </a:p>
          <a:p>
            <a:pPr algn="ctr"/>
            <a:r>
              <a:rPr lang="en-US" dirty="0"/>
              <a:t>Analytics,1</a:t>
            </a:r>
          </a:p>
          <a:p>
            <a:pPr algn="ctr"/>
            <a:r>
              <a:rPr lang="en-US" dirty="0"/>
              <a:t>Class,1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847322-9872-A845-A642-6614BA6A8EF5}"/>
              </a:ext>
            </a:extLst>
          </p:cNvPr>
          <p:cNvSpPr/>
          <p:nvPr/>
        </p:nvSpPr>
        <p:spPr>
          <a:xfrm>
            <a:off x="4470398" y="3089010"/>
            <a:ext cx="1981200" cy="18047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This-1,</a:t>
            </a:r>
          </a:p>
          <a:p>
            <a:pPr algn="ctr"/>
            <a:r>
              <a:rPr lang="en-US" dirty="0"/>
              <a:t>Bigdata-1 </a:t>
            </a:r>
          </a:p>
          <a:p>
            <a:pPr algn="ctr"/>
            <a:r>
              <a:rPr lang="en-US" dirty="0"/>
              <a:t>Class-1</a:t>
            </a:r>
          </a:p>
          <a:p>
            <a:pPr algn="ctr"/>
            <a:r>
              <a:rPr lang="en-US" dirty="0"/>
              <a:t>Is-1</a:t>
            </a:r>
          </a:p>
          <a:p>
            <a:pPr algn="ctr"/>
            <a:r>
              <a:rPr lang="en-US" dirty="0"/>
              <a:t>Good-1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5C373E-F9DD-1D47-8411-F22D50021E42}"/>
              </a:ext>
            </a:extLst>
          </p:cNvPr>
          <p:cNvSpPr/>
          <p:nvPr/>
        </p:nvSpPr>
        <p:spPr>
          <a:xfrm>
            <a:off x="4470398" y="5020732"/>
            <a:ext cx="1981200" cy="13768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I-1</a:t>
            </a:r>
          </a:p>
          <a:p>
            <a:pPr algn="ctr"/>
            <a:r>
              <a:rPr lang="en-US" dirty="0"/>
              <a:t>Am-1</a:t>
            </a:r>
          </a:p>
          <a:p>
            <a:pPr algn="ctr"/>
            <a:r>
              <a:rPr lang="en-US" dirty="0"/>
              <a:t>Enjoying-1</a:t>
            </a:r>
          </a:p>
          <a:p>
            <a:pPr algn="ctr"/>
            <a:r>
              <a:rPr lang="en-US" dirty="0"/>
              <a:t>Taking -1</a:t>
            </a:r>
          </a:p>
          <a:p>
            <a:pPr algn="ctr"/>
            <a:r>
              <a:rPr lang="en-US" dirty="0"/>
              <a:t>Class-1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D24613-8F85-694F-BD10-5B15FD9751BD}"/>
              </a:ext>
            </a:extLst>
          </p:cNvPr>
          <p:cNvSpPr/>
          <p:nvPr/>
        </p:nvSpPr>
        <p:spPr>
          <a:xfrm>
            <a:off x="6756399" y="1654177"/>
            <a:ext cx="872063" cy="4743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 and Shuffle Phase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8FAA01-6850-3942-9C0E-79C2F0097934}"/>
              </a:ext>
            </a:extLst>
          </p:cNvPr>
          <p:cNvSpPr/>
          <p:nvPr/>
        </p:nvSpPr>
        <p:spPr>
          <a:xfrm>
            <a:off x="7840134" y="2077510"/>
            <a:ext cx="1794934" cy="36967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Am-{1}</a:t>
            </a:r>
          </a:p>
          <a:p>
            <a:pPr algn="ctr"/>
            <a:r>
              <a:rPr lang="en-US" dirty="0"/>
              <a:t>Analytics-{1}</a:t>
            </a:r>
          </a:p>
          <a:p>
            <a:pPr algn="ctr"/>
            <a:r>
              <a:rPr lang="en-US" dirty="0"/>
              <a:t>Bigdata-{1,1}</a:t>
            </a:r>
          </a:p>
          <a:p>
            <a:pPr algn="ctr"/>
            <a:r>
              <a:rPr lang="en-US" dirty="0"/>
              <a:t>Class-{1,1,1}</a:t>
            </a:r>
          </a:p>
          <a:p>
            <a:pPr algn="ctr"/>
            <a:r>
              <a:rPr lang="en-US" dirty="0"/>
              <a:t>Enjoying-{1}</a:t>
            </a:r>
          </a:p>
          <a:p>
            <a:pPr algn="ctr"/>
            <a:r>
              <a:rPr lang="en-US" dirty="0"/>
              <a:t>Good-{1}</a:t>
            </a:r>
          </a:p>
          <a:p>
            <a:pPr algn="ctr"/>
            <a:r>
              <a:rPr lang="en-US" dirty="0"/>
              <a:t>I-{1}</a:t>
            </a:r>
          </a:p>
          <a:p>
            <a:pPr algn="ctr"/>
            <a:r>
              <a:rPr lang="en-US" dirty="0"/>
              <a:t>Is-{1,1}</a:t>
            </a:r>
          </a:p>
          <a:p>
            <a:pPr algn="ctr"/>
            <a:r>
              <a:rPr lang="en-US" dirty="0"/>
              <a:t>Taking-{1}</a:t>
            </a:r>
          </a:p>
          <a:p>
            <a:pPr algn="ctr"/>
            <a:r>
              <a:rPr lang="en-US" dirty="0"/>
              <a:t>This-{1,1}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228344DE-8012-6A4F-BEB9-3E7C837E9D07}"/>
              </a:ext>
            </a:extLst>
          </p:cNvPr>
          <p:cNvSpPr/>
          <p:nvPr/>
        </p:nvSpPr>
        <p:spPr>
          <a:xfrm>
            <a:off x="9728197" y="3429000"/>
            <a:ext cx="474133" cy="4233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D1D5A7-2DD9-224B-AEF7-22062EB5FD36}"/>
              </a:ext>
            </a:extLst>
          </p:cNvPr>
          <p:cNvSpPr/>
          <p:nvPr/>
        </p:nvSpPr>
        <p:spPr>
          <a:xfrm>
            <a:off x="10286992" y="2037426"/>
            <a:ext cx="1557864" cy="36967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Am-{1}</a:t>
            </a:r>
          </a:p>
          <a:p>
            <a:pPr algn="ctr"/>
            <a:r>
              <a:rPr lang="en-US" dirty="0"/>
              <a:t>Analytics-{1}</a:t>
            </a:r>
          </a:p>
          <a:p>
            <a:pPr algn="ctr"/>
            <a:r>
              <a:rPr lang="en-US" dirty="0"/>
              <a:t>Bigdata-{2}</a:t>
            </a:r>
          </a:p>
          <a:p>
            <a:pPr algn="ctr"/>
            <a:r>
              <a:rPr lang="en-US" dirty="0"/>
              <a:t>Class-{3}</a:t>
            </a:r>
          </a:p>
          <a:p>
            <a:pPr algn="ctr"/>
            <a:r>
              <a:rPr lang="en-US" dirty="0"/>
              <a:t>Enjoying-{1}</a:t>
            </a:r>
          </a:p>
          <a:p>
            <a:pPr algn="ctr"/>
            <a:r>
              <a:rPr lang="en-US" dirty="0"/>
              <a:t>Good-{1}</a:t>
            </a:r>
          </a:p>
          <a:p>
            <a:pPr algn="ctr"/>
            <a:r>
              <a:rPr lang="en-US" dirty="0"/>
              <a:t>I-{1}</a:t>
            </a:r>
          </a:p>
          <a:p>
            <a:pPr algn="ctr"/>
            <a:r>
              <a:rPr lang="en-US" dirty="0"/>
              <a:t>Is-{2}</a:t>
            </a:r>
          </a:p>
          <a:p>
            <a:pPr algn="ctr"/>
            <a:r>
              <a:rPr lang="en-US" dirty="0"/>
              <a:t>Taking-{1}</a:t>
            </a:r>
          </a:p>
          <a:p>
            <a:pPr algn="ctr"/>
            <a:r>
              <a:rPr lang="en-US" dirty="0"/>
              <a:t>This-{2}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3C8F2-B5AD-0E4D-A5D5-B6597F4C5C60}"/>
              </a:ext>
            </a:extLst>
          </p:cNvPr>
          <p:cNvSpPr txBox="1"/>
          <p:nvPr/>
        </p:nvSpPr>
        <p:spPr>
          <a:xfrm>
            <a:off x="9423064" y="1357869"/>
            <a:ext cx="95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Reducer</a:t>
            </a:r>
          </a:p>
        </p:txBody>
      </p:sp>
    </p:spTree>
    <p:extLst>
      <p:ext uri="{BB962C8B-B14F-4D97-AF65-F5344CB8AC3E}">
        <p14:creationId xmlns:p14="http://schemas.microsoft.com/office/powerpoint/2010/main" val="382887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AE0F-C4DD-A243-B1D9-F6A4B763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Pig : Developed by Yahoo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E707298-2E5A-014D-84E3-86DD3D05F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702712"/>
              </p:ext>
            </p:extLst>
          </p:nvPr>
        </p:nvGraphicFramePr>
        <p:xfrm>
          <a:off x="-1888067" y="185949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ECA2830E-E8B5-1D4F-B3A8-6A49FA1B6F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721466"/>
              </p:ext>
            </p:extLst>
          </p:nvPr>
        </p:nvGraphicFramePr>
        <p:xfrm>
          <a:off x="3767667" y="185949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62353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A633-4489-944D-9116-9C4BEECF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Pig : Developed by Yahoo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9151C-5E66-1644-B760-B8677C02A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need of PIG when Map Reduce is there?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58934-FB68-D746-AA6F-6C36D5543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66" y="2514600"/>
            <a:ext cx="9118600" cy="3797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0DD282-6C95-9447-873A-313D1D2DFD21}"/>
              </a:ext>
            </a:extLst>
          </p:cNvPr>
          <p:cNvSpPr txBox="1"/>
          <p:nvPr/>
        </p:nvSpPr>
        <p:spPr>
          <a:xfrm>
            <a:off x="9939867" y="6445276"/>
            <a:ext cx="170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Source- </a:t>
            </a:r>
            <a:r>
              <a:rPr lang="en-US" dirty="0" err="1"/>
              <a:t>Edureka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AE97-57FE-A44D-AC11-429C2996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25958D-342B-F343-BB9B-AA51530703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625865"/>
              </p:ext>
            </p:extLst>
          </p:nvPr>
        </p:nvGraphicFramePr>
        <p:xfrm>
          <a:off x="-1593273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71201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C9BA-DCD2-6147-A425-4005C027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D4C8C-3CFE-B14B-A946-564E7B2CC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not required</a:t>
            </a:r>
          </a:p>
          <a:p>
            <a:r>
              <a:rPr lang="en-US" dirty="0"/>
              <a:t>Can take any data- structure, unstructured, semi-structure</a:t>
            </a:r>
          </a:p>
          <a:p>
            <a:r>
              <a:rPr lang="en-US" dirty="0"/>
              <a:t>Simple and Easy to learn, read and write</a:t>
            </a:r>
          </a:p>
          <a:p>
            <a:r>
              <a:rPr lang="en-US" dirty="0"/>
              <a:t>Extensible by UDF(Python, JAVA,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  <a:p>
            <a:r>
              <a:rPr lang="en-US" dirty="0"/>
              <a:t>Open source and actively supported by a community of developers</a:t>
            </a:r>
          </a:p>
        </p:txBody>
      </p:sp>
    </p:spTree>
    <p:extLst>
      <p:ext uri="{BB962C8B-B14F-4D97-AF65-F5344CB8AC3E}">
        <p14:creationId xmlns:p14="http://schemas.microsoft.com/office/powerpoint/2010/main" val="32166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8767-E70C-1243-B373-C4B59D22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B1E65-DD7F-E044-B606-43EEA9F5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771C3-2F3B-A24D-9A30-C30AA94B2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79600"/>
            <a:ext cx="9753600" cy="309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BD4C69-D90D-A349-9004-7633839F78DE}"/>
              </a:ext>
            </a:extLst>
          </p:cNvPr>
          <p:cNvSpPr txBox="1"/>
          <p:nvPr/>
        </p:nvSpPr>
        <p:spPr>
          <a:xfrm>
            <a:off x="9939867" y="6445276"/>
            <a:ext cx="170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Source- </a:t>
            </a:r>
            <a:r>
              <a:rPr lang="en-US" dirty="0" err="1"/>
              <a:t>Edureka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08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A4CF-D41D-5E4A-B1FE-2E252F40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 PIG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81D0-A26A-234E-B5A7-12FD14773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0AAAA-70FE-C54F-8DB5-1E538BEFA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474200" cy="3695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E9DEF8-8B60-7244-84CE-E35AAF603298}"/>
              </a:ext>
            </a:extLst>
          </p:cNvPr>
          <p:cNvSpPr txBox="1"/>
          <p:nvPr/>
        </p:nvSpPr>
        <p:spPr>
          <a:xfrm>
            <a:off x="9939867" y="6445276"/>
            <a:ext cx="170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Source- </a:t>
            </a:r>
            <a:r>
              <a:rPr lang="en-US" dirty="0" err="1"/>
              <a:t>Edureka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1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5E62-E2B0-2E41-A8D8-1CE7081D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of PIG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5F293-F2BB-A445-A952-E6D0C93DA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Processing for search platforms</a:t>
            </a:r>
          </a:p>
          <a:p>
            <a:r>
              <a:rPr lang="en-US" sz="3600" dirty="0"/>
              <a:t>Support for Ad Hoc queries across large datasets.</a:t>
            </a:r>
          </a:p>
          <a:p>
            <a:r>
              <a:rPr lang="en-US" sz="3600" dirty="0"/>
              <a:t>Quick prototyping of algorithms for processing large datasets</a:t>
            </a:r>
          </a:p>
          <a:p>
            <a:r>
              <a:rPr lang="en-US" sz="3600" dirty="0"/>
              <a:t>Processing of web logs.</a:t>
            </a:r>
          </a:p>
        </p:txBody>
      </p:sp>
    </p:spTree>
    <p:extLst>
      <p:ext uri="{BB962C8B-B14F-4D97-AF65-F5344CB8AC3E}">
        <p14:creationId xmlns:p14="http://schemas.microsoft.com/office/powerpoint/2010/main" val="923339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F656-4837-C049-9EB3-A586988B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HIVE: Developed by Facebook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8AE5B-A3B3-8B4A-BF95-58DD7076C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F569C-73CF-7445-9F6E-03CD46D1D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813800" cy="444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A089AE-D455-EC40-A636-1076A05A3D15}"/>
              </a:ext>
            </a:extLst>
          </p:cNvPr>
          <p:cNvSpPr txBox="1"/>
          <p:nvPr/>
        </p:nvSpPr>
        <p:spPr>
          <a:xfrm>
            <a:off x="10385510" y="6311900"/>
            <a:ext cx="180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Source- </a:t>
            </a:r>
            <a:r>
              <a:rPr lang="en-US" sz="1200" dirty="0" err="1"/>
              <a:t>Edureka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914932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AC44-CE3B-2E4A-8FE4-7A3E7E8F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50AC2-9DFF-CD47-ADAF-D224A9B8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8D2CE1-1CB1-9E46-8C0A-4319F7C89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45" y="1825625"/>
            <a:ext cx="6426200" cy="3619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2C9DC7-DE5C-0A4B-B223-EBA52934BAAC}"/>
              </a:ext>
            </a:extLst>
          </p:cNvPr>
          <p:cNvSpPr txBox="1"/>
          <p:nvPr/>
        </p:nvSpPr>
        <p:spPr>
          <a:xfrm>
            <a:off x="10385510" y="6311900"/>
            <a:ext cx="180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Source- </a:t>
            </a:r>
            <a:r>
              <a:rPr lang="en-US" sz="1200" dirty="0" err="1"/>
              <a:t>Edureka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76973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34F355-AAD2-8F4F-A768-18ABAEA49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652080"/>
              </p:ext>
            </p:extLst>
          </p:nvPr>
        </p:nvGraphicFramePr>
        <p:xfrm>
          <a:off x="542925" y="342900"/>
          <a:ext cx="10653712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8053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FC7B-EC0A-1A44-AAF4-4F6AE86F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Why we need HIVE when PIG is there?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CC667-8C35-754E-875C-EBDC936C7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73" y="1995487"/>
            <a:ext cx="9923653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005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62EC-B7B9-BE4F-BC40-EDD6C7FF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9ABB5-C4C5-C84B-BC4F-B5BC56F3E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39359-4B78-2F4B-9026-B9329AB20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2357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604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0754-775F-F04A-88C5-51DF3170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BIGDATA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FA3D-A983-3E4A-96E4-EE05EE36C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A229B-3911-3B4B-AE6F-A8C577274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774825"/>
            <a:ext cx="3790950" cy="387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E3EF21-4E68-E543-BD9D-1BFF48CE4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5" y="1774825"/>
            <a:ext cx="3790950" cy="387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33B321-9C14-244D-A286-E7F7B59D2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026" y="1774825"/>
            <a:ext cx="37909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6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CE90-3E4A-2748-B1A7-3C02794A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/>
              <a:t>Bigdata is the term for a collection of datasets so large and complex that it becomes difficult to process in-hand database management tools or traditional data processing applications.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883E-055E-FA4C-BCEE-E9397389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916535-CD2D-904E-9ACE-EC14FC357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4353"/>
            <a:ext cx="10380133" cy="402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BA8D99-A2E2-DB44-B3F7-6962366B4AE3}"/>
              </a:ext>
            </a:extLst>
          </p:cNvPr>
          <p:cNvSpPr txBox="1"/>
          <p:nvPr/>
        </p:nvSpPr>
        <p:spPr>
          <a:xfrm>
            <a:off x="9939867" y="6445276"/>
            <a:ext cx="200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Reference- </a:t>
            </a:r>
            <a:r>
              <a:rPr lang="en-US" dirty="0" err="1"/>
              <a:t>Edureka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959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88DC-F67F-EF4F-B376-82AD2D51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Flow: SQOOP, FLUME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03D0A-7D96-C04F-B57A-1B5A976F0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C4EBB-61B9-0846-A8AC-7E28E29B7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1825625"/>
            <a:ext cx="6921500" cy="4508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21A979-CEEC-F340-954E-FE7D7EADFEDA}"/>
              </a:ext>
            </a:extLst>
          </p:cNvPr>
          <p:cNvSpPr txBox="1"/>
          <p:nvPr/>
        </p:nvSpPr>
        <p:spPr>
          <a:xfrm>
            <a:off x="10385510" y="6311900"/>
            <a:ext cx="180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Source- </a:t>
            </a:r>
            <a:r>
              <a:rPr lang="en-US" sz="1200" dirty="0" err="1"/>
              <a:t>Edureka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367431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32BE-889E-644B-BF73-5E63D9C3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Sqoop : Data ingestion tool </a:t>
            </a:r>
            <a:br>
              <a:rPr lang="en-US" dirty="0"/>
            </a:br>
            <a:r>
              <a:rPr lang="en-US" dirty="0"/>
              <a:t>RDBMS  </a:t>
            </a:r>
            <a:r>
              <a:rPr lang="en-US" dirty="0">
                <a:sym typeface="Wingdings" pitchFamily="2" charset="2"/>
              </a:rPr>
              <a:t> HDFS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A2AB27-210D-F542-B000-6FDEAC14CA88}"/>
              </a:ext>
            </a:extLst>
          </p:cNvPr>
          <p:cNvSpPr/>
          <p:nvPr/>
        </p:nvSpPr>
        <p:spPr>
          <a:xfrm>
            <a:off x="838200" y="2220011"/>
            <a:ext cx="9829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err="1">
                <a:solidFill>
                  <a:srgbClr val="000000"/>
                </a:solidFill>
              </a:rPr>
              <a:t>sqoop</a:t>
            </a:r>
            <a:r>
              <a:rPr lang="en-IN" sz="2400" dirty="0">
                <a:solidFill>
                  <a:srgbClr val="000000"/>
                </a:solidFill>
              </a:rPr>
              <a:t> </a:t>
            </a:r>
            <a:r>
              <a:rPr lang="en-IN" sz="2400" dirty="0">
                <a:solidFill>
                  <a:srgbClr val="000088"/>
                </a:solidFill>
              </a:rPr>
              <a:t>import</a:t>
            </a:r>
            <a:r>
              <a:rPr lang="en-IN" sz="2400" dirty="0">
                <a:solidFill>
                  <a:srgbClr val="000000"/>
                </a:solidFill>
              </a:rPr>
              <a:t>  </a:t>
            </a:r>
            <a:r>
              <a:rPr lang="en-IN" sz="2400" dirty="0">
                <a:solidFill>
                  <a:srgbClr val="666600"/>
                </a:solidFill>
              </a:rPr>
              <a:t>--</a:t>
            </a:r>
            <a:r>
              <a:rPr lang="en-IN" sz="2400" dirty="0">
                <a:solidFill>
                  <a:srgbClr val="000000"/>
                </a:solidFill>
              </a:rPr>
              <a:t>connect </a:t>
            </a:r>
            <a:r>
              <a:rPr lang="en-IN" sz="2400" dirty="0" err="1">
                <a:solidFill>
                  <a:srgbClr val="000000"/>
                </a:solidFill>
              </a:rPr>
              <a:t>jdbc</a:t>
            </a:r>
            <a:r>
              <a:rPr lang="en-IN" sz="2400" dirty="0" err="1">
                <a:solidFill>
                  <a:srgbClr val="666600"/>
                </a:solidFill>
              </a:rPr>
              <a:t>:</a:t>
            </a:r>
            <a:r>
              <a:rPr lang="en-IN" sz="2400" dirty="0" err="1">
                <a:solidFill>
                  <a:srgbClr val="000000"/>
                </a:solidFill>
              </a:rPr>
              <a:t>mysql</a:t>
            </a:r>
            <a:r>
              <a:rPr lang="en-IN" sz="2400" dirty="0">
                <a:solidFill>
                  <a:srgbClr val="666600"/>
                </a:solidFill>
              </a:rPr>
              <a:t>:</a:t>
            </a:r>
            <a:r>
              <a:rPr lang="en-IN" sz="2400" dirty="0">
                <a:solidFill>
                  <a:srgbClr val="880000"/>
                </a:solidFill>
              </a:rPr>
              <a:t>//localhost/</a:t>
            </a:r>
            <a:r>
              <a:rPr lang="en-IN" sz="2400" dirty="0" err="1">
                <a:solidFill>
                  <a:srgbClr val="880000"/>
                </a:solidFill>
              </a:rPr>
              <a:t>studentdb</a:t>
            </a:r>
            <a:r>
              <a:rPr lang="en-IN" sz="2400" dirty="0">
                <a:solidFill>
                  <a:srgbClr val="880000"/>
                </a:solidFill>
              </a:rPr>
              <a:t> </a:t>
            </a:r>
            <a:r>
              <a:rPr lang="en-IN" sz="2400" dirty="0">
                <a:solidFill>
                  <a:srgbClr val="000000"/>
                </a:solidFill>
              </a:rPr>
              <a:t> </a:t>
            </a:r>
            <a:r>
              <a:rPr lang="en-IN" sz="2400" dirty="0">
                <a:solidFill>
                  <a:srgbClr val="666600"/>
                </a:solidFill>
              </a:rPr>
              <a:t>--</a:t>
            </a:r>
            <a:r>
              <a:rPr lang="en-IN" sz="2400" dirty="0">
                <a:solidFill>
                  <a:srgbClr val="000000"/>
                </a:solidFill>
              </a:rPr>
              <a:t>table student </a:t>
            </a:r>
            <a:r>
              <a:rPr lang="en-IN" sz="2400" dirty="0">
                <a:solidFill>
                  <a:srgbClr val="666600"/>
                </a:solidFill>
              </a:rPr>
              <a:t>--</a:t>
            </a:r>
            <a:r>
              <a:rPr lang="en-IN" sz="2400" dirty="0">
                <a:solidFill>
                  <a:srgbClr val="000000"/>
                </a:solidFill>
              </a:rPr>
              <a:t>username Shweta </a:t>
            </a:r>
            <a:r>
              <a:rPr lang="en-IN" sz="2400" dirty="0">
                <a:solidFill>
                  <a:srgbClr val="666600"/>
                </a:solidFill>
              </a:rPr>
              <a:t>--</a:t>
            </a:r>
            <a:r>
              <a:rPr lang="en-IN" sz="2400" dirty="0">
                <a:solidFill>
                  <a:srgbClr val="000000"/>
                </a:solidFill>
              </a:rPr>
              <a:t>password Shweta </a:t>
            </a:r>
            <a:r>
              <a:rPr lang="en-IN" sz="2400" dirty="0">
                <a:solidFill>
                  <a:srgbClr val="666600"/>
                </a:solidFill>
              </a:rPr>
              <a:t>--</a:t>
            </a:r>
            <a:r>
              <a:rPr lang="en-IN" sz="2400" dirty="0">
                <a:solidFill>
                  <a:srgbClr val="000000"/>
                </a:solidFill>
              </a:rPr>
              <a:t>target-</a:t>
            </a:r>
            <a:r>
              <a:rPr lang="en-IN" sz="2400" dirty="0" err="1">
                <a:solidFill>
                  <a:srgbClr val="000000"/>
                </a:solidFill>
              </a:rPr>
              <a:t>dir</a:t>
            </a:r>
            <a:r>
              <a:rPr lang="en-IN" sz="2400" dirty="0">
                <a:solidFill>
                  <a:srgbClr val="000000"/>
                </a:solidFill>
              </a:rPr>
              <a:t> /</a:t>
            </a:r>
            <a:r>
              <a:rPr lang="en-IN" sz="2400" dirty="0" err="1">
                <a:solidFill>
                  <a:srgbClr val="000000"/>
                </a:solidFill>
              </a:rPr>
              <a:t>sqoop_output</a:t>
            </a:r>
            <a:r>
              <a:rPr lang="en-IN" sz="2400" dirty="0">
                <a:solidFill>
                  <a:srgbClr val="000000"/>
                </a:solidFill>
              </a:rPr>
              <a:t> </a:t>
            </a:r>
            <a:r>
              <a:rPr lang="en-IN" sz="2400" dirty="0">
                <a:solidFill>
                  <a:srgbClr val="666600"/>
                </a:solidFill>
              </a:rPr>
              <a:t>--</a:t>
            </a:r>
            <a:r>
              <a:rPr lang="en-IN" sz="2400" dirty="0">
                <a:solidFill>
                  <a:srgbClr val="000000"/>
                </a:solidFill>
              </a:rPr>
              <a:t>m </a:t>
            </a:r>
            <a:r>
              <a:rPr lang="en-IN" sz="2400" dirty="0">
                <a:solidFill>
                  <a:srgbClr val="006666"/>
                </a:solidFill>
              </a:rPr>
              <a:t>1</a:t>
            </a:r>
          </a:p>
          <a:p>
            <a:endParaRPr lang="en-IN" sz="2400" dirty="0">
              <a:solidFill>
                <a:srgbClr val="006666"/>
              </a:solidFill>
            </a:endParaRPr>
          </a:p>
          <a:p>
            <a:endParaRPr lang="en-IN" sz="2400" dirty="0">
              <a:solidFill>
                <a:srgbClr val="006666"/>
              </a:solidFill>
            </a:endParaRPr>
          </a:p>
          <a:p>
            <a:endParaRPr lang="en-IN" sz="2400" dirty="0">
              <a:solidFill>
                <a:srgbClr val="006666"/>
              </a:solidFill>
            </a:endParaRPr>
          </a:p>
          <a:p>
            <a:r>
              <a:rPr lang="en-IN" sz="2400" dirty="0" err="1">
                <a:solidFill>
                  <a:srgbClr val="000000"/>
                </a:solidFill>
              </a:rPr>
              <a:t>sqoop</a:t>
            </a:r>
            <a:r>
              <a:rPr lang="en-IN" sz="2400" dirty="0">
                <a:solidFill>
                  <a:srgbClr val="000000"/>
                </a:solidFill>
              </a:rPr>
              <a:t> </a:t>
            </a:r>
            <a:r>
              <a:rPr lang="en-IN" sz="2400" dirty="0">
                <a:solidFill>
                  <a:srgbClr val="000088"/>
                </a:solidFill>
              </a:rPr>
              <a:t>export</a:t>
            </a:r>
            <a:r>
              <a:rPr lang="en-IN" sz="2400" dirty="0">
                <a:solidFill>
                  <a:srgbClr val="000000"/>
                </a:solidFill>
              </a:rPr>
              <a:t>  </a:t>
            </a:r>
            <a:r>
              <a:rPr lang="en-IN" sz="2400" dirty="0">
                <a:solidFill>
                  <a:srgbClr val="666600"/>
                </a:solidFill>
              </a:rPr>
              <a:t>--</a:t>
            </a:r>
            <a:r>
              <a:rPr lang="en-IN" sz="2400" dirty="0">
                <a:solidFill>
                  <a:srgbClr val="000000"/>
                </a:solidFill>
              </a:rPr>
              <a:t>connect </a:t>
            </a:r>
            <a:r>
              <a:rPr lang="en-IN" sz="2400" dirty="0" err="1">
                <a:solidFill>
                  <a:srgbClr val="000000"/>
                </a:solidFill>
              </a:rPr>
              <a:t>jdbc</a:t>
            </a:r>
            <a:r>
              <a:rPr lang="en-IN" sz="2400" dirty="0" err="1">
                <a:solidFill>
                  <a:srgbClr val="666600"/>
                </a:solidFill>
              </a:rPr>
              <a:t>:</a:t>
            </a:r>
            <a:r>
              <a:rPr lang="en-IN" sz="2400" dirty="0" err="1">
                <a:solidFill>
                  <a:srgbClr val="000000"/>
                </a:solidFill>
              </a:rPr>
              <a:t>mysql</a:t>
            </a:r>
            <a:r>
              <a:rPr lang="en-IN" sz="2400" dirty="0">
                <a:solidFill>
                  <a:srgbClr val="666600"/>
                </a:solidFill>
              </a:rPr>
              <a:t>:</a:t>
            </a:r>
            <a:r>
              <a:rPr lang="en-IN" sz="2400" dirty="0">
                <a:solidFill>
                  <a:srgbClr val="880000"/>
                </a:solidFill>
              </a:rPr>
              <a:t>//localhost/</a:t>
            </a:r>
            <a:r>
              <a:rPr lang="en-IN" sz="2400" dirty="0" err="1">
                <a:solidFill>
                  <a:srgbClr val="880000"/>
                </a:solidFill>
              </a:rPr>
              <a:t>studentdb</a:t>
            </a:r>
            <a:r>
              <a:rPr lang="en-IN" sz="2400" dirty="0">
                <a:solidFill>
                  <a:srgbClr val="880000"/>
                </a:solidFill>
              </a:rPr>
              <a:t> </a:t>
            </a:r>
            <a:r>
              <a:rPr lang="en-IN" sz="2400" dirty="0">
                <a:solidFill>
                  <a:srgbClr val="000000"/>
                </a:solidFill>
              </a:rPr>
              <a:t> </a:t>
            </a:r>
            <a:r>
              <a:rPr lang="en-IN" sz="2400" dirty="0">
                <a:solidFill>
                  <a:srgbClr val="666600"/>
                </a:solidFill>
              </a:rPr>
              <a:t>--</a:t>
            </a:r>
            <a:r>
              <a:rPr lang="en-IN" sz="2400" dirty="0">
                <a:solidFill>
                  <a:srgbClr val="000000"/>
                </a:solidFill>
              </a:rPr>
              <a:t>table class </a:t>
            </a:r>
            <a:r>
              <a:rPr lang="en-IN" sz="2400" dirty="0">
                <a:solidFill>
                  <a:srgbClr val="666600"/>
                </a:solidFill>
              </a:rPr>
              <a:t>--</a:t>
            </a:r>
            <a:r>
              <a:rPr lang="en-IN" sz="2400" dirty="0">
                <a:solidFill>
                  <a:srgbClr val="000000"/>
                </a:solidFill>
              </a:rPr>
              <a:t>username Shweta </a:t>
            </a:r>
            <a:r>
              <a:rPr lang="en-IN" sz="2400" dirty="0">
                <a:solidFill>
                  <a:srgbClr val="666600"/>
                </a:solidFill>
              </a:rPr>
              <a:t>--</a:t>
            </a:r>
            <a:r>
              <a:rPr lang="en-IN" sz="2400" dirty="0">
                <a:solidFill>
                  <a:srgbClr val="000000"/>
                </a:solidFill>
              </a:rPr>
              <a:t>password Shweta </a:t>
            </a:r>
            <a:r>
              <a:rPr lang="en-IN" sz="2400" dirty="0">
                <a:solidFill>
                  <a:srgbClr val="666600"/>
                </a:solidFill>
              </a:rPr>
              <a:t>--</a:t>
            </a:r>
            <a:r>
              <a:rPr lang="en-IN" sz="2400" dirty="0">
                <a:solidFill>
                  <a:srgbClr val="000000"/>
                </a:solidFill>
              </a:rPr>
              <a:t>export-</a:t>
            </a:r>
            <a:r>
              <a:rPr lang="en-IN" sz="2400" dirty="0" err="1">
                <a:solidFill>
                  <a:srgbClr val="000000"/>
                </a:solidFill>
              </a:rPr>
              <a:t>dir</a:t>
            </a:r>
            <a:r>
              <a:rPr lang="en-IN" sz="2400" dirty="0">
                <a:solidFill>
                  <a:srgbClr val="000000"/>
                </a:solidFill>
              </a:rPr>
              <a:t> /</a:t>
            </a:r>
            <a:r>
              <a:rPr lang="en-IN" sz="2400" dirty="0" err="1">
                <a:solidFill>
                  <a:srgbClr val="000000"/>
                </a:solidFill>
              </a:rPr>
              <a:t>sqoop_output</a:t>
            </a:r>
            <a:r>
              <a:rPr lang="en-IN" sz="2400" dirty="0">
                <a:solidFill>
                  <a:srgbClr val="000000"/>
                </a:solidFill>
              </a:rPr>
              <a:t> </a:t>
            </a:r>
            <a:r>
              <a:rPr lang="en-IN" sz="2400" dirty="0">
                <a:solidFill>
                  <a:srgbClr val="666600"/>
                </a:solidFill>
              </a:rPr>
              <a:t>--</a:t>
            </a:r>
            <a:r>
              <a:rPr lang="en-IN" sz="2400" dirty="0">
                <a:solidFill>
                  <a:srgbClr val="000000"/>
                </a:solidFill>
              </a:rPr>
              <a:t>m </a:t>
            </a:r>
            <a:r>
              <a:rPr lang="en-IN" sz="2400" dirty="0">
                <a:solidFill>
                  <a:srgbClr val="006666"/>
                </a:solidFill>
              </a:rPr>
              <a:t>1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45710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574E-CDFE-5044-8280-30A5D50C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Flume: Data ingestion tool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AEC16-D9C3-8445-996A-800550C2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Streaming data source: Any data which is generating data on continuous basis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6383E4-A7D5-5446-9448-3BC0E2560224}"/>
              </a:ext>
            </a:extLst>
          </p:cNvPr>
          <p:cNvSpPr/>
          <p:nvPr/>
        </p:nvSpPr>
        <p:spPr>
          <a:xfrm>
            <a:off x="1528763" y="2643188"/>
            <a:ext cx="2185987" cy="1957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Streaming Data source: Twitter, Instagram, Netflix,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C6B012-5763-0141-B95B-85B60EBDB288}"/>
              </a:ext>
            </a:extLst>
          </p:cNvPr>
          <p:cNvSpPr/>
          <p:nvPr/>
        </p:nvSpPr>
        <p:spPr>
          <a:xfrm>
            <a:off x="7793182" y="2643188"/>
            <a:ext cx="3034145" cy="224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HDFS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0DA58A-378D-4440-A363-DF450C4476C9}"/>
              </a:ext>
            </a:extLst>
          </p:cNvPr>
          <p:cNvCxnSpPr/>
          <p:nvPr/>
        </p:nvCxnSpPr>
        <p:spPr>
          <a:xfrm>
            <a:off x="3714750" y="3740728"/>
            <a:ext cx="4078432" cy="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2674E5-2DAF-9941-A4BF-49C37C976907}"/>
              </a:ext>
            </a:extLst>
          </p:cNvPr>
          <p:cNvSpPr txBox="1"/>
          <p:nvPr/>
        </p:nvSpPr>
        <p:spPr>
          <a:xfrm>
            <a:off x="5255834" y="4127562"/>
            <a:ext cx="84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3EDDB-92B2-7D40-90CA-56674EE38D7C}"/>
              </a:ext>
            </a:extLst>
          </p:cNvPr>
          <p:cNvSpPr txBox="1"/>
          <p:nvPr/>
        </p:nvSpPr>
        <p:spPr>
          <a:xfrm>
            <a:off x="1142999" y="5178802"/>
            <a:ext cx="99544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Flume agent: is the configuration of three important components:</a:t>
            </a:r>
          </a:p>
          <a:p>
            <a:r>
              <a:rPr lang="en-US" sz="2400" dirty="0"/>
              <a:t>Source: Any source which is generating data on continuous manner</a:t>
            </a:r>
          </a:p>
          <a:p>
            <a:r>
              <a:rPr lang="en-US" sz="2400" dirty="0"/>
              <a:t>Memory Channel: Captures the data on real basis</a:t>
            </a:r>
          </a:p>
          <a:p>
            <a:r>
              <a:rPr lang="en-US" sz="2400" dirty="0"/>
              <a:t>Sink: HDFS</a:t>
            </a:r>
          </a:p>
        </p:txBody>
      </p:sp>
    </p:spTree>
    <p:extLst>
      <p:ext uri="{BB962C8B-B14F-4D97-AF65-F5344CB8AC3E}">
        <p14:creationId xmlns:p14="http://schemas.microsoft.com/office/powerpoint/2010/main" val="41124094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9623-C3AB-CB4F-A49C-991F8D89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Barriers of Bigdata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B4246-0B8A-DC46-B2C5-33658EDDB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Benefits: </a:t>
            </a:r>
          </a:p>
          <a:p>
            <a:pPr lvl="1"/>
            <a:r>
              <a:rPr lang="en-US" dirty="0"/>
              <a:t>Anything involving customers could benefit from bigdata Analytics</a:t>
            </a:r>
          </a:p>
          <a:p>
            <a:pPr lvl="1"/>
            <a:r>
              <a:rPr lang="en-US" dirty="0"/>
              <a:t>Business intelligence in general can benefit from bigdata analytics</a:t>
            </a:r>
          </a:p>
          <a:p>
            <a:pPr lvl="1"/>
            <a:r>
              <a:rPr lang="en-US" dirty="0"/>
              <a:t>Specific analytics applications are likely beneficiaries of bigdata analytics</a:t>
            </a:r>
          </a:p>
          <a:p>
            <a:pPr lvl="1"/>
            <a:endParaRPr lang="en-US" dirty="0"/>
          </a:p>
          <a:p>
            <a:r>
              <a:rPr lang="en-US" dirty="0"/>
              <a:t>Barriers:</a:t>
            </a:r>
          </a:p>
          <a:p>
            <a:pPr lvl="1"/>
            <a:r>
              <a:rPr lang="en-US" dirty="0"/>
              <a:t>Inadequate staffing and skills are the leading barriers to bigdata analytics</a:t>
            </a:r>
          </a:p>
          <a:p>
            <a:pPr lvl="1"/>
            <a:r>
              <a:rPr lang="en-US" dirty="0"/>
              <a:t>A lack of business support can hinder a bigdata analytics program</a:t>
            </a:r>
          </a:p>
          <a:p>
            <a:pPr lvl="1"/>
            <a:r>
              <a:rPr lang="en-US" dirty="0"/>
              <a:t>Problems with database software can be a barriers to bigdata analytics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704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AED8CD-8370-DE48-83ED-ED9A7BD6D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4" y="436032"/>
            <a:ext cx="10601331" cy="545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372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ank you slide">
            <a:extLst>
              <a:ext uri="{FF2B5EF4-FFF2-40B4-BE49-F238E27FC236}">
                <a16:creationId xmlns:a16="http://schemas.microsoft.com/office/drawing/2014/main" id="{6A1B77A2-E6B6-174F-9346-8151697D6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518" y="1234785"/>
            <a:ext cx="5094964" cy="383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03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2920-1491-5D41-86DF-5EA564D0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Bigdata Sources (Man + Machine)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9E03F7-5B28-B349-A277-255E06A1C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150" y="1690688"/>
            <a:ext cx="8451850" cy="4754165"/>
          </a:xfrm>
        </p:spPr>
      </p:pic>
    </p:spTree>
    <p:extLst>
      <p:ext uri="{BB962C8B-B14F-4D97-AF65-F5344CB8AC3E}">
        <p14:creationId xmlns:p14="http://schemas.microsoft.com/office/powerpoint/2010/main" val="150696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508BB-7CBF-8845-AB8B-C69CCBBB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Bigdata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A9C4D-A179-CB4D-B122-CD8CC72F1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 public and private sector to: </a:t>
            </a:r>
          </a:p>
          <a:p>
            <a:pPr lvl="1"/>
            <a:r>
              <a:rPr lang="en-US" dirty="0"/>
              <a:t>Make faster and more accurate decisions</a:t>
            </a:r>
          </a:p>
          <a:p>
            <a:pPr lvl="1"/>
            <a:r>
              <a:rPr lang="en-US" dirty="0"/>
              <a:t>Make accurate predictions</a:t>
            </a:r>
          </a:p>
          <a:p>
            <a:pPr lvl="1"/>
            <a:r>
              <a:rPr lang="en-US" dirty="0"/>
              <a:t>Enhance business intelligence</a:t>
            </a:r>
          </a:p>
          <a:p>
            <a:pPr lvl="1"/>
            <a:r>
              <a:rPr lang="en-US" dirty="0"/>
              <a:t>Enable fraud detection</a:t>
            </a:r>
          </a:p>
          <a:p>
            <a:pPr lvl="1"/>
            <a:r>
              <a:rPr lang="en-US" dirty="0"/>
              <a:t>Reduce crime</a:t>
            </a:r>
          </a:p>
          <a:p>
            <a:pPr lvl="1"/>
            <a:r>
              <a:rPr lang="en-US" dirty="0"/>
              <a:t>Improve scientific research</a:t>
            </a:r>
          </a:p>
          <a:p>
            <a:pPr lvl="1"/>
            <a:r>
              <a:rPr lang="en-US" dirty="0"/>
              <a:t>Quicken analysis (Real time)</a:t>
            </a:r>
          </a:p>
          <a:p>
            <a:pPr lvl="2"/>
            <a:r>
              <a:rPr lang="en-US" dirty="0"/>
              <a:t>Weeks, days </a:t>
            </a:r>
            <a:r>
              <a:rPr lang="en-US" dirty="0">
                <a:sym typeface="Wingdings" pitchFamily="2" charset="2"/>
              </a:rPr>
              <a:t> minutes or seconds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0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BA6B-87D2-4742-AEEE-2D1A0385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Bigdata –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41F7F-8320-9044-BE63-443E8D6BC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Telecom industry</a:t>
            </a:r>
          </a:p>
          <a:p>
            <a:pPr lvl="1"/>
            <a:r>
              <a:rPr lang="en-US" dirty="0"/>
              <a:t>Revenue Generation</a:t>
            </a:r>
          </a:p>
          <a:p>
            <a:pPr lvl="1"/>
            <a:r>
              <a:rPr lang="en-US" dirty="0"/>
              <a:t>Churn Prediction</a:t>
            </a:r>
          </a:p>
        </p:txBody>
      </p:sp>
    </p:spTree>
    <p:extLst>
      <p:ext uri="{BB962C8B-B14F-4D97-AF65-F5344CB8AC3E}">
        <p14:creationId xmlns:p14="http://schemas.microsoft.com/office/powerpoint/2010/main" val="185482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FEF5-9C44-9042-A28F-6965559B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Bigdata 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031EF-0700-6C45-9FE0-16B1B14C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270" y="147241"/>
            <a:ext cx="2770777" cy="1206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EE648D-5621-F14E-8FB4-70B9FD835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785" y="5536009"/>
            <a:ext cx="2417262" cy="1174750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67041F4-332B-4845-B676-7816263587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703855"/>
              </p:ext>
            </p:extLst>
          </p:nvPr>
        </p:nvGraphicFramePr>
        <p:xfrm>
          <a:off x="8382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Image result for apache kafka">
            <a:extLst>
              <a:ext uri="{FF2B5EF4-FFF2-40B4-BE49-F238E27FC236}">
                <a16:creationId xmlns:a16="http://schemas.microsoft.com/office/drawing/2014/main" id="{649C1009-B204-5548-B36B-F3F449993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133" y="3200670"/>
            <a:ext cx="1917029" cy="123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pache hive">
            <a:extLst>
              <a:ext uri="{FF2B5EF4-FFF2-40B4-BE49-F238E27FC236}">
                <a16:creationId xmlns:a16="http://schemas.microsoft.com/office/drawing/2014/main" id="{8F0E46AF-4C90-974B-8649-FBE406BE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118" y="121493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pache pig">
            <a:extLst>
              <a:ext uri="{FF2B5EF4-FFF2-40B4-BE49-F238E27FC236}">
                <a16:creationId xmlns:a16="http://schemas.microsoft.com/office/drawing/2014/main" id="{2BF8DD48-CC0E-F945-9E60-6D24DF55C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097" y="4274344"/>
            <a:ext cx="2680638" cy="11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80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1652</Words>
  <Application>Microsoft Macintosh PowerPoint</Application>
  <PresentationFormat>Widescreen</PresentationFormat>
  <Paragraphs>405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Bigdata Analytics </vt:lpstr>
      <vt:lpstr>Table of Contents</vt:lpstr>
      <vt:lpstr>Cont..</vt:lpstr>
      <vt:lpstr>What is Bigdata</vt:lpstr>
      <vt:lpstr>Bigdata is the term for a collection of datasets so large and complex that it becomes difficult to process in-hand database management tools or traditional data processing applications.</vt:lpstr>
      <vt:lpstr>Bigdata Sources (Man + Machine) </vt:lpstr>
      <vt:lpstr>Need of Bigdata</vt:lpstr>
      <vt:lpstr>Bigdata – Use cases</vt:lpstr>
      <vt:lpstr>Bigdata Technologies</vt:lpstr>
      <vt:lpstr>Limitations of the Existing System</vt:lpstr>
      <vt:lpstr>1. Problem : Vertical Scalability </vt:lpstr>
      <vt:lpstr>Solution : Horizontal Scalability</vt:lpstr>
      <vt:lpstr>PowerPoint Presentation</vt:lpstr>
      <vt:lpstr>2. Huge amount of data getting transfer over the network </vt:lpstr>
      <vt:lpstr>Solution: Logic getting transfer over the network</vt:lpstr>
      <vt:lpstr>Hadoop Definition</vt:lpstr>
      <vt:lpstr>Question raise on the reliable part of hadoop </vt:lpstr>
      <vt:lpstr>Final Definition</vt:lpstr>
      <vt:lpstr>Rack awareness</vt:lpstr>
      <vt:lpstr>PowerPoint Presentation</vt:lpstr>
      <vt:lpstr>Rack awareness cont…</vt:lpstr>
      <vt:lpstr>Metadata</vt:lpstr>
      <vt:lpstr>Master- Slave Architecture</vt:lpstr>
      <vt:lpstr>Backup in Hadoop 2.0</vt:lpstr>
      <vt:lpstr>Master- Slave Architecture (High Available)</vt:lpstr>
      <vt:lpstr>Federation</vt:lpstr>
      <vt:lpstr>Write Anatomy- successful </vt:lpstr>
      <vt:lpstr>Write Anatomy- unsuccessful </vt:lpstr>
      <vt:lpstr>Few questions</vt:lpstr>
      <vt:lpstr>Read Anatomy</vt:lpstr>
      <vt:lpstr>PowerPoint Presentation</vt:lpstr>
      <vt:lpstr>Processing in Hadoop 1.0 (MAP REDUCE FRAMEWORK) Hadoop JAR Jarfilename classname /inputfilepath /outputfilepath</vt:lpstr>
      <vt:lpstr>Data Locality Principle</vt:lpstr>
      <vt:lpstr>What are the possible failure scenarios: </vt:lpstr>
      <vt:lpstr>Processing in Hadoop 2.0 (MAP REDUCE FRAMEWORK) Hadoop Jar Jarfilename classname /inputfilepath /outputfilepath</vt:lpstr>
      <vt:lpstr>Anatomy of Map Reduce Program</vt:lpstr>
      <vt:lpstr>Example: Word count program</vt:lpstr>
      <vt:lpstr>Hadoop Pig : Developed by Yahoo</vt:lpstr>
      <vt:lpstr>Hadoop Pig : Developed by Yahoo</vt:lpstr>
      <vt:lpstr>Why PIG</vt:lpstr>
      <vt:lpstr>PIG</vt:lpstr>
      <vt:lpstr>Where to use PIG</vt:lpstr>
      <vt:lpstr>Use cases of PIG</vt:lpstr>
      <vt:lpstr>HIVE: Developed by Facebook </vt:lpstr>
      <vt:lpstr>What is Hive?</vt:lpstr>
      <vt:lpstr>PowerPoint Presentation</vt:lpstr>
      <vt:lpstr>Question: Why we need HIVE when PIG is there?</vt:lpstr>
      <vt:lpstr>PowerPoint Presentation</vt:lpstr>
      <vt:lpstr>BIGDATA Use cases</vt:lpstr>
      <vt:lpstr>Data Flow: SQOOP, FLUME</vt:lpstr>
      <vt:lpstr>Sqoop : Data ingestion tool  RDBMS   HDFS </vt:lpstr>
      <vt:lpstr>Flume: Data ingestion tool </vt:lpstr>
      <vt:lpstr>Benefits and Barriers of Bigdata Analytics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Analytics </dc:title>
  <dc:creator>Rohit Mongia</dc:creator>
  <cp:lastModifiedBy>Rohit Mongia</cp:lastModifiedBy>
  <cp:revision>37</cp:revision>
  <dcterms:created xsi:type="dcterms:W3CDTF">2021-02-06T12:41:13Z</dcterms:created>
  <dcterms:modified xsi:type="dcterms:W3CDTF">2021-02-07T05:45:45Z</dcterms:modified>
</cp:coreProperties>
</file>