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22BF-A951-4BF2-8EB2-76D7828EF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22413-5614-486F-A01C-520BAE448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E9A0C-0F0F-4CAD-AC2F-4CA8DFB5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C2B1-6ACF-4C31-8647-F01D00E89EF5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534F1-9C59-4BE2-9009-4DA81370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612C6-4A94-45E1-AAC8-F8E6A343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CD83-A92C-41D9-A4BF-DDB28DC7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C5E6-E2B3-4DA7-9F5F-0C67B93E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D3440-DFDB-4208-9E55-4F49A30CF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62E2F-7E2B-4AC7-9E7F-F1AA6F4F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C2B1-6ACF-4C31-8647-F01D00E89EF5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07C2F-B1FA-45DD-AACB-C2ACE25A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70BB9-DEDA-495C-A9DE-64F30DBC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CD83-A92C-41D9-A4BF-DDB28DC7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48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17002-32F7-4051-B9C0-48BE9E5FF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643F-AA8D-40D0-927C-78C558F45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83585-D656-499F-A06A-A4FBF4DD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C2B1-6ACF-4C31-8647-F01D00E89EF5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DDEC4-9BE1-4A5B-B061-88180388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31211-1B14-4030-A9ED-F9B25CC7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CD83-A92C-41D9-A4BF-DDB28DC7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7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3367-0B14-404C-95DD-696A1BCF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CB767-A760-4365-8DBC-693F95F8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DCA4-1609-48F0-B0D5-86EF43DA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C2B1-6ACF-4C31-8647-F01D00E89EF5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002D1-5507-4F46-8E4A-0C39ACE6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5CD02-B1A6-415F-AD15-A779D4A4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CD83-A92C-41D9-A4BF-DDB28DC7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89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C81F-75AE-4167-A14D-19928734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352D6-A50B-4C7E-B6C9-B1FF76CE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8FFF3-9629-4B75-9EEF-FC69E0E3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C2B1-6ACF-4C31-8647-F01D00E89EF5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59463-D9ED-4B51-A6A5-F4ADAA91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61D7D-21D8-4E7C-82D6-EF7A784A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CD83-A92C-41D9-A4BF-DDB28DC7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05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D397-8D6F-4113-ADC5-A8F2A7E0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0160-3C3F-40A8-9EB5-138C3FAF3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27D3B-AD82-4D3C-9CF4-06CE7D6AC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E305C-5226-4F21-B32B-8C9A2239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C2B1-6ACF-4C31-8647-F01D00E89EF5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8775E-43C3-44C5-8E58-CA0DB296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5F66B-94BC-4A3F-BB39-FD958C04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CD83-A92C-41D9-A4BF-DDB28DC7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0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CDDF-677F-4960-9B34-461151C5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498A-677E-403B-8D48-B04C4EC4F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E0BF4-40D6-480E-B484-1D6E1DA6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32A9F-CC07-496F-81EA-65C7BC231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7226A-2CB0-4D63-8B95-FED6AFA56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09BE5-25C1-4B6F-A214-A70B4423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C2B1-6ACF-4C31-8647-F01D00E89EF5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50F18-142C-49D8-8364-891A1CB3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2A422-4D2E-4947-80F5-E8FCFECD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CD83-A92C-41D9-A4BF-DDB28DC7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96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0B63-3436-4F74-B7C8-376C457E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80B10-4B43-4849-8067-B5A9A387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C2B1-6ACF-4C31-8647-F01D00E89EF5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C8EEE-3132-4BC6-910B-30F40010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4225C-4E2B-4DF2-A323-200CCD19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CD83-A92C-41D9-A4BF-DDB28DC7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70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27CE2-A55C-4F66-803F-463415C0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C2B1-6ACF-4C31-8647-F01D00E89EF5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13A46-0FE0-4DAC-B3A7-FA7B0947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EB4EF-940E-4D8A-AB93-286D0C33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CD83-A92C-41D9-A4BF-DDB28DC7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4EFF-7947-4038-9C09-EC3263E6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0384B-A17F-4524-9568-89AE0AC3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0F256-6B08-4F50-BCFF-077988BAB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56F45-35AE-4D96-9191-3FA23CA8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C2B1-6ACF-4C31-8647-F01D00E89EF5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20FA1-0754-4471-8524-35027357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26DE7-7056-4CA8-A733-132DA567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CD83-A92C-41D9-A4BF-DDB28DC7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71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5D58-E317-4AAE-9479-56A32BF7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20EE6-2D45-45C6-82B2-EDA4713BB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3CA03-2AF9-4235-8990-B6A30449D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D1C5A-6087-4900-89BB-A9A73E0F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C2B1-6ACF-4C31-8647-F01D00E89EF5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83F67-250E-4494-AB73-4D5143E0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FB863-0BF0-4649-BEC6-CB509203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9CD83-A92C-41D9-A4BF-DDB28DC7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66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6F8F6-D17A-4799-B752-CEEC0D56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E2E6-CB57-4933-BD9A-95FC22094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AB0DB-8E57-45E0-A42C-E7271EB44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C2B1-6ACF-4C31-8647-F01D00E89EF5}" type="datetimeFigureOut">
              <a:rPr lang="en-IN" smtClean="0"/>
              <a:t>30-01-2019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F3356-B4E2-45AF-A861-49CAB8B68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1ABEC-B8B5-42FE-AA07-61F47D5CF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9CD83-A92C-41D9-A4BF-DDB28DC7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91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4BE8-7334-4770-A238-40173D273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Linux Commands and Hadoop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B0778-FB01-4BAB-83ED-DD08732B8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Experiment-2</a:t>
            </a:r>
          </a:p>
        </p:txBody>
      </p:sp>
    </p:spTree>
    <p:extLst>
      <p:ext uri="{BB962C8B-B14F-4D97-AF65-F5344CB8AC3E}">
        <p14:creationId xmlns:p14="http://schemas.microsoft.com/office/powerpoint/2010/main" val="30645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E11A30-E137-45D3-B13C-01AE9E036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25857"/>
              </p:ext>
            </p:extLst>
          </p:nvPr>
        </p:nvGraphicFramePr>
        <p:xfrm>
          <a:off x="963432" y="1246017"/>
          <a:ext cx="10265135" cy="470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293">
                  <a:extLst>
                    <a:ext uri="{9D8B030D-6E8A-4147-A177-3AD203B41FA5}">
                      <a16:colId xmlns:a16="http://schemas.microsoft.com/office/drawing/2014/main" val="613608971"/>
                    </a:ext>
                  </a:extLst>
                </a:gridCol>
                <a:gridCol w="2341739">
                  <a:extLst>
                    <a:ext uri="{9D8B030D-6E8A-4147-A177-3AD203B41FA5}">
                      <a16:colId xmlns:a16="http://schemas.microsoft.com/office/drawing/2014/main" val="3265511347"/>
                    </a:ext>
                  </a:extLst>
                </a:gridCol>
                <a:gridCol w="4002819">
                  <a:extLst>
                    <a:ext uri="{9D8B030D-6E8A-4147-A177-3AD203B41FA5}">
                      <a16:colId xmlns:a16="http://schemas.microsoft.com/office/drawing/2014/main" val="1831633076"/>
                    </a:ext>
                  </a:extLst>
                </a:gridCol>
                <a:gridCol w="2566284">
                  <a:extLst>
                    <a:ext uri="{9D8B030D-6E8A-4147-A177-3AD203B41FA5}">
                      <a16:colId xmlns:a16="http://schemas.microsoft.com/office/drawing/2014/main" val="343710157"/>
                    </a:ext>
                  </a:extLst>
                </a:gridCol>
              </a:tblGrid>
              <a:tr h="317094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5899"/>
                  </a:ext>
                </a:extLst>
              </a:tr>
              <a:tr h="554915">
                <a:tc>
                  <a:txBody>
                    <a:bodyPr/>
                    <a:lstStyle/>
                    <a:p>
                      <a:r>
                        <a:rPr lang="en-US" dirty="0"/>
                        <a:t>ls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ls /</a:t>
                      </a:r>
                      <a:r>
                        <a:rPr lang="en-US" dirty="0" err="1"/>
                        <a:t>directory_path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eg</a:t>
                      </a:r>
                      <a:r>
                        <a:rPr lang="en-US" dirty="0"/>
                        <a:t>: ls /home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files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696446"/>
                  </a:ext>
                </a:extLst>
              </a:tr>
              <a:tr h="923080">
                <a:tc>
                  <a:txBody>
                    <a:bodyPr/>
                    <a:lstStyle/>
                    <a:p>
                      <a:r>
                        <a:rPr lang="en-US" dirty="0"/>
                        <a:t>cp    </a:t>
                      </a:r>
                    </a:p>
                    <a:p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 </a:t>
                      </a:r>
                      <a:r>
                        <a:rPr lang="en-US" dirty="0" err="1"/>
                        <a:t>src_file_path</a:t>
                      </a:r>
                      <a:r>
                        <a:rPr lang="en-US" dirty="0"/>
                        <a:t> /</a:t>
                      </a:r>
                      <a:r>
                        <a:rPr lang="en-US" dirty="0" err="1"/>
                        <a:t>destination_directory_path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eg</a:t>
                      </a:r>
                      <a:r>
                        <a:rPr lang="en-US" dirty="0"/>
                        <a:t>: cp student /home/</a:t>
                      </a:r>
                      <a:r>
                        <a:rPr lang="en-US" dirty="0" err="1"/>
                        <a:t>edureka</a:t>
                      </a:r>
                      <a:r>
                        <a:rPr lang="en-US" dirty="0"/>
                        <a:t>/Desktop   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Copy files 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307925"/>
                  </a:ext>
                </a:extLst>
              </a:tr>
              <a:tr h="1744018">
                <a:tc>
                  <a:txBody>
                    <a:bodyPr/>
                    <a:lstStyle/>
                    <a:p>
                      <a:r>
                        <a:rPr lang="en-US" dirty="0"/>
                        <a:t>mv  </a:t>
                      </a:r>
                    </a:p>
                    <a:p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 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 _</a:t>
                      </a:r>
                      <a:r>
                        <a:rPr lang="en-US" dirty="0" err="1"/>
                        <a:t>file_path</a:t>
                      </a:r>
                      <a:r>
                        <a:rPr lang="en-US" dirty="0"/>
                        <a:t>  /</a:t>
                      </a:r>
                      <a:r>
                        <a:rPr lang="en-US" dirty="0" err="1"/>
                        <a:t>destination_directory_path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eg</a:t>
                      </a:r>
                      <a:r>
                        <a:rPr lang="en-US" dirty="0"/>
                        <a:t>: mv myfile.txt /</a:t>
                      </a:r>
                      <a:r>
                        <a:rPr lang="en-US" dirty="0" err="1"/>
                        <a:t>newdirectory</a:t>
                      </a:r>
                      <a:r>
                        <a:rPr lang="en-US" dirty="0"/>
                        <a:t>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mv </a:t>
                      </a:r>
                      <a:r>
                        <a:rPr lang="en-US" dirty="0" err="1"/>
                        <a:t>current_filename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new_filename</a:t>
                      </a:r>
                      <a:r>
                        <a:rPr lang="en-US" dirty="0"/>
                        <a:t>    </a:t>
                      </a:r>
                      <a:r>
                        <a:rPr lang="en-US" dirty="0" err="1"/>
                        <a:t>eg</a:t>
                      </a:r>
                      <a:r>
                        <a:rPr lang="en-US" dirty="0"/>
                        <a:t>: mv computer.txt computer_hope.txt   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Renames a file or moves it from one directory to another directory 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27095"/>
                  </a:ext>
                </a:extLst>
              </a:tr>
              <a:tr h="1030556">
                <a:tc>
                  <a:txBody>
                    <a:bodyPr/>
                    <a:lstStyle/>
                    <a:p>
                      <a:r>
                        <a:rPr lang="en-IN" dirty="0"/>
                        <a:t>rm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rm </a:t>
                      </a:r>
                      <a:r>
                        <a:rPr lang="en-IN" dirty="0" err="1"/>
                        <a:t>file_path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eg</a:t>
                      </a:r>
                      <a:r>
                        <a:rPr lang="en-IN" dirty="0"/>
                        <a:t>: rm /home/</a:t>
                      </a:r>
                      <a:r>
                        <a:rPr lang="en-IN" dirty="0" err="1"/>
                        <a:t>edureka</a:t>
                      </a:r>
                      <a:r>
                        <a:rPr lang="en-IN" dirty="0"/>
                        <a:t>/Desktop/</a:t>
                      </a:r>
                      <a:r>
                        <a:rPr lang="en-IN" dirty="0" err="1"/>
                        <a:t>file_name</a:t>
                      </a:r>
                      <a:r>
                        <a:rPr lang="en-IN" dirty="0"/>
                        <a:t>   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Delete files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6660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846227-B370-4D6C-BF65-94903B41F2B3}"/>
              </a:ext>
            </a:extLst>
          </p:cNvPr>
          <p:cNvSpPr txBox="1"/>
          <p:nvPr/>
        </p:nvSpPr>
        <p:spPr>
          <a:xfrm>
            <a:off x="3563510" y="181347"/>
            <a:ext cx="4791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</a:rPr>
              <a:t>LINUX COMMANDS</a:t>
            </a:r>
          </a:p>
        </p:txBody>
      </p:sp>
    </p:spTree>
    <p:extLst>
      <p:ext uri="{BB962C8B-B14F-4D97-AF65-F5344CB8AC3E}">
        <p14:creationId xmlns:p14="http://schemas.microsoft.com/office/powerpoint/2010/main" val="282000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5C99DA-948B-4B4F-9DF3-49DC322304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223626"/>
              </p:ext>
            </p:extLst>
          </p:nvPr>
        </p:nvGraphicFramePr>
        <p:xfrm>
          <a:off x="687125" y="1157715"/>
          <a:ext cx="105156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483">
                  <a:extLst>
                    <a:ext uri="{9D8B030D-6E8A-4147-A177-3AD203B41FA5}">
                      <a16:colId xmlns:a16="http://schemas.microsoft.com/office/drawing/2014/main" val="2043883646"/>
                    </a:ext>
                  </a:extLst>
                </a:gridCol>
                <a:gridCol w="3758317">
                  <a:extLst>
                    <a:ext uri="{9D8B030D-6E8A-4147-A177-3AD203B41FA5}">
                      <a16:colId xmlns:a16="http://schemas.microsoft.com/office/drawing/2014/main" val="29212134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019259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31787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ln </a:t>
                      </a:r>
                      <a:r>
                        <a:rPr lang="en-US" dirty="0" err="1"/>
                        <a:t>file_path</a:t>
                      </a:r>
                      <a:r>
                        <a:rPr lang="en-US" dirty="0"/>
                        <a:t> /</a:t>
                      </a:r>
                      <a:r>
                        <a:rPr lang="en-US" dirty="0" err="1"/>
                        <a:t>destination_directory_path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eg</a:t>
                      </a:r>
                      <a:r>
                        <a:rPr lang="en-US" dirty="0"/>
                        <a:t>: ln student /home/</a:t>
                      </a:r>
                      <a:r>
                        <a:rPr lang="en-US" dirty="0" err="1"/>
                        <a:t>edureka</a:t>
                      </a:r>
                      <a:r>
                        <a:rPr lang="en-US" dirty="0"/>
                        <a:t>/Desktop   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Link files 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4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 /</a:t>
                      </a:r>
                      <a:r>
                        <a:rPr lang="en-US" dirty="0" err="1"/>
                        <a:t>Directory_path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eg</a:t>
                      </a:r>
                      <a:r>
                        <a:rPr lang="en-US" dirty="0"/>
                        <a:t>: cd /home/</a:t>
                      </a:r>
                      <a:r>
                        <a:rPr lang="en-US" dirty="0" err="1"/>
                        <a:t>edureka</a:t>
                      </a:r>
                      <a:r>
                        <a:rPr lang="en-US" dirty="0"/>
                        <a:t>/Desktop   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Change directory 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6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pwd</a:t>
                      </a:r>
                      <a:r>
                        <a:rPr lang="en-US" dirty="0"/>
                        <a:t>  </a:t>
                      </a:r>
                    </a:p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pwd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  Print current directory name or Present Working Directory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90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mkdir</a:t>
                      </a:r>
                      <a:r>
                        <a:rPr lang="en-US" dirty="0"/>
                        <a:t>      </a:t>
                      </a:r>
                    </a:p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mkdir</a:t>
                      </a:r>
                      <a:r>
                        <a:rPr lang="en-US" dirty="0"/>
                        <a:t> /</a:t>
                      </a:r>
                      <a:r>
                        <a:rPr lang="en-US" dirty="0" err="1"/>
                        <a:t>new_directory_path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eg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  /home/</a:t>
                      </a:r>
                      <a:r>
                        <a:rPr lang="en-US" dirty="0" err="1"/>
                        <a:t>edureka</a:t>
                      </a:r>
                      <a:r>
                        <a:rPr lang="en-US" dirty="0"/>
                        <a:t>/Desktop/</a:t>
                      </a:r>
                      <a:r>
                        <a:rPr lang="en-US" dirty="0" err="1"/>
                        <a:t>new_directory</a:t>
                      </a:r>
                      <a:r>
                        <a:rPr lang="en-US" dirty="0"/>
                        <a:t>     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 directory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15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rmdir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rmdir</a:t>
                      </a:r>
                      <a:r>
                        <a:rPr lang="en-US" dirty="0"/>
                        <a:t> /</a:t>
                      </a:r>
                      <a:r>
                        <a:rPr lang="en-US" dirty="0" err="1"/>
                        <a:t>directory_path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eg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  /home/</a:t>
                      </a:r>
                      <a:r>
                        <a:rPr lang="en-US" dirty="0" err="1"/>
                        <a:t>edurekaDesktop</a:t>
                      </a:r>
                      <a:r>
                        <a:rPr lang="en-US" dirty="0"/>
                        <a:t>/directory   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 directory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98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90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BB4F3B-3BBF-413B-A09B-0C1E14CE3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229751"/>
              </p:ext>
            </p:extLst>
          </p:nvPr>
        </p:nvGraphicFramePr>
        <p:xfrm>
          <a:off x="2202511" y="719666"/>
          <a:ext cx="795748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489">
                  <a:extLst>
                    <a:ext uri="{9D8B030D-6E8A-4147-A177-3AD203B41FA5}">
                      <a16:colId xmlns:a16="http://schemas.microsoft.com/office/drawing/2014/main" val="11432224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22378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00666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0511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 /</a:t>
                      </a:r>
                      <a:r>
                        <a:rPr lang="en-US" dirty="0" err="1"/>
                        <a:t>file_path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eg</a:t>
                      </a:r>
                      <a:r>
                        <a:rPr lang="en-US" dirty="0"/>
                        <a:t>: cat /home/</a:t>
                      </a:r>
                      <a:r>
                        <a:rPr lang="en-US" dirty="0" err="1"/>
                        <a:t>edureka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file_name</a:t>
                      </a:r>
                      <a:r>
                        <a:rPr lang="en-US" dirty="0"/>
                        <a:t>   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files 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3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nl</a:t>
                      </a:r>
                      <a:r>
                        <a:rPr lang="en-IN" dirty="0"/>
                        <a:t>  </a:t>
                      </a:r>
                    </a:p>
                    <a:p>
                      <a:r>
                        <a:rPr lang="en-IN" dirty="0"/>
                        <a:t>  </a:t>
                      </a:r>
                    </a:p>
                    <a:p>
                      <a:r>
                        <a:rPr lang="en-IN" dirty="0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nl</a:t>
                      </a:r>
                      <a:r>
                        <a:rPr lang="en-IN" dirty="0"/>
                        <a:t> /</a:t>
                      </a:r>
                      <a:r>
                        <a:rPr lang="en-IN" dirty="0" err="1"/>
                        <a:t>file_path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eg</a:t>
                      </a:r>
                      <a:r>
                        <a:rPr lang="en-IN" dirty="0"/>
                        <a:t>: </a:t>
                      </a:r>
                      <a:r>
                        <a:rPr lang="en-IN" dirty="0" err="1"/>
                        <a:t>nl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studentRoll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lines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31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gedit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gedit</a:t>
                      </a:r>
                      <a:r>
                        <a:rPr lang="en-US" dirty="0"/>
                        <a:t> /</a:t>
                      </a:r>
                      <a:r>
                        <a:rPr lang="en-US" dirty="0" err="1"/>
                        <a:t>file_path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eg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gedit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studentRoll</a:t>
                      </a:r>
                      <a:r>
                        <a:rPr lang="en-US" dirty="0"/>
                        <a:t>   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Text Editor 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7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654371-E24B-451C-911C-59867AFADEC2}"/>
              </a:ext>
            </a:extLst>
          </p:cNvPr>
          <p:cNvSpPr/>
          <p:nvPr/>
        </p:nvSpPr>
        <p:spPr>
          <a:xfrm>
            <a:off x="874644" y="804580"/>
            <a:ext cx="1097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Basic Hadoop commands, using which we can perform different operations on </a:t>
            </a:r>
            <a:r>
              <a:rPr lang="en-IN" sz="2400" b="1" dirty="0" err="1">
                <a:solidFill>
                  <a:srgbClr val="FF0000"/>
                </a:solidFill>
              </a:rPr>
              <a:t>hdfs</a:t>
            </a:r>
            <a:r>
              <a:rPr lang="en-IN" sz="2400" b="1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D155D-93F5-48D6-99A9-5A5B4FA53967}"/>
              </a:ext>
            </a:extLst>
          </p:cNvPr>
          <p:cNvSpPr/>
          <p:nvPr/>
        </p:nvSpPr>
        <p:spPr>
          <a:xfrm>
            <a:off x="874644" y="173821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Command to find the Version of Hadoop:   </a:t>
            </a:r>
          </a:p>
          <a:p>
            <a:r>
              <a:rPr lang="en-IN" dirty="0"/>
              <a:t>Command: </a:t>
            </a:r>
            <a:r>
              <a:rPr lang="en-IN" dirty="0" err="1"/>
              <a:t>hadoop</a:t>
            </a:r>
            <a:r>
              <a:rPr lang="en-IN" dirty="0"/>
              <a:t> version </a:t>
            </a:r>
          </a:p>
          <a:p>
            <a:r>
              <a:rPr lang="en-IN" dirty="0"/>
              <a:t>2. </a:t>
            </a:r>
            <a:r>
              <a:rPr lang="en-US" dirty="0"/>
              <a:t>LS command:   </a:t>
            </a:r>
          </a:p>
          <a:p>
            <a:r>
              <a:rPr lang="en-US" dirty="0"/>
              <a:t>Displays List of Files and Directories in HDFS file Path  </a:t>
            </a:r>
          </a:p>
          <a:p>
            <a:r>
              <a:rPr lang="en-US" dirty="0"/>
              <a:t>Command: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–ls / </a:t>
            </a:r>
          </a:p>
          <a:p>
            <a:r>
              <a:rPr lang="en-US" dirty="0"/>
              <a:t>3. MKDIR command:   </a:t>
            </a:r>
          </a:p>
          <a:p>
            <a:r>
              <a:rPr lang="en-US" dirty="0"/>
              <a:t>It creates the directory in HDFS  </a:t>
            </a:r>
          </a:p>
          <a:p>
            <a:r>
              <a:rPr lang="en-US" dirty="0"/>
              <a:t>Syntax: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</a:t>
            </a:r>
            <a:r>
              <a:rPr lang="en-US" dirty="0" err="1"/>
              <a:t>mkdir</a:t>
            </a:r>
            <a:r>
              <a:rPr lang="en-US" dirty="0"/>
              <a:t>  /</a:t>
            </a:r>
            <a:r>
              <a:rPr lang="en-US" dirty="0" err="1"/>
              <a:t>directory_name</a:t>
            </a:r>
            <a:r>
              <a:rPr lang="en-US" dirty="0"/>
              <a:t> </a:t>
            </a:r>
          </a:p>
          <a:p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</a:t>
            </a:r>
            <a:r>
              <a:rPr lang="en-US" dirty="0" err="1"/>
              <a:t>mkdir</a:t>
            </a:r>
            <a:r>
              <a:rPr lang="en-US" dirty="0"/>
              <a:t> /</a:t>
            </a:r>
            <a:r>
              <a:rPr lang="en-US" dirty="0" err="1"/>
              <a:t>new_edureka</a:t>
            </a:r>
            <a:endParaRPr lang="en-US" dirty="0"/>
          </a:p>
          <a:p>
            <a:r>
              <a:rPr lang="en-US" dirty="0"/>
              <a:t>4. DU command:   </a:t>
            </a:r>
          </a:p>
          <a:p>
            <a:r>
              <a:rPr lang="en-US" dirty="0"/>
              <a:t>Displays the summary of file lengths.  </a:t>
            </a:r>
          </a:p>
          <a:p>
            <a:r>
              <a:rPr lang="en-US" dirty="0"/>
              <a:t>Syntax: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–du –s /path/to/</a:t>
            </a:r>
            <a:r>
              <a:rPr lang="en-US" dirty="0" err="1"/>
              <a:t>file_in_hdfs</a:t>
            </a:r>
            <a:r>
              <a:rPr lang="en-US" dirty="0"/>
              <a:t> </a:t>
            </a:r>
          </a:p>
          <a:p>
            <a:r>
              <a:rPr lang="en-US" dirty="0"/>
              <a:t>Command: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–du –s /</a:t>
            </a:r>
            <a:r>
              <a:rPr lang="en-US" dirty="0" err="1"/>
              <a:t>new_edureka</a:t>
            </a:r>
            <a:r>
              <a:rPr lang="en-US" dirty="0"/>
              <a:t>/test  </a:t>
            </a:r>
          </a:p>
          <a:p>
            <a:r>
              <a:rPr lang="en-US" dirty="0"/>
              <a:t>Note: Here test is a file that exists in HDFS in the directory </a:t>
            </a:r>
            <a:r>
              <a:rPr lang="en-US" dirty="0" err="1"/>
              <a:t>new_edureka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54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EB1121-0784-4CDD-95A9-BBB626EC4B9E}"/>
              </a:ext>
            </a:extLst>
          </p:cNvPr>
          <p:cNvSpPr/>
          <p:nvPr/>
        </p:nvSpPr>
        <p:spPr>
          <a:xfrm>
            <a:off x="1569057" y="974152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5. TOUCHZ command:  </a:t>
            </a:r>
          </a:p>
          <a:p>
            <a:r>
              <a:rPr lang="en-IN" dirty="0"/>
              <a:t>Create a file in HDFS with file size 0 bytes  </a:t>
            </a:r>
          </a:p>
          <a:p>
            <a:r>
              <a:rPr lang="en-IN" dirty="0"/>
              <a:t>Syntax: </a:t>
            </a:r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–</a:t>
            </a:r>
            <a:r>
              <a:rPr lang="en-IN" dirty="0" err="1"/>
              <a:t>touchz</a:t>
            </a:r>
            <a:r>
              <a:rPr lang="en-IN" dirty="0"/>
              <a:t> /directory/filename </a:t>
            </a:r>
          </a:p>
          <a:p>
            <a:r>
              <a:rPr lang="en-IN" dirty="0" err="1"/>
              <a:t>E.g</a:t>
            </a:r>
            <a:r>
              <a:rPr lang="en-IN" dirty="0"/>
              <a:t>: </a:t>
            </a:r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–</a:t>
            </a:r>
            <a:r>
              <a:rPr lang="en-IN" dirty="0" err="1"/>
              <a:t>touchz</a:t>
            </a:r>
            <a:r>
              <a:rPr lang="en-IN" dirty="0"/>
              <a:t> /</a:t>
            </a:r>
            <a:r>
              <a:rPr lang="en-IN" dirty="0" err="1"/>
              <a:t>newedureka</a:t>
            </a:r>
            <a:r>
              <a:rPr lang="en-IN" dirty="0"/>
              <a:t>/sample. </a:t>
            </a:r>
          </a:p>
          <a:p>
            <a:r>
              <a:rPr lang="en-IN" dirty="0"/>
              <a:t>Note: Here we are trying to create a file named “sample” in the directory ‘</a:t>
            </a:r>
            <a:r>
              <a:rPr lang="en-IN" dirty="0" err="1"/>
              <a:t>new_edureka</a:t>
            </a:r>
            <a:r>
              <a:rPr lang="en-IN" dirty="0"/>
              <a:t>’ of </a:t>
            </a:r>
            <a:r>
              <a:rPr lang="en-IN" dirty="0" err="1"/>
              <a:t>hdfs</a:t>
            </a:r>
            <a:r>
              <a:rPr lang="en-IN" dirty="0"/>
              <a:t> with file size 0 bytes. </a:t>
            </a:r>
          </a:p>
          <a:p>
            <a:r>
              <a:rPr lang="en-IN" dirty="0"/>
              <a:t> </a:t>
            </a:r>
            <a:r>
              <a:rPr lang="en-US" dirty="0"/>
              <a:t>Use the du command to check the file size </a:t>
            </a:r>
          </a:p>
          <a:p>
            <a:r>
              <a:rPr lang="en-US" dirty="0"/>
              <a:t>Command: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–du –s /</a:t>
            </a:r>
            <a:r>
              <a:rPr lang="en-US" dirty="0" err="1"/>
              <a:t>new_edureka</a:t>
            </a:r>
            <a:r>
              <a:rPr lang="en-US" dirty="0"/>
              <a:t>/sample </a:t>
            </a:r>
          </a:p>
          <a:p>
            <a:r>
              <a:rPr lang="en-US" dirty="0"/>
              <a:t>6. CAT command:  </a:t>
            </a:r>
          </a:p>
          <a:p>
            <a:r>
              <a:rPr lang="en-US" dirty="0"/>
              <a:t>Copies source paths to </a:t>
            </a:r>
            <a:r>
              <a:rPr lang="en-US" dirty="0" err="1"/>
              <a:t>stdout</a:t>
            </a:r>
            <a:r>
              <a:rPr lang="en-US" dirty="0"/>
              <a:t>.  </a:t>
            </a:r>
          </a:p>
          <a:p>
            <a:r>
              <a:rPr lang="en-US" dirty="0"/>
              <a:t>Syntax: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–cat /path/to/</a:t>
            </a:r>
            <a:r>
              <a:rPr lang="en-US" dirty="0" err="1"/>
              <a:t>file_in_hdfs</a:t>
            </a:r>
            <a:r>
              <a:rPr lang="en-US" dirty="0"/>
              <a:t> </a:t>
            </a:r>
          </a:p>
          <a:p>
            <a:r>
              <a:rPr lang="en-US" dirty="0"/>
              <a:t>Command: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–cat  /</a:t>
            </a:r>
            <a:r>
              <a:rPr lang="en-US" dirty="0" err="1"/>
              <a:t>new_edureka</a:t>
            </a:r>
            <a:r>
              <a:rPr lang="en-US" dirty="0"/>
              <a:t>/test </a:t>
            </a:r>
          </a:p>
          <a:p>
            <a:r>
              <a:rPr lang="en-US" dirty="0"/>
              <a:t>Note: Here test is a file that exists in HDFS in the directory </a:t>
            </a:r>
            <a:r>
              <a:rPr lang="en-US" dirty="0" err="1"/>
              <a:t>new_edureka</a:t>
            </a:r>
            <a:r>
              <a:rPr lang="en-US" dirty="0"/>
              <a:t> </a:t>
            </a:r>
          </a:p>
          <a:p>
            <a:r>
              <a:rPr lang="en-US" dirty="0"/>
              <a:t>7. TEXT command:  </a:t>
            </a:r>
          </a:p>
          <a:p>
            <a:r>
              <a:rPr lang="en-US" dirty="0"/>
              <a:t>Takes a source file and outputs the file in text format.( Same as Cat command )  </a:t>
            </a:r>
          </a:p>
          <a:p>
            <a:r>
              <a:rPr lang="en-US" dirty="0"/>
              <a:t>Syntax: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–text /path/to/</a:t>
            </a:r>
            <a:r>
              <a:rPr lang="en-US" dirty="0" err="1"/>
              <a:t>file_in_hdfs</a:t>
            </a:r>
            <a:r>
              <a:rPr lang="en-US" dirty="0"/>
              <a:t> </a:t>
            </a:r>
          </a:p>
          <a:p>
            <a:r>
              <a:rPr lang="en-US" dirty="0"/>
              <a:t>Command: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–text  /</a:t>
            </a:r>
            <a:r>
              <a:rPr lang="en-US" dirty="0" err="1"/>
              <a:t>new_edureka</a:t>
            </a:r>
            <a:r>
              <a:rPr lang="en-US" dirty="0"/>
              <a:t>/test </a:t>
            </a:r>
          </a:p>
          <a:p>
            <a:r>
              <a:rPr lang="en-US" dirty="0"/>
              <a:t>Note: Here test is a file that exists in HDFS in the directory </a:t>
            </a:r>
            <a:r>
              <a:rPr lang="en-US" dirty="0" err="1"/>
              <a:t>new_edureka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83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55995A-8AFD-4F9E-BB34-0CD6593CB42A}"/>
              </a:ext>
            </a:extLst>
          </p:cNvPr>
          <p:cNvSpPr/>
          <p:nvPr/>
        </p:nvSpPr>
        <p:spPr>
          <a:xfrm>
            <a:off x="1815547" y="1100638"/>
            <a:ext cx="812358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8. </a:t>
            </a:r>
            <a:r>
              <a:rPr lang="en-IN" dirty="0" err="1"/>
              <a:t>copyFromLocal</a:t>
            </a:r>
            <a:r>
              <a:rPr lang="en-IN" dirty="0"/>
              <a:t> command :  </a:t>
            </a:r>
          </a:p>
          <a:p>
            <a:r>
              <a:rPr lang="en-IN" dirty="0"/>
              <a:t>Copy the file from Local file system to HDFS.  </a:t>
            </a:r>
          </a:p>
          <a:p>
            <a:r>
              <a:rPr lang="en-IN" dirty="0"/>
              <a:t>Syntax: </a:t>
            </a:r>
            <a:r>
              <a:rPr lang="en-IN" dirty="0" err="1"/>
              <a:t>hdfs</a:t>
            </a:r>
            <a:r>
              <a:rPr lang="en-IN" dirty="0"/>
              <a:t> fs -</a:t>
            </a:r>
            <a:r>
              <a:rPr lang="en-IN" dirty="0" err="1"/>
              <a:t>copyFromLocal</a:t>
            </a:r>
            <a:r>
              <a:rPr lang="en-IN" dirty="0"/>
              <a:t> &lt;</a:t>
            </a:r>
            <a:r>
              <a:rPr lang="en-IN" dirty="0" err="1"/>
              <a:t>localsrc</a:t>
            </a:r>
            <a:r>
              <a:rPr lang="en-IN" dirty="0"/>
              <a:t>&gt; URI </a:t>
            </a:r>
          </a:p>
          <a:p>
            <a:r>
              <a:rPr lang="en-IN" dirty="0" err="1"/>
              <a:t>E.g</a:t>
            </a:r>
            <a:r>
              <a:rPr lang="en-IN" dirty="0"/>
              <a:t>: </a:t>
            </a:r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–</a:t>
            </a:r>
            <a:r>
              <a:rPr lang="en-IN" dirty="0" err="1"/>
              <a:t>copyFromLocal</a:t>
            </a:r>
            <a:r>
              <a:rPr lang="en-IN" dirty="0"/>
              <a:t> /home/</a:t>
            </a:r>
            <a:r>
              <a:rPr lang="en-IN" dirty="0" err="1"/>
              <a:t>edureka</a:t>
            </a:r>
            <a:r>
              <a:rPr lang="en-IN" dirty="0"/>
              <a:t>/Desktop/test /</a:t>
            </a:r>
            <a:r>
              <a:rPr lang="en-IN" dirty="0" err="1"/>
              <a:t>new_edureka</a:t>
            </a:r>
            <a:r>
              <a:rPr lang="en-IN" dirty="0"/>
              <a:t> </a:t>
            </a:r>
          </a:p>
          <a:p>
            <a:r>
              <a:rPr lang="en-IN" dirty="0"/>
              <a:t>Note: Here test is the file present in the local directory - /home/</a:t>
            </a:r>
            <a:r>
              <a:rPr lang="en-IN" dirty="0" err="1"/>
              <a:t>edureka</a:t>
            </a:r>
            <a:r>
              <a:rPr lang="en-IN" dirty="0"/>
              <a:t>/Desktop </a:t>
            </a:r>
          </a:p>
          <a:p>
            <a:r>
              <a:rPr lang="en-IN" dirty="0"/>
              <a:t>9. </a:t>
            </a:r>
            <a:r>
              <a:rPr lang="en-IN" dirty="0" err="1"/>
              <a:t>copyToLocal</a:t>
            </a:r>
            <a:r>
              <a:rPr lang="en-IN" dirty="0"/>
              <a:t> command :  </a:t>
            </a:r>
          </a:p>
          <a:p>
            <a:r>
              <a:rPr lang="en-IN" dirty="0"/>
              <a:t>Copy the file from HDFS to Local File System.  </a:t>
            </a:r>
          </a:p>
          <a:p>
            <a:r>
              <a:rPr lang="en-IN" dirty="0"/>
              <a:t>Syntax: </a:t>
            </a:r>
            <a:r>
              <a:rPr lang="en-IN" dirty="0" err="1"/>
              <a:t>hdfs</a:t>
            </a:r>
            <a:r>
              <a:rPr lang="en-IN" dirty="0"/>
              <a:t> fs -</a:t>
            </a:r>
            <a:r>
              <a:rPr lang="en-IN" dirty="0" err="1"/>
              <a:t>copyToLocal</a:t>
            </a:r>
            <a:r>
              <a:rPr lang="en-IN" dirty="0"/>
              <a:t> URI &lt;</a:t>
            </a:r>
            <a:r>
              <a:rPr lang="en-IN" dirty="0" err="1"/>
              <a:t>localdst</a:t>
            </a:r>
            <a:r>
              <a:rPr lang="en-IN" dirty="0"/>
              <a:t>&gt; </a:t>
            </a:r>
          </a:p>
          <a:p>
            <a:r>
              <a:rPr lang="en-IN" dirty="0"/>
              <a:t>Command: </a:t>
            </a:r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–</a:t>
            </a:r>
            <a:r>
              <a:rPr lang="en-IN" dirty="0" err="1"/>
              <a:t>copyToLocal</a:t>
            </a:r>
            <a:r>
              <a:rPr lang="en-IN" dirty="0"/>
              <a:t> /</a:t>
            </a:r>
            <a:r>
              <a:rPr lang="en-IN" dirty="0" err="1"/>
              <a:t>new_edureka</a:t>
            </a:r>
            <a:r>
              <a:rPr lang="en-IN" dirty="0"/>
              <a:t>/test /home/</a:t>
            </a:r>
            <a:r>
              <a:rPr lang="en-IN" dirty="0" err="1"/>
              <a:t>edureka</a:t>
            </a:r>
            <a:r>
              <a:rPr lang="en-IN" dirty="0"/>
              <a:t> </a:t>
            </a:r>
          </a:p>
          <a:p>
            <a:r>
              <a:rPr lang="en-IN" dirty="0"/>
              <a:t>Note: Here test is a file present in </a:t>
            </a:r>
            <a:r>
              <a:rPr lang="en-IN" dirty="0" err="1"/>
              <a:t>new_edureka</a:t>
            </a:r>
            <a:r>
              <a:rPr lang="en-IN" dirty="0"/>
              <a:t> directory of HDFS </a:t>
            </a:r>
          </a:p>
          <a:p>
            <a:r>
              <a:rPr lang="en-IN" dirty="0"/>
              <a:t>10. PUT command:  </a:t>
            </a:r>
          </a:p>
          <a:p>
            <a:r>
              <a:rPr lang="en-IN" dirty="0"/>
              <a:t>Copy single source, or multiple </a:t>
            </a:r>
            <a:r>
              <a:rPr lang="en-IN" dirty="0" err="1"/>
              <a:t>srcs</a:t>
            </a:r>
            <a:r>
              <a:rPr lang="en-IN" dirty="0"/>
              <a:t> from local file system to the destination file system.   </a:t>
            </a:r>
          </a:p>
          <a:p>
            <a:r>
              <a:rPr lang="en-IN" dirty="0"/>
              <a:t>Syntax: </a:t>
            </a:r>
            <a:r>
              <a:rPr lang="en-IN" dirty="0" err="1"/>
              <a:t>hdfs</a:t>
            </a:r>
            <a:r>
              <a:rPr lang="en-IN" dirty="0"/>
              <a:t> fs -put &lt;</a:t>
            </a:r>
            <a:r>
              <a:rPr lang="en-IN" dirty="0" err="1"/>
              <a:t>localsrc</a:t>
            </a:r>
            <a:r>
              <a:rPr lang="en-IN" dirty="0"/>
              <a:t>&gt; ... &lt;</a:t>
            </a:r>
            <a:r>
              <a:rPr lang="en-IN" dirty="0" err="1"/>
              <a:t>dst</a:t>
            </a:r>
            <a:r>
              <a:rPr lang="en-IN" dirty="0"/>
              <a:t>&gt; </a:t>
            </a:r>
          </a:p>
          <a:p>
            <a:r>
              <a:rPr lang="en-IN" dirty="0"/>
              <a:t>Command: </a:t>
            </a:r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–put /home/</a:t>
            </a:r>
            <a:r>
              <a:rPr lang="en-IN" dirty="0" err="1"/>
              <a:t>edureka</a:t>
            </a:r>
            <a:r>
              <a:rPr lang="en-IN" dirty="0"/>
              <a:t>/Desktop/test /user </a:t>
            </a:r>
          </a:p>
        </p:txBody>
      </p:sp>
    </p:spTree>
    <p:extLst>
      <p:ext uri="{BB962C8B-B14F-4D97-AF65-F5344CB8AC3E}">
        <p14:creationId xmlns:p14="http://schemas.microsoft.com/office/powerpoint/2010/main" val="383347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7D2B73-D2A6-4C8B-96B6-5B87AA3F9077}"/>
              </a:ext>
            </a:extLst>
          </p:cNvPr>
          <p:cNvSpPr/>
          <p:nvPr/>
        </p:nvSpPr>
        <p:spPr>
          <a:xfrm>
            <a:off x="869342" y="824374"/>
            <a:ext cx="105805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Note: </a:t>
            </a:r>
            <a:r>
              <a:rPr lang="en-IN" dirty="0" err="1"/>
              <a:t>copyFromLocal</a:t>
            </a:r>
            <a:r>
              <a:rPr lang="en-IN" dirty="0"/>
              <a:t> is similar to put command, except that the source is restricted to a </a:t>
            </a:r>
          </a:p>
          <a:p>
            <a:r>
              <a:rPr lang="en-IN" dirty="0"/>
              <a:t>local file reference 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11. GET command:  </a:t>
            </a:r>
          </a:p>
          <a:p>
            <a:r>
              <a:rPr lang="en-IN" dirty="0"/>
              <a:t>Copy files from </a:t>
            </a:r>
            <a:r>
              <a:rPr lang="en-IN" dirty="0" err="1"/>
              <a:t>hdfs</a:t>
            </a:r>
            <a:r>
              <a:rPr lang="en-IN" dirty="0"/>
              <a:t> to the local file system.  </a:t>
            </a:r>
          </a:p>
          <a:p>
            <a:r>
              <a:rPr lang="en-IN" dirty="0"/>
              <a:t>Syntax: </a:t>
            </a:r>
            <a:r>
              <a:rPr lang="en-IN" dirty="0" err="1"/>
              <a:t>hadoop</a:t>
            </a:r>
            <a:r>
              <a:rPr lang="en-IN" dirty="0"/>
              <a:t> fs -get [-</a:t>
            </a:r>
            <a:r>
              <a:rPr lang="en-IN" dirty="0" err="1"/>
              <a:t>ignorecrc</a:t>
            </a:r>
            <a:r>
              <a:rPr lang="en-IN" dirty="0"/>
              <a:t>] [-</a:t>
            </a:r>
            <a:r>
              <a:rPr lang="en-IN" dirty="0" err="1"/>
              <a:t>crc</a:t>
            </a:r>
            <a:r>
              <a:rPr lang="en-IN" dirty="0"/>
              <a:t>] &lt;</a:t>
            </a:r>
            <a:r>
              <a:rPr lang="en-IN" dirty="0" err="1"/>
              <a:t>src</a:t>
            </a:r>
            <a:r>
              <a:rPr lang="en-IN" dirty="0"/>
              <a:t>&gt; &lt;</a:t>
            </a:r>
            <a:r>
              <a:rPr lang="en-IN" dirty="0" err="1"/>
              <a:t>localdst</a:t>
            </a:r>
            <a:r>
              <a:rPr lang="en-IN" dirty="0"/>
              <a:t>&gt; </a:t>
            </a:r>
          </a:p>
          <a:p>
            <a:r>
              <a:rPr lang="en-IN" dirty="0" err="1"/>
              <a:t>E.g</a:t>
            </a:r>
            <a:r>
              <a:rPr lang="en-IN" dirty="0"/>
              <a:t>: </a:t>
            </a:r>
            <a:r>
              <a:rPr lang="en-IN" dirty="0" err="1"/>
              <a:t>hdfs</a:t>
            </a:r>
            <a:r>
              <a:rPr lang="en-IN" dirty="0"/>
              <a:t> </a:t>
            </a:r>
            <a:r>
              <a:rPr lang="en-IN" dirty="0" err="1"/>
              <a:t>dfs</a:t>
            </a:r>
            <a:r>
              <a:rPr lang="en-IN" dirty="0"/>
              <a:t> –get /user/test /home/</a:t>
            </a:r>
            <a:r>
              <a:rPr lang="en-IN" dirty="0" err="1"/>
              <a:t>edureka</a:t>
            </a:r>
            <a:r>
              <a:rPr lang="en-IN" dirty="0"/>
              <a:t> </a:t>
            </a:r>
          </a:p>
          <a:p>
            <a:r>
              <a:rPr lang="en-US" dirty="0"/>
              <a:t>Note: </a:t>
            </a:r>
            <a:r>
              <a:rPr lang="en-US" dirty="0" err="1"/>
              <a:t>copyToLocal</a:t>
            </a:r>
            <a:r>
              <a:rPr lang="en-US" dirty="0"/>
              <a:t> is similar to get command, except that the destination is restricted to a local file reference. </a:t>
            </a:r>
          </a:p>
          <a:p>
            <a:r>
              <a:rPr lang="en-US" dirty="0"/>
              <a:t>12. COUNT command:  </a:t>
            </a:r>
          </a:p>
          <a:p>
            <a:r>
              <a:rPr lang="en-US" dirty="0"/>
              <a:t>Count the number of directories, files and bytes under the paths that match the specified file pattern.  </a:t>
            </a:r>
          </a:p>
          <a:p>
            <a:r>
              <a:rPr lang="en-US" dirty="0"/>
              <a:t>Command: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–count /user </a:t>
            </a:r>
          </a:p>
          <a:p>
            <a:r>
              <a:rPr lang="en-US" dirty="0"/>
              <a:t>13. RM command:  </a:t>
            </a:r>
          </a:p>
          <a:p>
            <a:r>
              <a:rPr lang="en-US" dirty="0"/>
              <a:t>Remove the file from HDFS.  </a:t>
            </a:r>
          </a:p>
          <a:p>
            <a:r>
              <a:rPr lang="en-US" dirty="0"/>
              <a:t>Syntax: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–rm /path/to/</a:t>
            </a:r>
            <a:r>
              <a:rPr lang="en-US" dirty="0" err="1"/>
              <a:t>file_in_hdfs</a:t>
            </a:r>
            <a:r>
              <a:rPr lang="en-US" dirty="0"/>
              <a:t> </a:t>
            </a:r>
          </a:p>
          <a:p>
            <a:r>
              <a:rPr lang="en-US" dirty="0"/>
              <a:t>Command: 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–rm  /</a:t>
            </a:r>
            <a:r>
              <a:rPr lang="en-US" dirty="0" err="1"/>
              <a:t>new_edureka</a:t>
            </a:r>
            <a:r>
              <a:rPr lang="en-US" dirty="0"/>
              <a:t>/test </a:t>
            </a:r>
          </a:p>
          <a:p>
            <a:r>
              <a:rPr lang="en-US" dirty="0"/>
              <a:t>RMR command:  </a:t>
            </a:r>
          </a:p>
          <a:p>
            <a:r>
              <a:rPr lang="en-US" dirty="0"/>
              <a:t>Remove the directory to HDFS  </a:t>
            </a:r>
          </a:p>
          <a:p>
            <a:r>
              <a:rPr lang="en-US" dirty="0"/>
              <a:t>Syntax: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</a:t>
            </a:r>
            <a:r>
              <a:rPr lang="en-US" dirty="0" err="1"/>
              <a:t>rmr</a:t>
            </a:r>
            <a:r>
              <a:rPr lang="en-US" dirty="0"/>
              <a:t> /path/to/</a:t>
            </a:r>
            <a:r>
              <a:rPr lang="en-US" dirty="0" err="1"/>
              <a:t>directory_in_hdfs</a:t>
            </a:r>
            <a:r>
              <a:rPr lang="en-US" dirty="0"/>
              <a:t> </a:t>
            </a:r>
          </a:p>
          <a:p>
            <a:r>
              <a:rPr lang="en-US" dirty="0"/>
              <a:t>Command: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</a:t>
            </a:r>
            <a:r>
              <a:rPr lang="en-US" dirty="0" err="1"/>
              <a:t>rmr</a:t>
            </a:r>
            <a:r>
              <a:rPr lang="en-US" dirty="0"/>
              <a:t> /</a:t>
            </a:r>
            <a:r>
              <a:rPr lang="en-US" dirty="0" err="1"/>
              <a:t>new_edureka</a:t>
            </a:r>
            <a:r>
              <a:rPr lang="en-US" dirty="0"/>
              <a:t>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89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987</Words>
  <Application>Microsoft Office PowerPoint</Application>
  <PresentationFormat>Widescreen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Linux Commands and Hadoop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Commands and Hadoop commands</dc:title>
  <dc:creator>shwet</dc:creator>
  <cp:lastModifiedBy> </cp:lastModifiedBy>
  <cp:revision>8</cp:revision>
  <dcterms:created xsi:type="dcterms:W3CDTF">2019-01-30T15:52:23Z</dcterms:created>
  <dcterms:modified xsi:type="dcterms:W3CDTF">2019-01-31T10:59:47Z</dcterms:modified>
</cp:coreProperties>
</file>