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6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1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3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10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9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3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7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9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4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9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23D2-2F4E-4177-B95E-BCFD2A703DEB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E79DA-25AF-47E0-A4EB-B69C8498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9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294-0C7A-494F-8B80-2B9DB72F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</a:t>
            </a:r>
            <a:br>
              <a:rPr lang="en-US" b="1" dirty="0"/>
            </a:br>
            <a:r>
              <a:rPr lang="en-US" b="1" dirty="0"/>
              <a:t>with 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299F-3EEE-4F78-A62F-A1CC3021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Lecture-2</a:t>
            </a:r>
          </a:p>
          <a:p>
            <a:r>
              <a:rPr lang="en-US" dirty="0"/>
              <a:t>Vandna Batra</a:t>
            </a:r>
          </a:p>
          <a:p>
            <a:r>
              <a:rPr lang="en-US" dirty="0"/>
              <a:t>CSE,FET,MRIIRS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D3C4-54BC-4EEA-A538-E00E6B60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Matrix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4099-9ED6-4333-A345-25D651CE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matrix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collection of data elements arranged in a two-dimensional rectangular layout. The following is an example of a matrix with 2 rows and 3 columns.</a:t>
            </a:r>
            <a:endParaRPr lang="en-IN" dirty="0"/>
          </a:p>
        </p:txBody>
      </p:sp>
      <p:pic>
        <p:nvPicPr>
          <p:cNvPr id="1026" name="Picture 2" descr="    [         ]&#10;      2  4  3&#10;A =   1  5  7&#10;">
            <a:extLst>
              <a:ext uri="{FF2B5EF4-FFF2-40B4-BE49-F238E27FC236}">
                <a16:creationId xmlns:a16="http://schemas.microsoft.com/office/drawing/2014/main" id="{86E7AE1F-8BDF-40FD-B79C-88647735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06" y="3267075"/>
            <a:ext cx="9906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EE4B3-A56A-4475-AB80-A912F06D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64" y="3719313"/>
            <a:ext cx="6682343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A27C-C6AA-48D3-87DB-D110C31D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3973-3110-4BDA-BBBE-8FF716B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 element at the 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1" baseline="3000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row,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1" baseline="3000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column of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can be accessed by the expression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A[m, n]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The entire 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1" baseline="3000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row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can be extracted as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A[m, ]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Similarly, the entire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1" baseline="3000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column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can be extracted as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A[ ,n]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C166-2018-4025-BC4A-911C6B8B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4" y="2958050"/>
            <a:ext cx="4275190" cy="5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693E3-1016-4810-87B0-83B6A6BC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66" y="4166710"/>
            <a:ext cx="3680398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C427-36CB-49C5-8848-EDB83CD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9E76-9337-45B7-BFAC-4A454E0E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Transpose: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We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construct the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transpose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of a matrix by interchanging its columns and rows with the function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A7CAD-E501-4629-BCCA-919DB057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9" y="3193822"/>
            <a:ext cx="4095253" cy="89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E9F20-F51D-484E-9DF0-F76983F21CC0}"/>
              </a:ext>
            </a:extLst>
          </p:cNvPr>
          <p:cNvSpPr txBox="1"/>
          <p:nvPr/>
        </p:nvSpPr>
        <p:spPr>
          <a:xfrm>
            <a:off x="847818" y="431562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Combining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E3F58-47BA-4497-90F5-A07A1705F0BE}"/>
              </a:ext>
            </a:extLst>
          </p:cNvPr>
          <p:cNvSpPr txBox="1"/>
          <p:nvPr/>
        </p:nvSpPr>
        <p:spPr>
          <a:xfrm>
            <a:off x="847818" y="4841033"/>
            <a:ext cx="842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The columns of two matrices having the same number of rows can be combined into a larger matrix. For example, suppose we have another matrix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also with 3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20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AB65-9880-43A5-A6BC-7D20FC88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56BCE9-D668-4BD0-BD29-7E795B1E1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27" y="2348554"/>
            <a:ext cx="7144844" cy="3505504"/>
          </a:xfrm>
        </p:spPr>
      </p:pic>
    </p:spTree>
    <p:extLst>
      <p:ext uri="{BB962C8B-B14F-4D97-AF65-F5344CB8AC3E}">
        <p14:creationId xmlns:p14="http://schemas.microsoft.com/office/powerpoint/2010/main" val="13661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3FE-E9DC-4E35-8C15-9FC486E7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4F2B-85C1-49B5-B166-60FD6DC61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26" y="2382847"/>
            <a:ext cx="8762260" cy="3436918"/>
          </a:xfrm>
        </p:spPr>
      </p:pic>
    </p:spTree>
    <p:extLst>
      <p:ext uri="{BB962C8B-B14F-4D97-AF65-F5344CB8AC3E}">
        <p14:creationId xmlns:p14="http://schemas.microsoft.com/office/powerpoint/2010/main" val="302155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1A0-2883-44B3-95DE-EC7F6F1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List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D356-7665-4402-9D74-C5B5CB78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list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generic vector containing other objects.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For example, the following variable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list containing copies of three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 and a numeric value 3.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04B54-BDFA-4B4B-9718-1D9D83BE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0" y="3763051"/>
            <a:ext cx="745761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D7A4-AF63-4C24-84A3-F1F0253D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Data Frame</a:t>
            </a:r>
            <a:br>
              <a:rPr lang="en-IN" b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8E39-CFFC-4DBC-9717-688BFB74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data frame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used for storing data tables. It is a list of vectors of equal length. For example, the following variable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df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is a data frame containing three vectors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ABC1A-7576-44B7-B11B-DCB56D53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50" y="3357270"/>
            <a:ext cx="7355205" cy="12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0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09B7-D170-48FB-B1DA-887B66A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34E23"/>
                </a:solidFill>
                <a:effectLst/>
                <a:latin typeface="Verdana" panose="020B0604030504040204" pitchFamily="34" charset="0"/>
              </a:rPr>
              <a:t>Built-in Data 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E338-C2D8-4A89-A477-85A22A5E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We use built-in data frames in R for our tutorials. For example, here is a built-in data frame in R, called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mtcars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To retrieve data in a cell, we would enter its row and column coordinates in the </a:t>
            </a:r>
            <a:r>
              <a:rPr lang="en-US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single square bracket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"[]"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operator. The two coordinates are separated by a comma.</a:t>
            </a:r>
            <a:endParaRPr lang="en-US" dirty="0">
              <a:solidFill>
                <a:srgbClr val="444444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the number of data rows in the data frame is given by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nrow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And the number of columns of a data frame is given by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ncol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074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328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Georgia</vt:lpstr>
      <vt:lpstr>Trebuchet MS</vt:lpstr>
      <vt:lpstr>Verdana</vt:lpstr>
      <vt:lpstr>Wingdings 3</vt:lpstr>
      <vt:lpstr>Facet</vt:lpstr>
      <vt:lpstr>Programming  with R</vt:lpstr>
      <vt:lpstr>Matrix </vt:lpstr>
      <vt:lpstr>PowerPoint Presentation</vt:lpstr>
      <vt:lpstr>PowerPoint Presentation</vt:lpstr>
      <vt:lpstr>PowerPoint Presentation</vt:lpstr>
      <vt:lpstr>PowerPoint Presentation</vt:lpstr>
      <vt:lpstr>List </vt:lpstr>
      <vt:lpstr>Data Frame </vt:lpstr>
      <vt:lpstr>Built-in Data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with R</dc:title>
  <dc:creator>Vandna Bajaj</dc:creator>
  <cp:lastModifiedBy>Vandna Bajaj</cp:lastModifiedBy>
  <cp:revision>6</cp:revision>
  <dcterms:created xsi:type="dcterms:W3CDTF">2021-07-30T06:16:55Z</dcterms:created>
  <dcterms:modified xsi:type="dcterms:W3CDTF">2021-08-06T04:43:07Z</dcterms:modified>
</cp:coreProperties>
</file>