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2036-D438-41F9-AE15-9D307F6DE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F053C-942E-4604-B378-BC9F58BF8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B2B4-27EB-4797-8E76-9E324E4B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98F1-8C14-4423-9F4D-D6E5AE0F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A586-79A8-4490-B6C3-31E055FD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71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222C-CD5F-4747-B9CD-B587885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A677C-437A-45BC-8F02-50212C537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3E18-C8D6-46B3-AEE1-EDAB553D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24B2-9185-48B3-A578-D2A934F8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0355-FC23-4712-8C70-072F5B29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00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321BD-0053-4A2E-8FE5-4AC46771F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55AA6-50CF-4B48-964C-5971A0FFD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D2B1-1C73-47E4-ADCB-36B9E2BA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54A8-5ED6-4628-8050-DB294679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7E69-5FF3-45DA-AD65-B7514719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8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40B-03F2-4DDE-A103-95599435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70F16-9331-4521-BFBD-407C2A6A5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A70C-5BF7-4F6F-ADBB-CC33A2D4A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6143-AD74-4102-ACDB-4863E31A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8F971-3B46-4048-A151-92A92893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22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4BA8-02E2-4305-A71C-4D69B535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F4515-CDFF-4177-BE30-4AABCD2A9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E86B8-B28E-4000-87F6-215D8753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A79B-871C-4FEA-8292-9DE79056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28BC-2431-47C2-81B9-FA7BD0D6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1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560A-BEBB-4F05-9D0E-C8B86932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86C-3A23-41CF-87E0-97B5FF3B0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0F4C3-DEAD-41C8-9548-45DD1B010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075F-4B1B-4A33-A3F3-471E85D9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57EF-896B-418D-8E1C-BA3892A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B16A7-6BFE-4485-8626-8D28CDBE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31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9F4C-8E1C-4FBA-9FE7-6D254AF9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0DE89-28C0-4001-918A-766ECEF46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CB876-F1FC-4D56-BAE2-5DCA449CB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707F2-F853-43A1-9476-4917EAE4B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BA01B-F6CB-4BDB-830D-B2B9C2572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6635A-DA25-40C1-A0C1-BCA514A8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D00AD-91A2-401F-BA29-DF225502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A12BB-5A92-465A-833C-DC919C1A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93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A8C6-2A3A-4520-A05C-2CEB109F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9301E-A4F7-45C1-8E17-EC987253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CA2F3-6674-41D4-9308-134012E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50F06-9182-49BF-ADBE-6B144BB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7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0BAB6-EB90-45F3-9129-CE57EA4E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88DF4-720F-4AA3-B3F6-2246C348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EEF61-37B0-4BB0-86B1-59987509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4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D6DD-86EE-4150-9BC5-4AF7763F6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B7B8C-4CA4-4259-865A-A4040DE55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E39D-B13D-4A29-9A42-8EA0EAF39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114B6-D8CC-47A7-A775-ADB11613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D51F2-0CB3-41FE-9FC7-81B56A38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E5530-0628-474C-B445-018512A8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9A5F-6A80-4E28-B3E7-AF580BA5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53A67-5920-4561-9E8E-119FA8F8C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2A588-25DF-4B47-A660-EA3ABB9AC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CCBF-25A4-4FE1-8CD7-CA5DDE35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D77F0-6774-4A16-A631-5E66D28B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97AA-0D1F-4E7F-A631-B842CF5D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9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838D7-7B3F-4B40-89A1-D78BA204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F090D-15BE-4874-83DC-52E32C87A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CAF7-B86D-48DA-BE65-CF973BA5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91D96-A830-48BC-9B1C-DD641249EAEA}" type="datetimeFigureOut">
              <a:rPr lang="en-IN" smtClean="0"/>
              <a:t>25-08-2021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47731-2386-4F0C-AA49-18A42B31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21FF7-6532-4BD2-B389-2B726001A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B354-03E3-4D8D-91FF-D23F4A308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2CCE-F652-4775-9C30-F3547C16B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9BA730-048A-4E02-8632-7B3A9E4C0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Lecture-4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45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22B3-D969-4C46-833E-DFF0F912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Delete Column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69942-9D48-4CBF-89AF-C0D5EECD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tenthclass$Blood_group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NULL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19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D1F3-0FC8-45F0-A148-66C66D70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Delete Row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9B57-A843-4A4E-9530-ADC1544E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[-1,] 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4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354D-0D9A-42C3-95EB-1BEFEBFC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375B0"/>
                </a:solidFill>
                <a:effectLst/>
                <a:latin typeface="Nunito Sans"/>
              </a:rPr>
              <a:t>Update Data in Data 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6F194-87E0-4F9D-8EB9-5FE304BA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968"/>
                </a:solidFill>
                <a:effectLst/>
                <a:latin typeface="Nunito Sans"/>
              </a:rPr>
              <a:t>Let’s suppose Sam scored 98 marks but as per our data frame marks are 87. So we can pass the below code to rectify it.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tenthclass$Marks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[2] = 98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tenthclass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01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A8A5-39C6-4BC1-971F-BEFC03E9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549"/>
          </a:xfrm>
        </p:spPr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B6E7-8386-48AD-9D2B-9A91D1B5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66"/>
            <a:ext cx="10515600" cy="5209297"/>
          </a:xfrm>
        </p:spPr>
        <p:txBody>
          <a:bodyPr/>
          <a:lstStyle/>
          <a:p>
            <a:r>
              <a:rPr lang="en-US" b="1" dirty="0"/>
              <a:t>If statement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FAEB4-B287-49A8-A82B-9FE3DF24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48" y="1476737"/>
            <a:ext cx="6551816" cy="1962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BD577-0D04-466B-92B1-DDA177788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86" y="3442144"/>
            <a:ext cx="7192062" cy="306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0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6F6B-DA05-40CC-9D57-D2BC66D3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 in 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0F82-8E0F-47DC-826C-08F290549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1. For Loops in 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3A36F-1556-4011-A156-489270EC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104" y="2678365"/>
            <a:ext cx="4218519" cy="201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5018-CB1D-4657-92D0-202F3F5D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Example:</a:t>
            </a:r>
            <a:r>
              <a:rPr lang="en-US" b="0" i="0" dirty="0" err="1">
                <a:solidFill>
                  <a:srgbClr val="4D5968"/>
                </a:solidFill>
                <a:effectLst/>
                <a:latin typeface="Nunito Sans"/>
              </a:rPr>
              <a:t>To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/>
              </a:rPr>
              <a:t> count the number of odd values in the list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D89BC-4C65-4DEE-AE1E-0493A3593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8711"/>
            <a:ext cx="7133948" cy="3559731"/>
          </a:xfrm>
        </p:spPr>
      </p:pic>
    </p:spTree>
    <p:extLst>
      <p:ext uri="{BB962C8B-B14F-4D97-AF65-F5344CB8AC3E}">
        <p14:creationId xmlns:p14="http://schemas.microsoft.com/office/powerpoint/2010/main" val="355800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A863-312A-4F73-8E48-6FCCE564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375B0"/>
                </a:solidFill>
                <a:effectLst/>
                <a:latin typeface="Nunito Sans"/>
              </a:rPr>
              <a:t>2. While Loop in 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B032EA-8A93-49FF-BED1-2B7B86313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261" y="1937667"/>
            <a:ext cx="4442845" cy="1996613"/>
          </a:xfrm>
        </p:spPr>
      </p:pic>
    </p:spTree>
    <p:extLst>
      <p:ext uri="{BB962C8B-B14F-4D97-AF65-F5344CB8AC3E}">
        <p14:creationId xmlns:p14="http://schemas.microsoft.com/office/powerpoint/2010/main" val="57770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0867-E356-404C-87F1-3FEA228F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D5968"/>
                </a:solidFill>
                <a:effectLst/>
                <a:latin typeface="Nunito Sans"/>
              </a:rPr>
              <a:t>Example:To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/>
              </a:rPr>
              <a:t> compute the square of the number until 3.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5F402-EFAB-4BFC-AAD5-1B9F1F255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823"/>
            <a:ext cx="5322903" cy="3105204"/>
          </a:xfrm>
        </p:spPr>
      </p:pic>
    </p:spTree>
    <p:extLst>
      <p:ext uri="{BB962C8B-B14F-4D97-AF65-F5344CB8AC3E}">
        <p14:creationId xmlns:p14="http://schemas.microsoft.com/office/powerpoint/2010/main" val="1939884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AC11-7FE0-4F64-9377-172B71D73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375B0"/>
                </a:solidFill>
                <a:effectLst/>
                <a:latin typeface="Nunito Sans"/>
              </a:rPr>
              <a:t>3. Repeat loops in 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6160-7C7F-4511-8E0F-0167C8873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968"/>
                </a:solidFill>
                <a:effectLst/>
                <a:latin typeface="Nunito Sans"/>
              </a:rPr>
              <a:t>This loop helps to execute the same code repeatedly until a stop condition is reached(break).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A4CD4-7A2E-4BFF-9BA8-278C8EFF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66446"/>
            <a:ext cx="5118717" cy="298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4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C7-A9D4-404A-9105-7A15FD4B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CA18-03BA-44E7-B75C-99FFDB02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Data visualization is the technique used to deliver insights in data using visual cues such as graphs, charts, maps, and many others.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This is useful as it helps in intuitive and easy understanding of the large quantities of data and thereby make better decisions regarding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33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7D1C-3E26-4FFE-B869-11791BF5C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A534-0BEC-4E31-8093-BB61B045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data frame is a table or a two-dimensional array-like structure in which each column contains values of one variable and each row contains one set of values from each column.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characteristics of a data frame.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column names should be non-empty.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row names should be unique.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data stored in a data frame can be of numeric, factor or character type.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Each column should contain same number of data items.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0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99F3-450A-4DC6-A08B-C6F4FE42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Types of Data Visualizations</a:t>
            </a:r>
            <a:br>
              <a:rPr lang="en-IN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CFF5-7F06-4E3C-9401-A97E57876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Bar Plot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There are two types of bar plots- horizontal and vertical which represent data points as horizontal or vertical bars of certain lengths proportional to value of the data item.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They are generally used for continuous and categorical variable plotting. 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By setting the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urw-din"/>
              </a:rPr>
              <a:t>horiz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parameter to true and false, we can get horizontal and vertical bar plots respectively.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Bar plots are used for the following scenarios: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perform a comparative study between the various data categories in the data set.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analyze the change of a variable over time in months or years.</a:t>
            </a:r>
          </a:p>
          <a:p>
            <a:pPr algn="l" fontAlgn="base"/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13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E3F3C-2491-48C6-BCE4-5F1DECF9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7C229-B397-4B4B-81F9-488933C95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249" y="1690688"/>
            <a:ext cx="6363251" cy="4214225"/>
          </a:xfrm>
        </p:spPr>
      </p:pic>
    </p:spTree>
    <p:extLst>
      <p:ext uri="{BB962C8B-B14F-4D97-AF65-F5344CB8AC3E}">
        <p14:creationId xmlns:p14="http://schemas.microsoft.com/office/powerpoint/2010/main" val="220189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7591-A0F4-475E-A686-920CC941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Histogram</a:t>
            </a:r>
            <a:br>
              <a:rPr lang="en-US" b="1" i="0" dirty="0">
                <a:solidFill>
                  <a:srgbClr val="273239"/>
                </a:solidFill>
                <a:effectLst/>
                <a:latin typeface="urw-din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0F21-1E11-447A-8AB7-7DC4729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histogram is like a bar chart as it uses bars of varying height to represent data distribution. However, in a histogram values are grouped into consecutive intervals called bins. In a Histogram, continuous values are grouped and displayed in these bins whose size can be varied.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airquality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A4D86-BF2F-4893-B62E-E408EC15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66" y="4878062"/>
            <a:ext cx="8108156" cy="120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0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36D6-CDE1-4A43-8A0D-482D92523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67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22CB-2283-4936-A457-07A329E9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804"/>
            <a:ext cx="10515600" cy="5582159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Box Plot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Statistical summary of the given data is presented graphically using a boxplot. A boxplot depicts information like the minimum and maximum data point, the median value, first and third quartile and interquartile range.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979AE9-C407-41D6-9900-5CB3E20D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36" y="2809690"/>
            <a:ext cx="5883150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6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8A6A-8594-47C2-AD61-A991A3B8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54B5-3574-45EC-9371-1C386502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Box Plots are used for: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give a comprehensive statistical description of the data through a visual cue.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identify the outlier points that do not lie in the inter-quartile range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931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4C87-724D-4A01-85E6-DDF134DB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07B4-24D0-427D-971F-C2862CD1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Scatter Plot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scatter plot is composed of many points on a Cartesian plane. Each point denotes the value taken by two parameters and helps us easily identify the relationship between them.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Scatter Plots are used in the following scenarios: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show whether an association exists between bivariate data.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measure the strength and direction of such a relationship.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6774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AD22-E3C6-4BA3-9A4D-0CEDCD33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065A4-8859-46F6-BB07-17F340AA6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47" y="1936095"/>
            <a:ext cx="7938826" cy="4130398"/>
          </a:xfrm>
        </p:spPr>
      </p:pic>
    </p:spTree>
    <p:extLst>
      <p:ext uri="{BB962C8B-B14F-4D97-AF65-F5344CB8AC3E}">
        <p14:creationId xmlns:p14="http://schemas.microsoft.com/office/powerpoint/2010/main" val="32531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68BD-EFE7-4CCE-95AC-0A3764A0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52EC-F241-4680-8572-C21B4ADF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Create Data Frame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F4360-3F0D-4EF9-BF42-F43BA0A33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55" y="2417848"/>
            <a:ext cx="9351108" cy="302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67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DDB3-41B6-413D-860C-051AF5ED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B9AB7-4BB4-4A43-AE2A-0F9717E38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748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Summary of Data in Data Frame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72EB0-9436-4907-B261-35988B95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608" y="2864196"/>
            <a:ext cx="7288567" cy="260338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summary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31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6CB9-E0F6-43E0-868F-D1A94E54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Extract Data from Data Frame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86576-CC60-47BF-B899-E8D25BCAF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99" y="2093380"/>
            <a:ext cx="7455020" cy="1848305"/>
          </a:xfrm>
        </p:spPr>
      </p:pic>
    </p:spTree>
    <p:extLst>
      <p:ext uri="{BB962C8B-B14F-4D97-AF65-F5344CB8AC3E}">
        <p14:creationId xmlns:p14="http://schemas.microsoft.com/office/powerpoint/2010/main" val="124840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551-1BAA-45C2-8575-A6E24830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Extract the first two rows and then all columns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D7885A-553B-4ACB-BECF-6957F1376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492" y="2529643"/>
            <a:ext cx="4616388" cy="1420920"/>
          </a:xfrm>
        </p:spPr>
      </p:pic>
    </p:spTree>
    <p:extLst>
      <p:ext uri="{BB962C8B-B14F-4D97-AF65-F5344CB8AC3E}">
        <p14:creationId xmlns:p14="http://schemas.microsoft.com/office/powerpoint/2010/main" val="192952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3FB11-59F7-42D9-8E76-444EA0BB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Add Row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4BAD7-C0F3-4703-8B0C-46C3D4F3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 more rows permanently to an existing data frame, we need to bring in the new rows in the same structure as the existing data frame and use the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rbind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638C3-6CD9-453E-88F0-262EB2C7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85" y="1711843"/>
            <a:ext cx="6773663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E624C-285C-44D9-B7B3-15CFBCAC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Column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884AD-3F2D-4B75-AA5A-299D843E2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365" y="1236371"/>
            <a:ext cx="6569009" cy="1943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706AB-B104-465F-B3CD-F3E03A8B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5" y="3429000"/>
            <a:ext cx="4206605" cy="18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2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1BC4-786C-40C5-9726-7C583D4F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36B4-3684-4C70-A572-C976FC81D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968"/>
                </a:solidFill>
                <a:effectLst/>
                <a:latin typeface="Nunito Sans"/>
              </a:rPr>
              <a:t>Now consider a case wherein we have to add blood group details of each and every student in class 10. We will add a new column for it and name it as “</a:t>
            </a:r>
            <a:r>
              <a:rPr lang="en-US" b="0" i="0" dirty="0" err="1">
                <a:solidFill>
                  <a:srgbClr val="4D5968"/>
                </a:solidFill>
                <a:effectLst/>
                <a:latin typeface="Nunito Sans"/>
              </a:rPr>
              <a:t>Blood_group</a:t>
            </a:r>
            <a:r>
              <a:rPr lang="en-US" b="0" i="0" dirty="0">
                <a:solidFill>
                  <a:srgbClr val="4D5968"/>
                </a:solidFill>
                <a:effectLst/>
                <a:latin typeface="Nunito Sans"/>
              </a:rPr>
              <a:t>”.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7D1C8-BE91-4D6D-A91D-FD3C4DBD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1" y="3090596"/>
            <a:ext cx="7496580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4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692</Words>
  <Application>Microsoft Office PowerPoint</Application>
  <PresentationFormat>Widescreen</PresentationFormat>
  <Paragraphs>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Nunito Sans</vt:lpstr>
      <vt:lpstr>Times New Roman</vt:lpstr>
      <vt:lpstr>urw-din</vt:lpstr>
      <vt:lpstr>Office Theme</vt:lpstr>
      <vt:lpstr>Programming in R</vt:lpstr>
      <vt:lpstr>Data Frames</vt:lpstr>
      <vt:lpstr>PowerPoint Presentation</vt:lpstr>
      <vt:lpstr>PowerPoint Presentation</vt:lpstr>
      <vt:lpstr>Extract Data from Data Frame</vt:lpstr>
      <vt:lpstr>Extract the first two rows and then all columns</vt:lpstr>
      <vt:lpstr>Add Row</vt:lpstr>
      <vt:lpstr>Add Column</vt:lpstr>
      <vt:lpstr>PowerPoint Presentation</vt:lpstr>
      <vt:lpstr>Delete Column</vt:lpstr>
      <vt:lpstr>Delete Row</vt:lpstr>
      <vt:lpstr>Update Data in Data Frame</vt:lpstr>
      <vt:lpstr>Control structures</vt:lpstr>
      <vt:lpstr>Loops in R</vt:lpstr>
      <vt:lpstr>Example:To count the number of odd values in the list</vt:lpstr>
      <vt:lpstr>2. While Loop in R</vt:lpstr>
      <vt:lpstr>Example:To compute the square of the number until 3.</vt:lpstr>
      <vt:lpstr>3. Repeat loops in R</vt:lpstr>
      <vt:lpstr>Data visualization in R </vt:lpstr>
      <vt:lpstr>Types of Data Visualizations </vt:lpstr>
      <vt:lpstr>PowerPoint Presentation</vt:lpstr>
      <vt:lpstr>Histogram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R</dc:title>
  <dc:creator>Vandna Bajaj</dc:creator>
  <cp:lastModifiedBy>Vandna Bajaj</cp:lastModifiedBy>
  <cp:revision>2</cp:revision>
  <dcterms:created xsi:type="dcterms:W3CDTF">2021-08-25T06:34:37Z</dcterms:created>
  <dcterms:modified xsi:type="dcterms:W3CDTF">2021-08-25T07:37:11Z</dcterms:modified>
</cp:coreProperties>
</file>