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5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2993EF00-A3F5-4B5D-A4E2-4A1877F84F15}" type="datetimeFigureOut">
              <a:rPr lang="en-US" smtClean="0"/>
              <a:t>1/11/2021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1DF7BFD-A897-4B51-8D41-4E87DF8B0F23}"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93EF00-A3F5-4B5D-A4E2-4A1877F84F15}"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F7BFD-A897-4B51-8D41-4E87DF8B0F2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93EF00-A3F5-4B5D-A4E2-4A1877F84F15}"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F7BFD-A897-4B51-8D41-4E87DF8B0F2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93EF00-A3F5-4B5D-A4E2-4A1877F84F15}"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F7BFD-A897-4B51-8D41-4E87DF8B0F2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993EF00-A3F5-4B5D-A4E2-4A1877F84F15}"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D1DF7BFD-A897-4B51-8D41-4E87DF8B0F2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993EF00-A3F5-4B5D-A4E2-4A1877F84F15}"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DF7BFD-A897-4B51-8D41-4E87DF8B0F2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993EF00-A3F5-4B5D-A4E2-4A1877F84F15}" type="datetimeFigureOut">
              <a:rPr lang="en-US" smtClean="0"/>
              <a:t>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DF7BFD-A897-4B51-8D41-4E87DF8B0F2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993EF00-A3F5-4B5D-A4E2-4A1877F84F15}" type="datetimeFigureOut">
              <a:rPr lang="en-US" smtClean="0"/>
              <a:t>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DF7BFD-A897-4B51-8D41-4E87DF8B0F2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93EF00-A3F5-4B5D-A4E2-4A1877F84F15}" type="datetimeFigureOut">
              <a:rPr lang="en-US" smtClean="0"/>
              <a:t>1/11/2021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DF7BFD-A897-4B51-8D41-4E87DF8B0F2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993EF00-A3F5-4B5D-A4E2-4A1877F84F15}"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DF7BFD-A897-4B51-8D41-4E87DF8B0F2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993EF00-A3F5-4B5D-A4E2-4A1877F84F15}"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DF7BFD-A897-4B51-8D41-4E87DF8B0F2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2993EF00-A3F5-4B5D-A4E2-4A1877F84F15}" type="datetimeFigureOut">
              <a:rPr lang="en-US" smtClean="0"/>
              <a:t>1/11/2021</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D1DF7BFD-A897-4B51-8D41-4E87DF8B0F23}"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TELEMETRY AND TELEMETICS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74044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849" y="2362200"/>
            <a:ext cx="7267575"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0327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Telemetry and </a:t>
            </a:r>
            <a:r>
              <a:rPr lang="en-US" dirty="0" err="1" smtClean="0"/>
              <a:t>Telemetics</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828800"/>
            <a:ext cx="7696200"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8265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Telemetry and </a:t>
            </a:r>
            <a:r>
              <a:rPr lang="en-US" dirty="0" err="1" smtClean="0"/>
              <a:t>Telemetics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Telemetry is the highly automated communications process by which measurements are made and other data collected at remote or inaccessible points and transmitted to receiving equipment for monitoring</a:t>
            </a:r>
            <a:r>
              <a:rPr lang="en-US" dirty="0" smtClean="0"/>
              <a:t>.</a:t>
            </a:r>
          </a:p>
          <a:p>
            <a:pPr algn="just"/>
            <a:r>
              <a:rPr lang="en-US" dirty="0"/>
              <a:t>Telematics is the convergence of telecommunications and information processing, the term later evolved to refer to automation in automobiles, such as the invention of the emergency warning system for vehicles. GPS navigation, integrated hands-free cell phones, wireless safety communications and automatic driving assistance systems all are covered under the telematics umbrella.</a:t>
            </a:r>
          </a:p>
        </p:txBody>
      </p:sp>
    </p:spTree>
    <p:extLst>
      <p:ext uri="{BB962C8B-B14F-4D97-AF65-F5344CB8AC3E}">
        <p14:creationId xmlns:p14="http://schemas.microsoft.com/office/powerpoint/2010/main" val="3543448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Monitoring the location, movements, status and </a:t>
            </a:r>
            <a:r>
              <a:rPr lang="en-US" dirty="0" err="1"/>
              <a:t>behaviour</a:t>
            </a:r>
            <a:r>
              <a:rPr lang="en-US" dirty="0"/>
              <a:t> of a vehicle/asset or fleet of vehicles/assets. This is achieved through a combination of a GPS receiver and an electronic device (usually comprising a GSM GPRS modem or SMS sender), communicating with the user (dispatching, emergency or co-</a:t>
            </a:r>
            <a:r>
              <a:rPr lang="en-US" dirty="0" err="1"/>
              <a:t>ordinating</a:t>
            </a:r>
            <a:r>
              <a:rPr lang="en-US" dirty="0"/>
              <a:t> unit) and web-based software. The data is turned into information by management reporting tools in conjunction with a visual display on </a:t>
            </a:r>
            <a:r>
              <a:rPr lang="en-US" dirty="0" err="1"/>
              <a:t>computerised</a:t>
            </a:r>
            <a:r>
              <a:rPr lang="en-US" dirty="0"/>
              <a:t> mapping software.</a:t>
            </a:r>
          </a:p>
        </p:txBody>
      </p:sp>
    </p:spTree>
    <p:extLst>
      <p:ext uri="{BB962C8B-B14F-4D97-AF65-F5344CB8AC3E}">
        <p14:creationId xmlns:p14="http://schemas.microsoft.com/office/powerpoint/2010/main" val="2989912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69024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TRANSPORTATION</a:t>
            </a:r>
            <a:endParaRPr lang="en-US" dirty="0"/>
          </a:p>
        </p:txBody>
      </p:sp>
      <p:sp>
        <p:nvSpPr>
          <p:cNvPr id="3" name="Content Placeholder 2"/>
          <p:cNvSpPr>
            <a:spLocks noGrp="1"/>
          </p:cNvSpPr>
          <p:nvPr>
            <p:ph idx="1"/>
          </p:nvPr>
        </p:nvSpPr>
        <p:spPr/>
        <p:txBody>
          <a:bodyPr/>
          <a:lstStyle/>
          <a:p>
            <a:r>
              <a:rPr lang="en-US" dirty="0"/>
              <a:t>Examples </a:t>
            </a:r>
            <a:r>
              <a:rPr lang="en-US" b="1" dirty="0"/>
              <a:t>of transportation </a:t>
            </a:r>
            <a:r>
              <a:rPr lang="en-US" b="1" dirty="0" err="1"/>
              <a:t>IoT</a:t>
            </a:r>
            <a:r>
              <a:rPr lang="en-US" dirty="0"/>
              <a:t> include: More efficient, less costly mass transit, that employ networks of sensors, digital cameras, and communication systems to increase system capacity and enhance passenger safety and comfort while lowering costs and risks.</a:t>
            </a:r>
          </a:p>
        </p:txBody>
      </p:sp>
    </p:spTree>
    <p:extLst>
      <p:ext uri="{BB962C8B-B14F-4D97-AF65-F5344CB8AC3E}">
        <p14:creationId xmlns:p14="http://schemas.microsoft.com/office/powerpoint/2010/main" val="1273432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850" y="2057400"/>
            <a:ext cx="6972300"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5063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Inthe</a:t>
            </a:r>
            <a:r>
              <a:rPr lang="en-US" dirty="0"/>
              <a:t> </a:t>
            </a:r>
            <a:r>
              <a:rPr lang="en-US" b="1" dirty="0"/>
              <a:t>transportation</a:t>
            </a:r>
            <a:r>
              <a:rPr lang="en-US" dirty="0"/>
              <a:t> industry, </a:t>
            </a:r>
            <a:r>
              <a:rPr lang="en-US" b="1" dirty="0"/>
              <a:t>telemetry</a:t>
            </a:r>
            <a:r>
              <a:rPr lang="en-US" dirty="0"/>
              <a:t> provides meaningful information about a vehicle or driver's performance by collecting data from sensors within the vehicle. This is undertaken for various reasons ranging from staff compliance monitoring, insurance rating to predictive maintenance.</a:t>
            </a:r>
          </a:p>
        </p:txBody>
      </p:sp>
    </p:spTree>
    <p:extLst>
      <p:ext uri="{BB962C8B-B14F-4D97-AF65-F5344CB8AC3E}">
        <p14:creationId xmlns:p14="http://schemas.microsoft.com/office/powerpoint/2010/main" val="963198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363" y="1804988"/>
            <a:ext cx="7153275" cy="324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3366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52600"/>
            <a:ext cx="7848599"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8555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TELEMATICS</a:t>
            </a:r>
            <a:endParaRPr lang="en-US" dirty="0"/>
          </a:p>
        </p:txBody>
      </p:sp>
      <p:sp>
        <p:nvSpPr>
          <p:cNvPr id="3" name="Content Placeholder 2"/>
          <p:cNvSpPr>
            <a:spLocks noGrp="1"/>
          </p:cNvSpPr>
          <p:nvPr>
            <p:ph idx="1"/>
          </p:nvPr>
        </p:nvSpPr>
        <p:spPr/>
        <p:txBody>
          <a:bodyPr/>
          <a:lstStyle/>
          <a:p>
            <a:r>
              <a:rPr lang="en-US" b="1" dirty="0"/>
              <a:t>Telematics</a:t>
            </a:r>
            <a:r>
              <a:rPr lang="en-US" dirty="0"/>
              <a:t> is an interdisciplinary field that encompasses telecommunications, vehicular technologies (road transport, road safety, etc.), electrical engineering (</a:t>
            </a:r>
            <a:r>
              <a:rPr lang="en-US" dirty="0" smtClean="0"/>
              <a:t>sensors, Instrumentation</a:t>
            </a:r>
            <a:r>
              <a:rPr lang="en-US" dirty="0"/>
              <a:t>, wireless communications, etc.), and computer science (multimedia, Internet, etc.).</a:t>
            </a:r>
          </a:p>
        </p:txBody>
      </p:sp>
    </p:spTree>
    <p:extLst>
      <p:ext uri="{BB962C8B-B14F-4D97-AF65-F5344CB8AC3E}">
        <p14:creationId xmlns:p14="http://schemas.microsoft.com/office/powerpoint/2010/main" val="293889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What are telematics in a car?</a:t>
            </a:r>
          </a:p>
          <a:p>
            <a:r>
              <a:rPr lang="en-US" dirty="0"/>
              <a:t>At its core, a </a:t>
            </a:r>
            <a:r>
              <a:rPr lang="en-US" b="1" dirty="0"/>
              <a:t>telematics</a:t>
            </a:r>
            <a:r>
              <a:rPr lang="en-US" dirty="0"/>
              <a:t> system includes a </a:t>
            </a:r>
            <a:r>
              <a:rPr lang="en-US" b="1" dirty="0"/>
              <a:t>vehicle</a:t>
            </a:r>
            <a:r>
              <a:rPr lang="en-US" dirty="0"/>
              <a:t> tracking device installed in a </a:t>
            </a:r>
            <a:r>
              <a:rPr lang="en-US" b="1" dirty="0"/>
              <a:t>vehicle</a:t>
            </a:r>
            <a:r>
              <a:rPr lang="en-US" dirty="0"/>
              <a:t> that allows the sending, receiving and storing of telemetry data. ... The </a:t>
            </a:r>
            <a:r>
              <a:rPr lang="en-US" b="1" dirty="0"/>
              <a:t>telematics</a:t>
            </a:r>
            <a:r>
              <a:rPr lang="en-US" dirty="0"/>
              <a:t> data captured can include location, speed, idling time, harsh acceleration or braking, fuel consumption, </a:t>
            </a:r>
            <a:r>
              <a:rPr lang="en-US" b="1" dirty="0"/>
              <a:t>vehicle</a:t>
            </a:r>
            <a:r>
              <a:rPr lang="en-US" dirty="0"/>
              <a:t> faults, and more.</a:t>
            </a:r>
          </a:p>
          <a:p>
            <a:endParaRPr lang="en-US" dirty="0"/>
          </a:p>
        </p:txBody>
      </p:sp>
    </p:spTree>
    <p:extLst>
      <p:ext uri="{BB962C8B-B14F-4D97-AF65-F5344CB8AC3E}">
        <p14:creationId xmlns:p14="http://schemas.microsoft.com/office/powerpoint/2010/main" val="2698133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00200"/>
            <a:ext cx="6867525"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49178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TotalTime>
  <Words>191</Words>
  <Application>Microsoft Office PowerPoint</Application>
  <PresentationFormat>On-screen Show (4:3)</PresentationFormat>
  <Paragraphs>13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Apex</vt:lpstr>
      <vt:lpstr>TELEMETRY AND TELEMETICS</vt:lpstr>
      <vt:lpstr>TRANSPORTATION</vt:lpstr>
      <vt:lpstr>PowerPoint Presentation</vt:lpstr>
      <vt:lpstr>PowerPoint Presentation</vt:lpstr>
      <vt:lpstr>PowerPoint Presentation</vt:lpstr>
      <vt:lpstr>PowerPoint Presentation</vt:lpstr>
      <vt:lpstr>TELEMATICS</vt:lpstr>
      <vt:lpstr>PowerPoint Presentation</vt:lpstr>
      <vt:lpstr>PowerPoint Presentation</vt:lpstr>
      <vt:lpstr>PowerPoint Presentation</vt:lpstr>
      <vt:lpstr>Telemetry and Telemetics</vt:lpstr>
      <vt:lpstr>Telemetry and Telemetics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TELEMETRY AND TELEMETICS</dc:title>
  <dc:creator>Lenovo</dc:creator>
  <cp:lastModifiedBy>Lenovo</cp:lastModifiedBy>
  <cp:revision>1</cp:revision>
  <dcterms:created xsi:type="dcterms:W3CDTF">2021-01-11T10:01:51Z</dcterms:created>
  <dcterms:modified xsi:type="dcterms:W3CDTF">2021-01-11T10:03:09Z</dcterms:modified>
</cp:coreProperties>
</file>