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1DE52-AEF2-4774-A93A-EA44203C893D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0985-D0B3-4FC6-A964-47B7EA9C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0985-D0B3-4FC6-A964-47B7EA9CBD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9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EFB2-78C4-4FB9-9551-02E53612F4A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48B9-3AF6-4482-86FD-114CACA33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Croissants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Findings, 11/22/16</a:t>
            </a:r>
          </a:p>
          <a:p>
            <a:r>
              <a:rPr lang="en-US" dirty="0"/>
              <a:t>John Vandivier</a:t>
            </a:r>
          </a:p>
        </p:txBody>
      </p:sp>
    </p:spTree>
    <p:extLst>
      <p:ext uri="{BB962C8B-B14F-4D97-AF65-F5344CB8AC3E}">
        <p14:creationId xmlns:p14="http://schemas.microsoft.com/office/powerpoint/2010/main" val="25530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Preliminary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Weaknesses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6134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effect of preference be separated from the effect of price in a causal explanation of a change in demand?</a:t>
            </a:r>
          </a:p>
        </p:txBody>
      </p:sp>
    </p:spTree>
    <p:extLst>
      <p:ext uri="{BB962C8B-B14F-4D97-AF65-F5344CB8AC3E}">
        <p14:creationId xmlns:p14="http://schemas.microsoft.com/office/powerpoint/2010/main" val="306156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Preferences are central in theory but ignored in practice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One of 3 requisites to solving any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Inclusion will improve applied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Inclusion will reduce OMB for indifference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Information &amp; social / human capital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Environmental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Institutions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Preferences are a point of school-wise synthesis</a:t>
            </a:r>
          </a:p>
        </p:txBody>
      </p:sp>
    </p:spTree>
    <p:extLst>
      <p:ext uri="{BB962C8B-B14F-4D97-AF65-F5344CB8AC3E}">
        <p14:creationId xmlns:p14="http://schemas.microsoft.com/office/powerpoint/2010/main" val="164294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217502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Aggregate movements as expected: 1 &gt; 2 &gt; 3 &gt; 4,  1 &gt; 3,  2 &gt; 4, 1-3 &gt; 2-4</a:t>
            </a:r>
          </a:p>
          <a:p>
            <a:pPr lvl="0"/>
            <a:r>
              <a:rPr lang="en-US" dirty="0"/>
              <a:t>Distinguishable aggregate price and taste shifters</a:t>
            </a:r>
          </a:p>
          <a:p>
            <a:pPr lvl="0"/>
            <a:r>
              <a:rPr lang="en-US" dirty="0"/>
              <a:t>Demographic info uncorrelated to findings (gender, race, age, income group)</a:t>
            </a:r>
          </a:p>
          <a:p>
            <a:pPr lvl="0"/>
            <a:r>
              <a:rPr lang="en-US" dirty="0"/>
              <a:t>Some demographic covariance</a:t>
            </a:r>
          </a:p>
          <a:p>
            <a:pPr lvl="0"/>
            <a:r>
              <a:rPr lang="en-US" dirty="0"/>
              <a:t>Some RHS covariance with illegal values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344567"/>
            <a:ext cx="5657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 estimation of an elasticity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forward-testing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 n*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*But I want to be controversial</a:t>
            </a:r>
          </a:p>
        </p:txBody>
      </p:sp>
    </p:spTree>
    <p:extLst>
      <p:ext uri="{BB962C8B-B14F-4D97-AF65-F5344CB8AC3E}">
        <p14:creationId xmlns:p14="http://schemas.microsoft.com/office/powerpoint/2010/main" val="67291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Try sample splitting in lieu of forward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including/excluding/instrumenting illegal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merging secondary data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a matching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determinants of individual preference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Better paper title</a:t>
            </a:r>
          </a:p>
        </p:txBody>
      </p:sp>
    </p:spTree>
    <p:extLst>
      <p:ext uri="{BB962C8B-B14F-4D97-AF65-F5344CB8AC3E}">
        <p14:creationId xmlns:p14="http://schemas.microsoft.com/office/powerpoint/2010/main" val="14779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193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Croissants Study</vt:lpstr>
      <vt:lpstr>TOC</vt:lpstr>
      <vt:lpstr>Research Question</vt:lpstr>
      <vt:lpstr>Motivation</vt:lpstr>
      <vt:lpstr>Preliminary Results</vt:lpstr>
      <vt:lpstr>Weaknesses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Croissants Study</dc:title>
  <dc:creator>John Vandivier</dc:creator>
  <cp:lastModifiedBy>John Vandivier</cp:lastModifiedBy>
  <cp:revision>12</cp:revision>
  <dcterms:created xsi:type="dcterms:W3CDTF">2016-11-22T15:44:59Z</dcterms:created>
  <dcterms:modified xsi:type="dcterms:W3CDTF">2016-11-22T16:04:19Z</dcterms:modified>
</cp:coreProperties>
</file>