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9" r:id="rId6"/>
    <p:sldId id="261" r:id="rId7"/>
    <p:sldId id="265" r:id="rId8"/>
    <p:sldId id="266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vandivi@gm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adservices.com/pagead/aclk?sa=L&amp;ai=DChcSEwjLh_LHnpLlAhWHnp8KHQubAOAYABAAGgJxYg&amp;ohost=www.google.com&amp;cid=CAESQeD2lel8rgH93QEN3e0rZODE0sqNDLrDU3AXg6sUu1orbYy7gIbeDstSESJzYoYaHIfyYRMU8d0040vzQ63x9ceR&amp;sig=AOD64_2j01OjnqrWJDhaD4WVaMj2mKLo9A&amp;adurl=&amp;q=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ndivier/research-dissertation-case-for-alt-ed/tree/master/papers/alt-ed-survey/" TargetMode="External"/><Relationship Id="rId2" Type="http://schemas.openxmlformats.org/officeDocument/2006/relationships/hyperlink" Target="https://papers.ssrn.com/sol3/papers.cfm?abstract_id=33871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jvandivi@gmu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6506-E20B-44A4-8808-261D16982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Attitudinal Trends in postsecondary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C4F83-35FF-4675-97BA-2D74CF718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Vandivier</a:t>
            </a:r>
          </a:p>
          <a:p>
            <a:r>
              <a:rPr lang="en-US" dirty="0"/>
              <a:t>GMU</a:t>
            </a:r>
          </a:p>
          <a:p>
            <a:r>
              <a:rPr lang="en-US" dirty="0">
                <a:hlinkClick r:id="rId2"/>
              </a:rPr>
              <a:t>jvandivi@gmu.edu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JohnVandivier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E2DE-63A0-48DB-AE20-C6EE6E60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FB42-54AC-48AE-8FD4-62871BD74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Traditional: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Immediate, public, accredited, 4-year, business degree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Offline, credit hours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No career, house, marriage, kids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Alternatives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Private, vocational, unaccredited, 2-year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Online, credit by exam, prior learning assessments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Udacity Nanodegree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Motivation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Debt crisis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Cheaper, better employees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 dirty="0"/>
              <a:t>Individual career entry and switching</a:t>
            </a: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422218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6F38-111C-49D9-BC8E-099DCBF1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6544F-6C01-4813-977D-6CC5BF98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Unbalanced Panel Survey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Multiple sources: Mechanical Turk, SurveyMonkey, 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 = 1190, 114 independent vars, 2 dependent vars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4 administrations across 2018 and 2019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0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60B9-C4E9-4443-9E8F-42ABD88E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BFCFC-A59A-4854-A10C-E0CDE646B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2670794" cy="4023360"/>
          </a:xfrm>
        </p:spPr>
        <p:txBody>
          <a:bodyPr>
            <a:normAutofit/>
          </a:bodyPr>
          <a:lstStyle/>
          <a:p>
            <a:r>
              <a:rPr lang="en-US" sz="2000" dirty="0"/>
              <a:t>Preferred nonlinear</a:t>
            </a:r>
            <a:br>
              <a:rPr lang="en-US" sz="2000" dirty="0"/>
            </a:br>
            <a:r>
              <a:rPr lang="en-US" sz="2000" dirty="0"/>
              <a:t>r-squared = .8691</a:t>
            </a:r>
            <a:br>
              <a:rPr lang="en-US" sz="2000" dirty="0"/>
            </a:br>
            <a:r>
              <a:rPr lang="en-US" sz="2000" dirty="0"/>
              <a:t>form =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Preferred multivariate</a:t>
            </a:r>
            <a:br>
              <a:rPr lang="en-US" sz="2000" dirty="0"/>
            </a:br>
            <a:r>
              <a:rPr lang="en-US" sz="2000" dirty="0"/>
              <a:t>2019 Medium</a:t>
            </a:r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0783C612-3FCC-4759-8686-281FCC88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488" y="514822"/>
            <a:ext cx="6065308" cy="57939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29CC64-972B-454D-A312-927D418F6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255" y="2888591"/>
            <a:ext cx="1295658" cy="41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5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0B18-6B79-4022-BC05-A6C90142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Suitability over conventionality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73083-AE73-44A5-9FE9-48A53985E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577" y="2286000"/>
            <a:ext cx="6512983" cy="4022725"/>
          </a:xfrm>
        </p:spPr>
      </p:pic>
    </p:spTree>
    <p:extLst>
      <p:ext uri="{BB962C8B-B14F-4D97-AF65-F5344CB8AC3E}">
        <p14:creationId xmlns:p14="http://schemas.microsoft.com/office/powerpoint/2010/main" val="1351579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0B18-6B79-4022-BC05-A6C90142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Employer-driven favorability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90F1D8-5D64-4B9B-ACA8-C1CEC529F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8831" y="2420937"/>
            <a:ext cx="7610475" cy="3752850"/>
          </a:xfrm>
        </p:spPr>
      </p:pic>
    </p:spTree>
    <p:extLst>
      <p:ext uri="{BB962C8B-B14F-4D97-AF65-F5344CB8AC3E}">
        <p14:creationId xmlns:p14="http://schemas.microsoft.com/office/powerpoint/2010/main" val="3196746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3DBE-B30C-4E0B-8583-EA0BF6CC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interesting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BF3E-664E-42E3-904F-75E5F9A3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Elder favorability and youth antagonism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Nonbinary antagonism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Mechanical Turk was the cheapest source</a:t>
            </a:r>
          </a:p>
        </p:txBody>
      </p:sp>
    </p:spTree>
    <p:extLst>
      <p:ext uri="{BB962C8B-B14F-4D97-AF65-F5344CB8AC3E}">
        <p14:creationId xmlns:p14="http://schemas.microsoft.com/office/powerpoint/2010/main" val="346527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8360-1D8F-49CA-812E-8A6EBE9DE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2C08-0FF8-4062-AD39-1E9214C27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Employers are favorable, but so is everyone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Employer favorability decreasing in short term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Favorability is expected to stabilize over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Individuals: Prefer both not either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Firms: Remove degree requirement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Policy: Consider and enable alternative education, freeze or reduce subsidies</a:t>
            </a:r>
          </a:p>
        </p:txBody>
      </p:sp>
    </p:spTree>
    <p:extLst>
      <p:ext uri="{BB962C8B-B14F-4D97-AF65-F5344CB8AC3E}">
        <p14:creationId xmlns:p14="http://schemas.microsoft.com/office/powerpoint/2010/main" val="385466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6E76-2C6C-42D7-9B72-61C9CEFD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Artifacts, questions,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B7CB-43EB-4878-BFD8-C9C3A8EE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https://papers.ssrn.com/sol3/papers.cfm?abstract_id=3387110</a:t>
            </a:r>
            <a:endParaRPr lang="en-US" dirty="0">
              <a:hlinkClick r:id="rId3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https://github.com/Vandivier/research-dissertation-case-for-alt-ed/tree/master/papers/alt-ed-survey/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Email: </a:t>
            </a:r>
            <a:r>
              <a:rPr lang="en-US" dirty="0">
                <a:hlinkClick r:id="rId4"/>
              </a:rPr>
              <a:t>jvandivi@gmu.edu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Twitter: @</a:t>
            </a:r>
            <a:r>
              <a:rPr lang="en-US" dirty="0" err="1"/>
              <a:t>JohnVandivier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67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154</TotalTime>
  <Words>229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Attitudinal Trends in postsecondary learning</vt:lpstr>
      <vt:lpstr>Definitions and motivation</vt:lpstr>
      <vt:lpstr>Methodology</vt:lpstr>
      <vt:lpstr>Results</vt:lpstr>
      <vt:lpstr>Suitability over conventionality</vt:lpstr>
      <vt:lpstr>Employer-driven favorability</vt:lpstr>
      <vt:lpstr>Other interesting results</vt:lpstr>
      <vt:lpstr>Summary &amp; Application</vt:lpstr>
      <vt:lpstr>Artifacts, questions,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Attitudinal Trends in postsecondary learning</dc:title>
  <dc:creator>John Vandivier</dc:creator>
  <cp:lastModifiedBy>John Vandivier</cp:lastModifiedBy>
  <cp:revision>16</cp:revision>
  <dcterms:created xsi:type="dcterms:W3CDTF">2019-10-10T17:38:13Z</dcterms:created>
  <dcterms:modified xsi:type="dcterms:W3CDTF">2019-10-10T20:12:56Z</dcterms:modified>
</cp:coreProperties>
</file>