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6" r:id="rId4"/>
    <p:sldId id="275" r:id="rId5"/>
    <p:sldId id="273" r:id="rId6"/>
    <p:sldId id="277" r:id="rId7"/>
    <p:sldId id="268" r:id="rId8"/>
  </p:sldIdLst>
  <p:sldSz cx="9144000" cy="6858000" type="screen4x3"/>
  <p:notesSz cx="6669088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66CC"/>
    <a:srgbClr val="990000"/>
    <a:srgbClr val="00CC00"/>
    <a:srgbClr val="66FF66"/>
    <a:srgbClr val="333333"/>
    <a:srgbClr val="FF66C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82014" autoAdjust="0"/>
  </p:normalViewPr>
  <p:slideViewPr>
    <p:cSldViewPr>
      <p:cViewPr varScale="1">
        <p:scale>
          <a:sx n="61" d="100"/>
          <a:sy n="61" d="100"/>
        </p:scale>
        <p:origin x="15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58" y="-84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75E35D-FEC1-477C-9618-7FDB49E046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7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E700BD-72DB-499C-B64A-54F717DFA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53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A82AA-4FF3-4056-9E79-41B6096A5BE6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eaLnBrk="1" hangingPunct="1"/>
            <a:r>
              <a:rPr lang="zh-CN" altLang="en-US" dirty="0" smtClean="0">
                <a:latin typeface="Arial" pitchFamily="34" charset="0"/>
              </a:rPr>
              <a:t>来自</a:t>
            </a:r>
            <a:r>
              <a:rPr lang="zh-CN" altLang="en-US" dirty="0" smtClean="0">
                <a:latin typeface="Arial" pitchFamily="34" charset="0"/>
              </a:rPr>
              <a:t>商业基础平台 </a:t>
            </a:r>
            <a:r>
              <a:rPr lang="en-US" altLang="zh-CN" baseline="0" dirty="0" err="1" smtClean="0">
                <a:latin typeface="Arial" pitchFamily="34" charset="0"/>
              </a:rPr>
              <a:t>RigelFE</a:t>
            </a:r>
            <a:r>
              <a:rPr lang="zh-CN" altLang="en-US" baseline="0" dirty="0" smtClean="0">
                <a:latin typeface="Arial" pitchFamily="34" charset="0"/>
              </a:rPr>
              <a:t>团队</a:t>
            </a:r>
            <a:endParaRPr lang="en-US" altLang="zh-CN" baseline="0" dirty="0" smtClean="0">
              <a:latin typeface="Arial" pitchFamily="34" charset="0"/>
            </a:endParaRPr>
          </a:p>
          <a:p>
            <a:pPr algn="l" eaLnBrk="1" hangingPunct="1"/>
            <a:r>
              <a:rPr lang="zh-CN" altLang="en-US" dirty="0" smtClean="0">
                <a:latin typeface="Arial" pitchFamily="34" charset="0"/>
              </a:rPr>
              <a:t>今天主要从 目前的工作 主要的产出 技术分享</a:t>
            </a:r>
            <a:r>
              <a:rPr lang="zh-CN" altLang="en-US" baseline="0" dirty="0" smtClean="0">
                <a:latin typeface="Arial" pitchFamily="34" charset="0"/>
              </a:rPr>
              <a:t> 个人成长</a:t>
            </a:r>
            <a:r>
              <a:rPr lang="zh-CN" altLang="en-US" dirty="0" smtClean="0">
                <a:latin typeface="Arial" pitchFamily="34" charset="0"/>
              </a:rPr>
              <a:t> 四个方面阐述下转正以来的工作情况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5C5A0-82EA-4228-95F4-2A6E50D25D8D}" type="slidenum">
              <a:rPr lang="en-US" altLang="zh-CN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负责开发指挥官项目</a:t>
            </a:r>
            <a:r>
              <a:rPr lang="en-US" altLang="zh-CN" dirty="0" smtClean="0">
                <a:latin typeface="Arial" pitchFamily="34" charset="0"/>
              </a:rPr>
              <a:t>1.0</a:t>
            </a:r>
            <a:r>
              <a:rPr lang="zh-CN" altLang="en-US" dirty="0" smtClean="0">
                <a:latin typeface="Arial" pitchFamily="34" charset="0"/>
              </a:rPr>
              <a:t>（已上线）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9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BA6E8-2432-45F9-9860-4ACB0669F184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BA6E8-2432-45F9-9860-4ACB0669F184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3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BA6E8-2432-45F9-9860-4ACB0669F184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介绍了 强制缓存和验证缓存，前端解决方案、服务器端的缓存配置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4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BA6E8-2432-45F9-9860-4ACB0669F184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000" dirty="0" smtClean="0">
                <a:latin typeface="Arial" pitchFamily="34" charset="0"/>
              </a:rPr>
              <a:t>流失防御迭代</a:t>
            </a:r>
            <a:r>
              <a:rPr lang="en-US" altLang="zh-CN" sz="1000" dirty="0" smtClean="0">
                <a:latin typeface="Arial" pitchFamily="34" charset="0"/>
              </a:rPr>
              <a:t>---</a:t>
            </a:r>
            <a:r>
              <a:rPr lang="zh-CN" altLang="en-US" sz="1000" dirty="0" smtClean="0">
                <a:latin typeface="Arial" pitchFamily="34" charset="0"/>
              </a:rPr>
              <a:t>指挥官</a:t>
            </a:r>
            <a:r>
              <a:rPr lang="en-US" altLang="zh-CN" sz="1000" dirty="0" smtClean="0">
                <a:latin typeface="Arial" pitchFamily="34" charset="0"/>
              </a:rPr>
              <a:t>1.0</a:t>
            </a:r>
            <a:r>
              <a:rPr lang="zh-CN" altLang="en-US" sz="1000" dirty="0" smtClean="0">
                <a:latin typeface="Arial" pitchFamily="34" charset="0"/>
              </a:rPr>
              <a:t>，</a:t>
            </a:r>
            <a:r>
              <a:rPr lang="en-US" altLang="zh-CN" sz="1000" dirty="0" err="1" smtClean="0">
                <a:latin typeface="Arial" pitchFamily="34" charset="0"/>
              </a:rPr>
              <a:t>ka-crm</a:t>
            </a:r>
            <a:r>
              <a:rPr lang="zh-CN" altLang="en-US" sz="1000" dirty="0" smtClean="0">
                <a:latin typeface="Arial" pitchFamily="34" charset="0"/>
              </a:rPr>
              <a:t>的</a:t>
            </a:r>
            <a:r>
              <a:rPr lang="en-US" altLang="zh-CN" sz="1000" dirty="0" smtClean="0">
                <a:latin typeface="Arial" pitchFamily="34" charset="0"/>
              </a:rPr>
              <a:t>1.0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latin typeface="Arial" pitchFamily="34" charset="0"/>
              </a:rPr>
              <a:t>Chrome</a:t>
            </a:r>
            <a:r>
              <a:rPr lang="zh-CN" altLang="en-US" sz="1000" dirty="0" smtClean="0">
                <a:latin typeface="Arial" pitchFamily="34" charset="0"/>
              </a:rPr>
              <a:t>插件：人人老</a:t>
            </a:r>
            <a:r>
              <a:rPr lang="zh-CN" altLang="en-US" sz="1000" dirty="0" smtClean="0">
                <a:latin typeface="Arial" pitchFamily="34" charset="0"/>
              </a:rPr>
              <a:t>照片</a:t>
            </a:r>
            <a:r>
              <a:rPr lang="en-US" altLang="zh-CN" sz="1000" dirty="0" smtClean="0">
                <a:latin typeface="Arial" pitchFamily="34" charset="0"/>
              </a:rPr>
              <a:t>:https://chrome.google.com/</a:t>
            </a:r>
            <a:r>
              <a:rPr lang="en-US" altLang="zh-CN" sz="1000" dirty="0" err="1" smtClean="0">
                <a:latin typeface="Arial" pitchFamily="34" charset="0"/>
              </a:rPr>
              <a:t>webstore</a:t>
            </a:r>
            <a:r>
              <a:rPr lang="en-US" altLang="zh-CN" sz="1000" dirty="0" smtClean="0">
                <a:latin typeface="Arial" pitchFamily="34" charset="0"/>
              </a:rPr>
              <a:t>/detail/%E4%BA%BA%E4%BA%BA%E8%80%81%E7%85%A7%E7%89%87/</a:t>
            </a:r>
            <a:r>
              <a:rPr lang="en-US" altLang="zh-CN" sz="1000" dirty="0" err="1" smtClean="0">
                <a:latin typeface="Arial" pitchFamily="34" charset="0"/>
              </a:rPr>
              <a:t>mdjbfffaodbfndalopoabocnocnlenka?utm_source</a:t>
            </a:r>
            <a:r>
              <a:rPr lang="en-US" altLang="zh-CN" sz="1000" dirty="0" smtClean="0">
                <a:latin typeface="Arial" pitchFamily="34" charset="0"/>
              </a:rPr>
              <a:t>=chrome-</a:t>
            </a:r>
            <a:r>
              <a:rPr lang="en-US" altLang="zh-CN" sz="1000" dirty="0" err="1" smtClean="0">
                <a:latin typeface="Arial" pitchFamily="34" charset="0"/>
              </a:rPr>
              <a:t>ntp</a:t>
            </a:r>
            <a:r>
              <a:rPr lang="en-US" altLang="zh-CN" sz="1000" dirty="0" smtClean="0">
                <a:latin typeface="Arial" pitchFamily="34" charset="0"/>
              </a:rPr>
              <a:t>-icon</a:t>
            </a:r>
          </a:p>
          <a:p>
            <a:pPr eaLnBrk="1" hangingPunct="1"/>
            <a:endParaRPr lang="en-US" altLang="zh-CN" sz="1000" dirty="0" smtClean="0">
              <a:latin typeface="Arial" pitchFamily="34" charset="0"/>
            </a:endParaRPr>
          </a:p>
          <a:p>
            <a:pPr eaLnBrk="1" hangingPunct="1"/>
            <a:r>
              <a:rPr lang="zh-CN" altLang="en-US" sz="1000" dirty="0" smtClean="0">
                <a:latin typeface="Arial" pitchFamily="34" charset="0"/>
              </a:rPr>
              <a:t>会议室</a:t>
            </a:r>
            <a:r>
              <a:rPr lang="zh-CN" altLang="en-US" sz="1000" dirty="0" smtClean="0">
                <a:latin typeface="Arial" pitchFamily="34" charset="0"/>
              </a:rPr>
              <a:t>抢订助手 </a:t>
            </a:r>
            <a:r>
              <a:rPr lang="zh-CN" altLang="en-US" sz="1000" dirty="0" smtClean="0">
                <a:latin typeface="Arial" pitchFamily="34" charset="0"/>
              </a:rPr>
              <a:t>：</a:t>
            </a:r>
            <a:r>
              <a:rPr lang="en-US" altLang="zh-CN" sz="1000" dirty="0" smtClean="0">
                <a:latin typeface="Arial" pitchFamily="34" charset="0"/>
              </a:rPr>
              <a:t>https://coocon-code.googlecode.com/svn/trunk/python</a:t>
            </a:r>
          </a:p>
          <a:p>
            <a:pPr eaLnBrk="1" hangingPunct="1"/>
            <a:r>
              <a:rPr lang="en-US" altLang="zh-CN" sz="1000" dirty="0" err="1" smtClean="0">
                <a:latin typeface="Arial" pitchFamily="34" charset="0"/>
              </a:rPr>
              <a:t>simsimi</a:t>
            </a:r>
            <a:r>
              <a:rPr lang="en-US" altLang="zh-CN" sz="1000" dirty="0" smtClean="0">
                <a:latin typeface="Arial" pitchFamily="34" charset="0"/>
              </a:rPr>
              <a:t> </a:t>
            </a:r>
            <a:r>
              <a:rPr lang="zh-CN" altLang="en-US" sz="1000" dirty="0" smtClean="0">
                <a:latin typeface="Arial" pitchFamily="34" charset="0"/>
              </a:rPr>
              <a:t>：</a:t>
            </a:r>
            <a:r>
              <a:rPr lang="en-US" altLang="zh-CN" sz="1000" dirty="0" smtClean="0">
                <a:latin typeface="Arial" pitchFamily="34" charset="0"/>
              </a:rPr>
              <a:t>https://github.com/coocon/simsimi-weibo</a:t>
            </a:r>
            <a:endParaRPr lang="en-US" altLang="zh-CN" sz="1000" dirty="0" smtClean="0">
              <a:latin typeface="Arial" pitchFamily="34" charset="0"/>
            </a:endParaRPr>
          </a:p>
          <a:p>
            <a:pPr eaLnBrk="1" hangingPunct="1"/>
            <a:r>
              <a:rPr lang="zh-CN" altLang="en-US" sz="1000" dirty="0" smtClean="0">
                <a:latin typeface="Arial" pitchFamily="34" charset="0"/>
              </a:rPr>
              <a:t>前端交互和</a:t>
            </a:r>
            <a:r>
              <a:rPr lang="zh-CN" altLang="en-US" sz="1000" b="1" dirty="0" smtClean="0">
                <a:latin typeface="Arial" pitchFamily="34" charset="0"/>
              </a:rPr>
              <a:t>逻辑复杂度在加深 ， 需要增加单测工具 保证基本功能正常（迭代更新）</a:t>
            </a:r>
            <a:endParaRPr lang="en-US" altLang="zh-CN" sz="1000" b="1" dirty="0" smtClean="0">
              <a:latin typeface="Arial" pitchFamily="34" charset="0"/>
            </a:endParaRPr>
          </a:p>
          <a:p>
            <a:pPr eaLnBrk="1" hangingPunct="1"/>
            <a:r>
              <a:rPr lang="zh-CN" altLang="en-US" sz="1000" dirty="0" smtClean="0">
                <a:latin typeface="Arial" pitchFamily="34" charset="0"/>
              </a:rPr>
              <a:t>接口制定工具，生成</a:t>
            </a:r>
            <a:r>
              <a:rPr lang="en-US" altLang="zh-CN" sz="1000" dirty="0" smtClean="0">
                <a:latin typeface="Arial" pitchFamily="34" charset="0"/>
              </a:rPr>
              <a:t>java</a:t>
            </a:r>
            <a:r>
              <a:rPr lang="zh-CN" altLang="en-US" sz="1000" dirty="0" smtClean="0">
                <a:latin typeface="Arial" pitchFamily="34" charset="0"/>
              </a:rPr>
              <a:t>端的</a:t>
            </a:r>
            <a:r>
              <a:rPr lang="en-US" altLang="zh-CN" sz="1000" dirty="0" err="1" smtClean="0">
                <a:latin typeface="Arial" pitchFamily="34" charset="0"/>
              </a:rPr>
              <a:t>dao</a:t>
            </a:r>
            <a:r>
              <a:rPr lang="zh-CN" altLang="en-US" sz="1000" dirty="0" smtClean="0">
                <a:latin typeface="Arial" pitchFamily="34" charset="0"/>
              </a:rPr>
              <a:t>类和前端的</a:t>
            </a:r>
            <a:r>
              <a:rPr lang="en-US" altLang="zh-CN" sz="1000" dirty="0" smtClean="0">
                <a:latin typeface="Arial" pitchFamily="34" charset="0"/>
              </a:rPr>
              <a:t>mock</a:t>
            </a:r>
            <a:r>
              <a:rPr lang="zh-CN" altLang="en-US" sz="1000" dirty="0" smtClean="0">
                <a:latin typeface="Arial" pitchFamily="34" charset="0"/>
              </a:rPr>
              <a:t>数据</a:t>
            </a:r>
            <a:endParaRPr lang="en-US" altLang="zh-CN" sz="10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2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44089-6DD1-4143-8FED-C5371C086C08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8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logonew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6105525"/>
            <a:ext cx="102235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9" descr="bd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068638"/>
            <a:ext cx="15906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27" name="Picture 21" descr="logonew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40650" y="6105525"/>
            <a:ext cx="102235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4" descr="bd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0375" y="981075"/>
            <a:ext cx="15906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92929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92929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92929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92929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92929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92929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92929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92929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92929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%E4%BA%BA%E4%BA%BA%E8%80%81%E7%85%A7%E7%89%87/mdjbfffaodbfndalopoabocnocnlenka?utm_source=chrome-ntp-ic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oocon/simsimi-weibo" TargetMode="External"/><Relationship Id="rId4" Type="http://schemas.openxmlformats.org/officeDocument/2006/relationships/hyperlink" Target="https://coocon-code.googlecode.com/svn/trunk/python/meeting.j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3850" y="2420938"/>
            <a:ext cx="5891213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fontAlgn="ctr" hangingPunct="1"/>
            <a:r>
              <a:rPr lang="en-US" altLang="zh-CN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T4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职称</a:t>
            </a:r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述职</a:t>
            </a:r>
            <a:endParaRPr lang="zh-CN" altLang="en-US" sz="36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6256" y="5373216"/>
            <a:ext cx="2160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RIGEL</a:t>
            </a:r>
            <a:r>
              <a:rPr lang="en-US" altLang="zh-CN" dirty="0" smtClean="0"/>
              <a:t>FE ----</a:t>
            </a:r>
            <a:r>
              <a:rPr lang="zh-CN" altLang="en-US" dirty="0" smtClean="0"/>
              <a:t>耿朋</a:t>
            </a:r>
            <a:endParaRPr lang="en-US" altLang="zh-CN" dirty="0" smtClean="0"/>
          </a:p>
          <a:p>
            <a:r>
              <a:rPr lang="en-US" altLang="zh-CN" dirty="0" smtClean="0"/>
              <a:t>gengpeng@baidu.com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96" y="1340768"/>
            <a:ext cx="8641208" cy="4608512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chemeClr val="tx1"/>
              </a:buClr>
              <a:buSzTx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前端方向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200000"/>
              </a:lnSpc>
              <a:buClr>
                <a:schemeClr val="tx1"/>
              </a:buClr>
              <a:buSzTx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负责客户流失防御迭代更新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200000"/>
              </a:lnSpc>
              <a:buClr>
                <a:schemeClr val="tx1"/>
              </a:buClr>
              <a:buSzTx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负责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KA-CRM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的开发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381000" y="503238"/>
            <a:ext cx="4343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dirty="0" smtClean="0">
                <a:ea typeface="微软雅黑" pitchFamily="34" charset="-122"/>
              </a:rPr>
              <a:t>目前的工作</a:t>
            </a:r>
            <a:endParaRPr lang="zh-CN" altLang="en-US" sz="3000" dirty="0"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4901098"/>
            <a:ext cx="6444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上次晋级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月（转正）    最近一次绩效考核：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503238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主要的产出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288" y="1203320"/>
            <a:ext cx="8641208" cy="452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用户行为监控平台前端模块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通过非入侵式的引入，增加元素自定义标签，可将前端的用户行为数据发送到后台，提供分析依据。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成果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分析用户行为，提供更合理和便捷的交互设计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。其中流失防御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月上线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至今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：根据用户统计数据，新增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story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，用于改善用户体验。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目前：客户流失防御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后续推广：工作台、智优等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910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503238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主要的产出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68760"/>
            <a:ext cx="864120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静态资源缓存解决方案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前端的静态资源（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处理方案。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提供服务器端的缓存设置策略。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成果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避免了因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缓存导致的各种问题。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迭代上线后无需通知客服刷新页面。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客户流失防御、智能账户优化、指挥官已在使用。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为负责其他项目（罗盘、工作台）的同学提供参考和支持。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503238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技术分享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268760"/>
            <a:ext cx="864120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分享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ECOMFE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技术交流会分享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我不知道的静态资源缓存</a:t>
            </a:r>
            <a:r>
              <a:rPr lang="en-US" altLang="zh-CN" sz="1800" dirty="0" smtClean="0">
                <a:latin typeface="+mn-ea"/>
              </a:rPr>
              <a:t>》</a:t>
            </a:r>
            <a:endParaRPr lang="en-US" altLang="zh-CN" sz="1800" b="1" dirty="0">
              <a:latin typeface="+mn-ea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售后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兴趣小组分享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《Node.js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tx1"/>
              </a:buClr>
              <a:buSzTx/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新同学导师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引导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fe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新同学（实习生）了解项目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并能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支持指挥官项目迭代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503238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个人成长总结和规划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268760"/>
            <a:ext cx="864120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92929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个人成长总结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工作层面：对于项目的理解和把控能力得到增强，可以根据不同项目选择相应的技术框架；项目开发中发现问题，并能解决问题。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个人层面：不断学习，增加知识储备，用来更好的支持工作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人人老照片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hlinkClick r:id="rId4"/>
              </a:rPr>
              <a:t>会议室助手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hlinkClick r:id="rId5"/>
              </a:rPr>
              <a:t>simsimi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chemeClr val="tx1"/>
              </a:buClr>
              <a:buSzTx/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工作规划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测引入项目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前后端接口工具开发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Tx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1903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3850" y="2420938"/>
            <a:ext cx="5891213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fontAlgn="ctr" hangingPunct="1"/>
            <a:r>
              <a:rPr lang="zh-CN" altLang="en-US" sz="3600" b="0" dirty="0" smtClean="0">
                <a:solidFill>
                  <a:schemeClr val="tx1"/>
                </a:solidFill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4473</TotalTime>
  <Words>469</Words>
  <Application>Microsoft Office PowerPoint</Application>
  <PresentationFormat>全屏显示(4:3)</PresentationFormat>
  <Paragraphs>64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华文黑体</vt:lpstr>
      <vt:lpstr>宋体</vt:lpstr>
      <vt:lpstr>微软雅黑</vt:lpstr>
      <vt:lpstr>Arial</vt:lpstr>
      <vt:lpstr>默认设计模板</vt:lpstr>
      <vt:lpstr>T4职称述职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Geng,Peng</cp:lastModifiedBy>
  <cp:revision>1024</cp:revision>
  <dcterms:created xsi:type="dcterms:W3CDTF">2005-07-11T03:26:51Z</dcterms:created>
  <dcterms:modified xsi:type="dcterms:W3CDTF">2013-01-14T06:21:36Z</dcterms:modified>
</cp:coreProperties>
</file>