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5"/>
  </p:notesMasterIdLst>
  <p:sldIdLst>
    <p:sldId id="257" r:id="rId3"/>
    <p:sldId id="260" r:id="rId4"/>
    <p:sldId id="262" r:id="rId5"/>
    <p:sldId id="263" r:id="rId6"/>
    <p:sldId id="266" r:id="rId7"/>
    <p:sldId id="343" r:id="rId8"/>
    <p:sldId id="265" r:id="rId9"/>
    <p:sldId id="267" r:id="rId10"/>
    <p:sldId id="268" r:id="rId11"/>
    <p:sldId id="292" r:id="rId12"/>
    <p:sldId id="344" r:id="rId13"/>
    <p:sldId id="270" r:id="rId14"/>
  </p:sldIdLst>
  <p:sldSz cx="9144000" cy="5143500" type="screen16x9"/>
  <p:notesSz cx="6858000" cy="9144000"/>
  <p:embeddedFontLst>
    <p:embeddedFont>
      <p:font typeface="Poppins" panose="00000500000000000000" charset="0"/>
      <p:regular r:id="rId16"/>
      <p:bold r:id="rId17"/>
      <p:italic r:id="rId18"/>
      <p:bold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Nunito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1256"/>
    <a:srgbClr val="402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1FE01A-FEC3-4620-8DC5-DE9477EAA84B}">
  <a:tblStyle styleId="{D41FE01A-FEC3-4620-8DC5-DE9477EAA8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9f20d3304_0_5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9f20d3304_0_5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109f20d3304_0_6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109f20d3304_0_6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109f20d3304_0_6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109f20d3304_0_6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09f20d3304_0_5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09f20d3304_0_5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9f20d3304_0_5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09f20d3304_0_5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7db399ab55_1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7db399ab55_1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732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09f20d3304_0_5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09f20d3304_0_5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09f20d3304_0_5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09f20d3304_0_5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7db399ab55_1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7db399ab55_1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719993" y="341696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100" y="165835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37031" y="5193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720100" y="10459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66844" y="1320973"/>
            <a:ext cx="1044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 hasCustomPrompt="1"/>
          </p:nvPr>
        </p:nvSpPr>
        <p:spPr>
          <a:xfrm>
            <a:off x="4066506" y="195778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4066506" y="323134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737031" y="17929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720100" y="23194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/>
          </p:nvPr>
        </p:nvSpPr>
        <p:spPr>
          <a:xfrm>
            <a:off x="737031" y="30664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720100" y="35930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6104531" y="37032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3"/>
          </p:nvPr>
        </p:nvSpPr>
        <p:spPr>
          <a:xfrm>
            <a:off x="6087600" y="42298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/>
          </p:nvPr>
        </p:nvSpPr>
        <p:spPr>
          <a:xfrm>
            <a:off x="6104531" y="24297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6087600" y="2956238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6"/>
          </p:nvPr>
        </p:nvSpPr>
        <p:spPr>
          <a:xfrm>
            <a:off x="6104531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7"/>
          </p:nvPr>
        </p:nvSpPr>
        <p:spPr>
          <a:xfrm>
            <a:off x="6087600" y="16826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4066756" y="684367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4066699" y="2594633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4066768" y="3868075"/>
            <a:ext cx="1045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61350" y="1654975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720000" y="29640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61338" y="22753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719988" y="35843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804">
            <a:off x="1161528" y="3125401"/>
            <a:ext cx="2566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161650" y="1358838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 rot="258">
            <a:off x="2576506" y="3356243"/>
            <a:ext cx="39909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89200" y="1061188"/>
            <a:ext cx="55656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3285000" y="17512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000" y="17137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3285000" y="26882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20000" y="2650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3285000" y="3625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723700" y="35877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151931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519325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555689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5556902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151930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1519313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7"/>
          </p:nvPr>
        </p:nvSpPr>
        <p:spPr>
          <a:xfrm>
            <a:off x="555688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8"/>
          </p:nvPr>
        </p:nvSpPr>
        <p:spPr>
          <a:xfrm>
            <a:off x="5556890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2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3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3419271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5"/>
          </p:nvPr>
        </p:nvSpPr>
        <p:spPr>
          <a:xfrm>
            <a:off x="720000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72000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7"/>
          </p:nvPr>
        </p:nvSpPr>
        <p:spPr>
          <a:xfrm>
            <a:off x="3419269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3419271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9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3"/>
          </p:nvPr>
        </p:nvSpPr>
        <p:spPr>
          <a:xfrm>
            <a:off x="611855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14"/>
          </p:nvPr>
        </p:nvSpPr>
        <p:spPr>
          <a:xfrm>
            <a:off x="6118545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5"/>
          </p:nvPr>
        </p:nvSpPr>
        <p:spPr>
          <a:xfrm>
            <a:off x="611855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 rot="-255">
            <a:off x="1402767" y="82045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402800" y="19686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3690516" y="2807803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690500" y="39560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1290775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4945650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hasCustomPrompt="1"/>
          </p:nvPr>
        </p:nvSpPr>
        <p:spPr>
          <a:xfrm>
            <a:off x="1290775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 hasCustomPrompt="1"/>
          </p:nvPr>
        </p:nvSpPr>
        <p:spPr>
          <a:xfrm>
            <a:off x="4945650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846144" y="612301"/>
            <a:ext cx="34518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rot="9434193" flipH="1">
            <a:off x="-1325181" y="-1427088"/>
            <a:ext cx="5560998" cy="276283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419675" y="2021975"/>
            <a:ext cx="3851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 idx="2" hasCustomPrompt="1"/>
          </p:nvPr>
        </p:nvSpPr>
        <p:spPr>
          <a:xfrm>
            <a:off x="6720926" y="95061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 rot="279">
            <a:off x="4569075" y="3656275"/>
            <a:ext cx="3702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/>
          <p:nvPr/>
        </p:nvSpPr>
        <p:spPr>
          <a:xfrm rot="-2407343">
            <a:off x="1206239" y="-3609999"/>
            <a:ext cx="6248361" cy="5074968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 rot="1233818">
            <a:off x="-1293788" y="2776156"/>
            <a:ext cx="6216641" cy="374719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 rot="-9899980">
            <a:off x="-557935" y="-1279881"/>
            <a:ext cx="2608285" cy="3453371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8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ubTitle" idx="1"/>
          </p:nvPr>
        </p:nvSpPr>
        <p:spPr>
          <a:xfrm>
            <a:off x="1855875" y="2513053"/>
            <a:ext cx="17055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ubTitle" idx="2"/>
          </p:nvPr>
        </p:nvSpPr>
        <p:spPr>
          <a:xfrm>
            <a:off x="5581425" y="2515581"/>
            <a:ext cx="17100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3"/>
          </p:nvPr>
        </p:nvSpPr>
        <p:spPr>
          <a:xfrm>
            <a:off x="1364463" y="3018338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4"/>
          </p:nvPr>
        </p:nvSpPr>
        <p:spPr>
          <a:xfrm>
            <a:off x="5091975" y="3098338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/>
          <p:nvPr/>
        </p:nvSpPr>
        <p:spPr>
          <a:xfrm rot="-8978186">
            <a:off x="6640956" y="2061861"/>
            <a:ext cx="3025287" cy="4005483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4572000" y="724863"/>
            <a:ext cx="3852000" cy="9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ubTitle" idx="1"/>
          </p:nvPr>
        </p:nvSpPr>
        <p:spPr>
          <a:xfrm rot="-268">
            <a:off x="4572000" y="2101288"/>
            <a:ext cx="3852000" cy="2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>
            <a:spLocks noGrp="1"/>
          </p:cNvSpPr>
          <p:nvPr>
            <p:ph type="pic" idx="2"/>
          </p:nvPr>
        </p:nvSpPr>
        <p:spPr>
          <a:xfrm>
            <a:off x="222600" y="223175"/>
            <a:ext cx="3852000" cy="4696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1231050" y="1302000"/>
            <a:ext cx="6681900" cy="14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title"/>
          </p:nvPr>
        </p:nvSpPr>
        <p:spPr>
          <a:xfrm>
            <a:off x="3403806" y="182917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6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3" hasCustomPrompt="1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6"/>
          <p:cNvSpPr txBox="1">
            <a:spLocks noGrp="1"/>
          </p:cNvSpPr>
          <p:nvPr>
            <p:ph type="title" idx="4" hasCustomPrompt="1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36"/>
          <p:cNvSpPr txBox="1">
            <a:spLocks noGrp="1"/>
          </p:cNvSpPr>
          <p:nvPr>
            <p:ph type="title" idx="5"/>
          </p:nvPr>
        </p:nvSpPr>
        <p:spPr>
          <a:xfrm>
            <a:off x="728556" y="182916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subTitle" idx="6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title" idx="7"/>
          </p:nvPr>
        </p:nvSpPr>
        <p:spPr>
          <a:xfrm>
            <a:off x="703018" y="3688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subTitle" idx="8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title" idx="9"/>
          </p:nvPr>
        </p:nvSpPr>
        <p:spPr>
          <a:xfrm>
            <a:off x="3403743" y="3688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subTitle" idx="13"/>
          </p:nvPr>
        </p:nvSpPr>
        <p:spPr>
          <a:xfrm>
            <a:off x="3403888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title" idx="14"/>
          </p:nvPr>
        </p:nvSpPr>
        <p:spPr>
          <a:xfrm>
            <a:off x="6104318" y="3688290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subTitle" idx="15"/>
          </p:nvPr>
        </p:nvSpPr>
        <p:spPr>
          <a:xfrm>
            <a:off x="6104163" y="40091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16"/>
          </p:nvPr>
        </p:nvSpPr>
        <p:spPr>
          <a:xfrm>
            <a:off x="6079043" y="182917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36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/>
          <p:nvPr/>
        </p:nvSpPr>
        <p:spPr>
          <a:xfrm rot="801363">
            <a:off x="-2912957" y="2313540"/>
            <a:ext cx="6216619" cy="3747192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3"/>
          <p:cNvSpPr/>
          <p:nvPr/>
        </p:nvSpPr>
        <p:spPr>
          <a:xfrm rot="2561970" flipH="1">
            <a:off x="3463078" y="-322320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43"/>
          <p:cNvSpPr/>
          <p:nvPr/>
        </p:nvSpPr>
        <p:spPr>
          <a:xfrm rot="6539599">
            <a:off x="7984086" y="810014"/>
            <a:ext cx="2448158" cy="2786365"/>
          </a:xfrm>
          <a:custGeom>
            <a:avLst/>
            <a:gdLst/>
            <a:ahLst/>
            <a:cxnLst/>
            <a:rect l="l" t="t" r="r" b="b"/>
            <a:pathLst>
              <a:path w="28741" h="30024" extrusionOk="0">
                <a:moveTo>
                  <a:pt x="16290" y="0"/>
                </a:moveTo>
                <a:cubicBezTo>
                  <a:pt x="15349" y="0"/>
                  <a:pt x="14432" y="121"/>
                  <a:pt x="13568" y="372"/>
                </a:cubicBezTo>
                <a:cubicBezTo>
                  <a:pt x="10969" y="1128"/>
                  <a:pt x="8867" y="3064"/>
                  <a:pt x="6802" y="4741"/>
                </a:cubicBezTo>
                <a:cubicBezTo>
                  <a:pt x="4738" y="6401"/>
                  <a:pt x="2728" y="7802"/>
                  <a:pt x="1549" y="9774"/>
                </a:cubicBezTo>
                <a:cubicBezTo>
                  <a:pt x="369" y="11747"/>
                  <a:pt x="0" y="14273"/>
                  <a:pt x="295" y="16742"/>
                </a:cubicBezTo>
                <a:cubicBezTo>
                  <a:pt x="571" y="19232"/>
                  <a:pt x="1492" y="21684"/>
                  <a:pt x="2893" y="24208"/>
                </a:cubicBezTo>
                <a:cubicBezTo>
                  <a:pt x="4295" y="26753"/>
                  <a:pt x="6175" y="29389"/>
                  <a:pt x="8553" y="29923"/>
                </a:cubicBezTo>
                <a:cubicBezTo>
                  <a:pt x="8873" y="29993"/>
                  <a:pt x="9201" y="30024"/>
                  <a:pt x="9538" y="30024"/>
                </a:cubicBezTo>
                <a:cubicBezTo>
                  <a:pt x="11710" y="30024"/>
                  <a:pt x="14224" y="28716"/>
                  <a:pt x="16794" y="27822"/>
                </a:cubicBezTo>
                <a:cubicBezTo>
                  <a:pt x="19743" y="26790"/>
                  <a:pt x="22749" y="26329"/>
                  <a:pt x="24426" y="24577"/>
                </a:cubicBezTo>
                <a:cubicBezTo>
                  <a:pt x="26103" y="22845"/>
                  <a:pt x="26454" y="19839"/>
                  <a:pt x="27099" y="16742"/>
                </a:cubicBezTo>
                <a:cubicBezTo>
                  <a:pt x="27763" y="13645"/>
                  <a:pt x="28740" y="10456"/>
                  <a:pt x="27984" y="7728"/>
                </a:cubicBezTo>
                <a:cubicBezTo>
                  <a:pt x="27247" y="5000"/>
                  <a:pt x="24795" y="2732"/>
                  <a:pt x="22029" y="1386"/>
                </a:cubicBezTo>
                <a:cubicBezTo>
                  <a:pt x="20171" y="488"/>
                  <a:pt x="18181" y="0"/>
                  <a:pt x="1629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3"/>
          <p:cNvSpPr txBox="1">
            <a:spLocks noGrp="1"/>
          </p:cNvSpPr>
          <p:nvPr>
            <p:ph type="title"/>
          </p:nvPr>
        </p:nvSpPr>
        <p:spPr>
          <a:xfrm>
            <a:off x="2798700" y="2198088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9" name="Google Shape;239;p43"/>
          <p:cNvSpPr txBox="1">
            <a:spLocks noGrp="1"/>
          </p:cNvSpPr>
          <p:nvPr>
            <p:ph type="title" idx="2" hasCustomPrompt="1"/>
          </p:nvPr>
        </p:nvSpPr>
        <p:spPr>
          <a:xfrm>
            <a:off x="3949351" y="989323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0" name="Google Shape;240;p43"/>
          <p:cNvSpPr txBox="1">
            <a:spLocks noGrp="1"/>
          </p:cNvSpPr>
          <p:nvPr>
            <p:ph type="subTitle" idx="1"/>
          </p:nvPr>
        </p:nvSpPr>
        <p:spPr>
          <a:xfrm rot="279">
            <a:off x="2873237" y="3661463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4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>
            <a:spLocks noGrp="1"/>
          </p:cNvSpPr>
          <p:nvPr>
            <p:ph type="subTitle" idx="1"/>
          </p:nvPr>
        </p:nvSpPr>
        <p:spPr>
          <a:xfrm>
            <a:off x="2909746" y="1464550"/>
            <a:ext cx="40158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57" name="Google Shape;257;p47"/>
          <p:cNvSpPr txBox="1">
            <a:spLocks noGrp="1"/>
          </p:cNvSpPr>
          <p:nvPr>
            <p:ph type="subTitle" idx="2"/>
          </p:nvPr>
        </p:nvSpPr>
        <p:spPr>
          <a:xfrm>
            <a:off x="2909775" y="3219125"/>
            <a:ext cx="40158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58" name="Google Shape;258;p47"/>
          <p:cNvSpPr txBox="1">
            <a:spLocks noGrp="1"/>
          </p:cNvSpPr>
          <p:nvPr>
            <p:ph type="subTitle" idx="3"/>
          </p:nvPr>
        </p:nvSpPr>
        <p:spPr>
          <a:xfrm>
            <a:off x="2909724" y="2055246"/>
            <a:ext cx="4015800" cy="7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7"/>
          <p:cNvSpPr txBox="1">
            <a:spLocks noGrp="1"/>
          </p:cNvSpPr>
          <p:nvPr>
            <p:ph type="subTitle" idx="4"/>
          </p:nvPr>
        </p:nvSpPr>
        <p:spPr>
          <a:xfrm>
            <a:off x="2909775" y="3807000"/>
            <a:ext cx="4015800" cy="7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7"/>
          <p:cNvSpPr/>
          <p:nvPr/>
        </p:nvSpPr>
        <p:spPr>
          <a:xfrm rot="4354832">
            <a:off x="-3285993" y="2004176"/>
            <a:ext cx="6216618" cy="3747198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7"/>
          <p:cNvSpPr/>
          <p:nvPr/>
        </p:nvSpPr>
        <p:spPr>
          <a:xfrm rot="6539599">
            <a:off x="7984086" y="810014"/>
            <a:ext cx="2448158" cy="2786365"/>
          </a:xfrm>
          <a:custGeom>
            <a:avLst/>
            <a:gdLst/>
            <a:ahLst/>
            <a:cxnLst/>
            <a:rect l="l" t="t" r="r" b="b"/>
            <a:pathLst>
              <a:path w="28741" h="30024" extrusionOk="0">
                <a:moveTo>
                  <a:pt x="16290" y="0"/>
                </a:moveTo>
                <a:cubicBezTo>
                  <a:pt x="15349" y="0"/>
                  <a:pt x="14432" y="121"/>
                  <a:pt x="13568" y="372"/>
                </a:cubicBezTo>
                <a:cubicBezTo>
                  <a:pt x="10969" y="1128"/>
                  <a:pt x="8867" y="3064"/>
                  <a:pt x="6802" y="4741"/>
                </a:cubicBezTo>
                <a:cubicBezTo>
                  <a:pt x="4738" y="6401"/>
                  <a:pt x="2728" y="7802"/>
                  <a:pt x="1549" y="9774"/>
                </a:cubicBezTo>
                <a:cubicBezTo>
                  <a:pt x="369" y="11747"/>
                  <a:pt x="0" y="14273"/>
                  <a:pt x="295" y="16742"/>
                </a:cubicBezTo>
                <a:cubicBezTo>
                  <a:pt x="571" y="19232"/>
                  <a:pt x="1492" y="21684"/>
                  <a:pt x="2893" y="24208"/>
                </a:cubicBezTo>
                <a:cubicBezTo>
                  <a:pt x="4295" y="26753"/>
                  <a:pt x="6175" y="29389"/>
                  <a:pt x="8553" y="29923"/>
                </a:cubicBezTo>
                <a:cubicBezTo>
                  <a:pt x="8873" y="29993"/>
                  <a:pt x="9201" y="30024"/>
                  <a:pt x="9538" y="30024"/>
                </a:cubicBezTo>
                <a:cubicBezTo>
                  <a:pt x="11710" y="30024"/>
                  <a:pt x="14224" y="28716"/>
                  <a:pt x="16794" y="27822"/>
                </a:cubicBezTo>
                <a:cubicBezTo>
                  <a:pt x="19743" y="26790"/>
                  <a:pt x="22749" y="26329"/>
                  <a:pt x="24426" y="24577"/>
                </a:cubicBezTo>
                <a:cubicBezTo>
                  <a:pt x="26103" y="22845"/>
                  <a:pt x="26454" y="19839"/>
                  <a:pt x="27099" y="16742"/>
                </a:cubicBezTo>
                <a:cubicBezTo>
                  <a:pt x="27763" y="13645"/>
                  <a:pt x="28740" y="10456"/>
                  <a:pt x="27984" y="7728"/>
                </a:cubicBezTo>
                <a:cubicBezTo>
                  <a:pt x="27247" y="5000"/>
                  <a:pt x="24795" y="2732"/>
                  <a:pt x="22029" y="1386"/>
                </a:cubicBezTo>
                <a:cubicBezTo>
                  <a:pt x="20171" y="488"/>
                  <a:pt x="18181" y="0"/>
                  <a:pt x="1629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/>
          <p:nvPr/>
        </p:nvSpPr>
        <p:spPr>
          <a:xfrm rot="-9620081">
            <a:off x="-310220" y="3110216"/>
            <a:ext cx="4630263" cy="3680321"/>
          </a:xfrm>
          <a:prstGeom prst="rect">
            <a:avLst/>
          </a:prstGeom>
          <a:gradFill>
            <a:gsLst>
              <a:gs pos="0">
                <a:schemeClr val="accent5"/>
              </a:gs>
              <a:gs pos="51000">
                <a:schemeClr val="dk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4"/>
          <p:cNvSpPr/>
          <p:nvPr/>
        </p:nvSpPr>
        <p:spPr>
          <a:xfrm rot="10800000">
            <a:off x="4513800" y="3240400"/>
            <a:ext cx="4630200" cy="4027200"/>
          </a:xfrm>
          <a:prstGeom prst="rect">
            <a:avLst/>
          </a:pr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4"/>
          <p:cNvSpPr/>
          <p:nvPr/>
        </p:nvSpPr>
        <p:spPr>
          <a:xfrm rot="2332494">
            <a:off x="4856939" y="-2041245"/>
            <a:ext cx="4630335" cy="5146837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54"/>
          <p:cNvSpPr/>
          <p:nvPr/>
        </p:nvSpPr>
        <p:spPr>
          <a:xfrm>
            <a:off x="-625050" y="-1307975"/>
            <a:ext cx="5259900" cy="4415700"/>
          </a:xfrm>
          <a:prstGeom prst="rect">
            <a:avLst/>
          </a:pr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54"/>
          <p:cNvSpPr/>
          <p:nvPr/>
        </p:nvSpPr>
        <p:spPr>
          <a:xfrm>
            <a:off x="-359074" y="-80262"/>
            <a:ext cx="10500490" cy="5304026"/>
          </a:xfrm>
          <a:custGeom>
            <a:avLst/>
            <a:gdLst/>
            <a:ahLst/>
            <a:cxnLst/>
            <a:rect l="l" t="t" r="r" b="b"/>
            <a:pathLst>
              <a:path w="27819" h="26829" extrusionOk="0">
                <a:moveTo>
                  <a:pt x="12122" y="1"/>
                </a:moveTo>
                <a:cubicBezTo>
                  <a:pt x="10177" y="1"/>
                  <a:pt x="8172" y="821"/>
                  <a:pt x="6674" y="2136"/>
                </a:cubicBezTo>
                <a:cubicBezTo>
                  <a:pt x="4867" y="3722"/>
                  <a:pt x="3780" y="6026"/>
                  <a:pt x="2895" y="8201"/>
                </a:cubicBezTo>
                <a:cubicBezTo>
                  <a:pt x="2010" y="10395"/>
                  <a:pt x="1309" y="12496"/>
                  <a:pt x="812" y="14874"/>
                </a:cubicBezTo>
                <a:cubicBezTo>
                  <a:pt x="314" y="17253"/>
                  <a:pt x="1" y="19907"/>
                  <a:pt x="1014" y="21898"/>
                </a:cubicBezTo>
                <a:cubicBezTo>
                  <a:pt x="2010" y="23890"/>
                  <a:pt x="4332" y="25217"/>
                  <a:pt x="6637" y="25991"/>
                </a:cubicBezTo>
                <a:cubicBezTo>
                  <a:pt x="8360" y="26552"/>
                  <a:pt x="10063" y="26828"/>
                  <a:pt x="11708" y="26828"/>
                </a:cubicBezTo>
                <a:cubicBezTo>
                  <a:pt x="12280" y="26828"/>
                  <a:pt x="12846" y="26795"/>
                  <a:pt x="13403" y="26728"/>
                </a:cubicBezTo>
                <a:cubicBezTo>
                  <a:pt x="15560" y="26488"/>
                  <a:pt x="17569" y="25751"/>
                  <a:pt x="19763" y="24922"/>
                </a:cubicBezTo>
                <a:cubicBezTo>
                  <a:pt x="21938" y="24074"/>
                  <a:pt x="24298" y="23115"/>
                  <a:pt x="25663" y="21364"/>
                </a:cubicBezTo>
                <a:cubicBezTo>
                  <a:pt x="27026" y="19631"/>
                  <a:pt x="27395" y="17105"/>
                  <a:pt x="27597" y="14469"/>
                </a:cubicBezTo>
                <a:cubicBezTo>
                  <a:pt x="27801" y="11833"/>
                  <a:pt x="27818" y="9067"/>
                  <a:pt x="26474" y="7297"/>
                </a:cubicBezTo>
                <a:cubicBezTo>
                  <a:pt x="25128" y="5528"/>
                  <a:pt x="22417" y="4735"/>
                  <a:pt x="20021" y="3482"/>
                </a:cubicBezTo>
                <a:cubicBezTo>
                  <a:pt x="17643" y="2228"/>
                  <a:pt x="15596" y="514"/>
                  <a:pt x="13310" y="108"/>
                </a:cubicBezTo>
                <a:cubicBezTo>
                  <a:pt x="12920" y="35"/>
                  <a:pt x="12522" y="1"/>
                  <a:pt x="121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54"/>
          <p:cNvSpPr txBox="1">
            <a:spLocks noGrp="1"/>
          </p:cNvSpPr>
          <p:nvPr>
            <p:ph type="subTitle" idx="1"/>
          </p:nvPr>
        </p:nvSpPr>
        <p:spPr>
          <a:xfrm rot="175">
            <a:off x="1618650" y="2985675"/>
            <a:ext cx="59067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4"/>
          <p:cNvSpPr txBox="1">
            <a:spLocks noGrp="1"/>
          </p:cNvSpPr>
          <p:nvPr>
            <p:ph type="title"/>
          </p:nvPr>
        </p:nvSpPr>
        <p:spPr>
          <a:xfrm>
            <a:off x="1789200" y="1414325"/>
            <a:ext cx="5565600" cy="15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MAIN_POINT_1_6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5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55"/>
          <p:cNvSpPr txBox="1">
            <a:spLocks noGrp="1"/>
          </p:cNvSpPr>
          <p:nvPr>
            <p:ph type="subTitle" idx="1"/>
          </p:nvPr>
        </p:nvSpPr>
        <p:spPr>
          <a:xfrm rot="260">
            <a:off x="4459350" y="2815725"/>
            <a:ext cx="39648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55"/>
          <p:cNvSpPr txBox="1">
            <a:spLocks noGrp="1"/>
          </p:cNvSpPr>
          <p:nvPr>
            <p:ph type="title"/>
          </p:nvPr>
        </p:nvSpPr>
        <p:spPr>
          <a:xfrm>
            <a:off x="4459350" y="1411600"/>
            <a:ext cx="3964800" cy="15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2" name="Google Shape;322;p55"/>
          <p:cNvSpPr>
            <a:spLocks noGrp="1"/>
          </p:cNvSpPr>
          <p:nvPr>
            <p:ph type="pic" idx="2"/>
          </p:nvPr>
        </p:nvSpPr>
        <p:spPr>
          <a:xfrm>
            <a:off x="222600" y="223175"/>
            <a:ext cx="3852000" cy="4696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MAIN_POINT_1_2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7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7"/>
          <p:cNvSpPr txBox="1">
            <a:spLocks noGrp="1"/>
          </p:cNvSpPr>
          <p:nvPr>
            <p:ph type="subTitle" idx="1"/>
          </p:nvPr>
        </p:nvSpPr>
        <p:spPr>
          <a:xfrm rot="298">
            <a:off x="944575" y="2838200"/>
            <a:ext cx="3455700" cy="1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57"/>
          <p:cNvSpPr txBox="1">
            <a:spLocks noGrp="1"/>
          </p:cNvSpPr>
          <p:nvPr>
            <p:ph type="title"/>
          </p:nvPr>
        </p:nvSpPr>
        <p:spPr>
          <a:xfrm>
            <a:off x="944725" y="1274075"/>
            <a:ext cx="3455700" cy="9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0" name="Google Shape;330;p57"/>
          <p:cNvSpPr>
            <a:spLocks noGrp="1"/>
          </p:cNvSpPr>
          <p:nvPr>
            <p:ph type="pic" idx="2"/>
          </p:nvPr>
        </p:nvSpPr>
        <p:spPr>
          <a:xfrm>
            <a:off x="5064000" y="223175"/>
            <a:ext cx="3852000" cy="4696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2">
    <p:bg>
      <p:bgPr>
        <a:solidFill>
          <a:schemeClr val="dk2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5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75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75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75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855875" y="2671675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581425" y="2673625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364463" y="3143775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5091975" y="3223775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5" r:id="rId4"/>
    <p:sldLayoutId id="2147483676" r:id="rId5"/>
    <p:sldLayoutId id="2147483680" r:id="rId6"/>
    <p:sldLayoutId id="2147483681" r:id="rId7"/>
    <p:sldLayoutId id="2147483688" r:id="rId8"/>
    <p:sldLayoutId id="2147483692" r:id="rId9"/>
    <p:sldLayoutId id="2147483699" r:id="rId10"/>
    <p:sldLayoutId id="2147483700" r:id="rId11"/>
    <p:sldLayoutId id="2147483702" r:id="rId12"/>
    <p:sldLayoutId id="2147483719" r:id="rId13"/>
    <p:sldLayoutId id="214748372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2"/>
          <p:cNvSpPr txBox="1">
            <a:spLocks noGrp="1"/>
          </p:cNvSpPr>
          <p:nvPr>
            <p:ph type="ctrTitle"/>
          </p:nvPr>
        </p:nvSpPr>
        <p:spPr>
          <a:xfrm>
            <a:off x="720099" y="1553800"/>
            <a:ext cx="6993133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4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Phong cách nghệ thuật</a:t>
            </a:r>
            <a:endParaRPr sz="4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9" name="Google Shape;509;p82"/>
          <p:cNvSpPr/>
          <p:nvPr/>
        </p:nvSpPr>
        <p:spPr>
          <a:xfrm>
            <a:off x="777225" y="3791850"/>
            <a:ext cx="2568403" cy="4611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82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Phần trinh bày của nhóm 4</a:t>
            </a:r>
            <a:endParaRPr dirty="0"/>
          </a:p>
        </p:txBody>
      </p:sp>
      <p:sp>
        <p:nvSpPr>
          <p:cNvPr id="511" name="Google Shape;511;p82"/>
          <p:cNvSpPr/>
          <p:nvPr/>
        </p:nvSpPr>
        <p:spPr>
          <a:xfrm>
            <a:off x="801666" y="2657812"/>
            <a:ext cx="4863154" cy="410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3600" b="1" dirty="0" err="1" smtClean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Của</a:t>
            </a:r>
            <a:r>
              <a:rPr lang="en-US" sz="3600" b="1" dirty="0" smtClean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3600" b="1" dirty="0" err="1" smtClean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nhà</a:t>
            </a:r>
            <a:r>
              <a:rPr lang="en-US" sz="3600" b="1" dirty="0" smtClean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3600" b="1" dirty="0" err="1" smtClean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văn</a:t>
            </a:r>
            <a:r>
              <a:rPr lang="en-US" sz="3600" b="1" dirty="0" smtClean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3600" b="1" dirty="0" err="1" smtClean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Tố</a:t>
            </a:r>
            <a:r>
              <a:rPr lang="en-US" sz="3600" b="1" dirty="0" smtClean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3600" b="1" dirty="0" err="1" smtClean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Hữu</a:t>
            </a:r>
            <a:r>
              <a:rPr lang="en-US" sz="3600" b="1" dirty="0" smtClean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endParaRPr sz="3600"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17"/>
          <p:cNvSpPr txBox="1">
            <a:spLocks noGrp="1"/>
          </p:cNvSpPr>
          <p:nvPr>
            <p:ph type="title"/>
          </p:nvPr>
        </p:nvSpPr>
        <p:spPr>
          <a:xfrm>
            <a:off x="531528" y="2204386"/>
            <a:ext cx="8385717" cy="12712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hlink"/>
              </a:buClr>
              <a:buSzPts val="1100"/>
            </a:pP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Phong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cách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đậm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tính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/>
            </a:r>
            <a:b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60" name="Google Shape;1260;p117"/>
          <p:cNvSpPr txBox="1">
            <a:spLocks noGrp="1"/>
          </p:cNvSpPr>
          <p:nvPr>
            <p:ph type="title" idx="2"/>
          </p:nvPr>
        </p:nvSpPr>
        <p:spPr>
          <a:xfrm>
            <a:off x="3949351" y="989323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04</a:t>
            </a:r>
            <a:endParaRPr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61" name="Google Shape;1261;p117"/>
          <p:cNvSpPr/>
          <p:nvPr/>
        </p:nvSpPr>
        <p:spPr>
          <a:xfrm>
            <a:off x="3512138" y="3014525"/>
            <a:ext cx="2216739" cy="461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err="1" smtClean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Dân</a:t>
            </a:r>
            <a:r>
              <a:rPr lang="en-US" b="1" i="0" dirty="0" smtClean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b="1" i="0" dirty="0" err="1" smtClean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tộc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62" name="Google Shape;1262;p117"/>
          <p:cNvSpPr/>
          <p:nvPr/>
        </p:nvSpPr>
        <p:spPr>
          <a:xfrm>
            <a:off x="2651250" y="3661312"/>
            <a:ext cx="4146300" cy="4611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117"/>
          <p:cNvSpPr txBox="1">
            <a:spLocks noGrp="1"/>
          </p:cNvSpPr>
          <p:nvPr>
            <p:ph type="subTitle" idx="1"/>
          </p:nvPr>
        </p:nvSpPr>
        <p:spPr>
          <a:xfrm rot="279">
            <a:off x="2873237" y="3661463"/>
            <a:ext cx="370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enter a subtitle here if you need it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087 0.00124 L 3.33333E-6 -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5" y="-6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753 -0.00216 L 5E-6 5.68122E-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2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" grpId="0"/>
      <p:bldP spid="1259" grpId="1"/>
      <p:bldP spid="1260" grpId="0"/>
      <p:bldP spid="1260" grpId="1"/>
      <p:bldP spid="1261" grpId="0"/>
      <p:bldP spid="1262" grpId="0" animBg="1"/>
      <p:bldP spid="12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8" name="Google Shape;1498;p125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874" y="245326"/>
            <a:ext cx="3667405" cy="2219094"/>
          </a:xfrm>
          <a:prstGeom prst="rect">
            <a:avLst/>
          </a:prstGeom>
        </p:spPr>
      </p:pic>
      <p:sp>
        <p:nvSpPr>
          <p:cNvPr id="1499" name="Google Shape;1499;p125"/>
          <p:cNvSpPr txBox="1">
            <a:spLocks noGrp="1"/>
          </p:cNvSpPr>
          <p:nvPr>
            <p:ph type="subTitle" idx="1"/>
          </p:nvPr>
        </p:nvSpPr>
        <p:spPr>
          <a:xfrm rot="298">
            <a:off x="-152707" y="1516701"/>
            <a:ext cx="5216854" cy="1081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fontAlgn="base"/>
            <a:r>
              <a:rPr lang="en-US" dirty="0" smtClean="0"/>
              <a:t>	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giọng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ngọt</a:t>
            </a:r>
            <a:r>
              <a:rPr lang="en-US" dirty="0"/>
              <a:t> </a:t>
            </a:r>
            <a:r>
              <a:rPr lang="en-US" dirty="0" err="1"/>
              <a:t>ngào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tha</a:t>
            </a:r>
            <a:r>
              <a:rPr lang="en-US" dirty="0"/>
              <a:t>, </a:t>
            </a:r>
            <a:r>
              <a:rPr lang="en-US" dirty="0" err="1"/>
              <a:t>thơ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đậm</a:t>
            </a:r>
            <a:r>
              <a:rPr lang="en-US" dirty="0"/>
              <a:t> </a:t>
            </a:r>
            <a:r>
              <a:rPr lang="en-US" dirty="0" err="1"/>
              <a:t>đà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,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, qua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điệu</a:t>
            </a:r>
            <a:r>
              <a:rPr lang="en-US" dirty="0"/>
              <a:t>.</a:t>
            </a:r>
          </a:p>
        </p:txBody>
      </p:sp>
      <p:sp>
        <p:nvSpPr>
          <p:cNvPr id="1500" name="Google Shape;1500;p125"/>
          <p:cNvSpPr txBox="1">
            <a:spLocks noGrp="1"/>
          </p:cNvSpPr>
          <p:nvPr>
            <p:ph type="title"/>
          </p:nvPr>
        </p:nvSpPr>
        <p:spPr>
          <a:xfrm>
            <a:off x="339402" y="343308"/>
            <a:ext cx="4724597" cy="9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Phong cách đậm tính dân tộc</a:t>
            </a:r>
            <a:endParaRPr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402" y="279420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/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nội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dung,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thơ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phản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ánh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đời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sống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dân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tộc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công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cuộc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chiến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đấu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quần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chúng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mạng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thơ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truyền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thống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Tố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Hữu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đặc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biệt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thành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công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thơ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lục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bát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Thơ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lục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bát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Tố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Hữu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mang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cả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sắc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thái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lục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bát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ca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dao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lục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bát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cổ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điển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giúp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nhà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thơ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hiện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tâm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tình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ý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biểu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đạt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Bên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cạnh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đó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Tố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Hữu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còn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thơ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thất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ngôn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vớ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những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biến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tấu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linh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hoạt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nhịp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phù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hợp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0" name="Google Shape;1498;p125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873" y="2598434"/>
            <a:ext cx="3667405" cy="23545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143903" y="245326"/>
            <a:ext cx="152597" cy="4707643"/>
          </a:xfrm>
          <a:prstGeom prst="rect">
            <a:avLst/>
          </a:prstGeom>
          <a:solidFill>
            <a:srgbClr val="402968"/>
          </a:solidFill>
          <a:ln>
            <a:solidFill>
              <a:srgbClr val="4029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96695" y="2464421"/>
            <a:ext cx="3646583" cy="134014"/>
          </a:xfrm>
          <a:prstGeom prst="rect">
            <a:avLst/>
          </a:prstGeom>
          <a:solidFill>
            <a:srgbClr val="402968"/>
          </a:solidFill>
          <a:ln>
            <a:solidFill>
              <a:srgbClr val="4029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9402" y="1516474"/>
            <a:ext cx="4724597" cy="3256248"/>
          </a:xfrm>
          <a:prstGeom prst="rect">
            <a:avLst/>
          </a:prstGeom>
          <a:solidFill>
            <a:srgbClr val="2C1256"/>
          </a:solidFill>
          <a:ln>
            <a:solidFill>
              <a:srgbClr val="2C1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293" y="160135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/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Thơ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Tố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Hữu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cũng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rất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giàu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chất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nhạc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biệt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tài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từ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láy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cùng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vần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phối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thanh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phát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nhịp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Thơ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ông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tọa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nhạc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điệu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tâm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hồn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con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người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cũng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như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chiều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sâu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tính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dân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tộc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Google Shape;1498;p125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903" y="245326"/>
            <a:ext cx="3799375" cy="4712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655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9" grpId="0" build="p"/>
      <p:bldP spid="1499" grpId="1" build="p"/>
      <p:bldP spid="1500" grpId="0"/>
      <p:bldP spid="3" grpId="0"/>
      <p:bldP spid="3" grpId="1"/>
      <p:bldP spid="4" grpId="0" animBg="1"/>
      <p:bldP spid="4" grpId="1" animBg="1"/>
      <p:bldP spid="12" grpId="0" animBg="1"/>
      <p:bldP spid="12" grpId="1" animBg="1"/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5"/>
          <p:cNvSpPr txBox="1">
            <a:spLocks noGrp="1"/>
          </p:cNvSpPr>
          <p:nvPr>
            <p:ph type="title"/>
          </p:nvPr>
        </p:nvSpPr>
        <p:spPr>
          <a:xfrm>
            <a:off x="1231050" y="1302000"/>
            <a:ext cx="6681900" cy="14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for</a:t>
            </a:r>
            <a:endParaRPr dirty="0"/>
          </a:p>
        </p:txBody>
      </p:sp>
      <p:sp>
        <p:nvSpPr>
          <p:cNvPr id="683" name="Google Shape;683;p95"/>
          <p:cNvSpPr/>
          <p:nvPr/>
        </p:nvSpPr>
        <p:spPr>
          <a:xfrm>
            <a:off x="2658577" y="2794500"/>
            <a:ext cx="3826845" cy="873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Watching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2" grpId="0"/>
      <p:bldP spid="6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5"/>
          <p:cNvSpPr/>
          <p:nvPr/>
        </p:nvSpPr>
        <p:spPr>
          <a:xfrm>
            <a:off x="4843075" y="1073192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85"/>
          <p:cNvSpPr/>
          <p:nvPr/>
        </p:nvSpPr>
        <p:spPr>
          <a:xfrm>
            <a:off x="2157238" y="3031240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85"/>
          <p:cNvSpPr/>
          <p:nvPr/>
        </p:nvSpPr>
        <p:spPr>
          <a:xfrm>
            <a:off x="4845325" y="3027040"/>
            <a:ext cx="2340900" cy="169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85"/>
          <p:cNvSpPr/>
          <p:nvPr/>
        </p:nvSpPr>
        <p:spPr>
          <a:xfrm>
            <a:off x="2157225" y="1073091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85"/>
          <p:cNvSpPr txBox="1">
            <a:spLocks noGrp="1"/>
          </p:cNvSpPr>
          <p:nvPr>
            <p:ph type="subTitle" idx="1"/>
          </p:nvPr>
        </p:nvSpPr>
        <p:spPr>
          <a:xfrm>
            <a:off x="4841063" y="1913806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Khuynh hướng sử thi và lãng mạn</a:t>
            </a:r>
            <a:endParaRPr sz="16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7" name="Google Shape;537;p85"/>
          <p:cNvSpPr txBox="1">
            <a:spLocks noGrp="1"/>
          </p:cNvSpPr>
          <p:nvPr>
            <p:ph type="title" idx="2"/>
          </p:nvPr>
        </p:nvSpPr>
        <p:spPr>
          <a:xfrm rot="1974">
            <a:off x="5491082" y="1221677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38" name="Google Shape;538;p85"/>
          <p:cNvSpPr txBox="1">
            <a:spLocks noGrp="1"/>
          </p:cNvSpPr>
          <p:nvPr>
            <p:ph type="title" idx="3"/>
          </p:nvPr>
        </p:nvSpPr>
        <p:spPr>
          <a:xfrm>
            <a:off x="2811681" y="3173075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41" name="Google Shape;541;p85"/>
          <p:cNvSpPr txBox="1">
            <a:spLocks noGrp="1"/>
          </p:cNvSpPr>
          <p:nvPr>
            <p:ph type="subTitle" idx="6"/>
          </p:nvPr>
        </p:nvSpPr>
        <p:spPr>
          <a:xfrm>
            <a:off x="2140250" y="1913806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</a:pPr>
            <a:r>
              <a:rPr lang="en-US" sz="16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Chất</a:t>
            </a:r>
            <a:r>
              <a:rPr 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thơ</a:t>
            </a:r>
            <a:r>
              <a:rPr 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trữ</a:t>
            </a:r>
            <a:r>
              <a:rPr 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tình</a:t>
            </a:r>
            <a:r>
              <a:rPr 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chính</a:t>
            </a:r>
            <a:r>
              <a:rPr 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trị</a:t>
            </a:r>
            <a:endParaRPr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43" name="Google Shape;543;p85"/>
          <p:cNvSpPr txBox="1">
            <a:spLocks noGrp="1"/>
          </p:cNvSpPr>
          <p:nvPr>
            <p:ph type="subTitle" idx="8"/>
          </p:nvPr>
        </p:nvSpPr>
        <p:spPr>
          <a:xfrm>
            <a:off x="4841063" y="3890572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b="1" dirty="0" err="1" smtClean="0"/>
              <a:t>Phong</a:t>
            </a:r>
            <a:r>
              <a:rPr lang="en-US" b="1" dirty="0" smtClean="0"/>
              <a:t> </a:t>
            </a:r>
            <a:r>
              <a:rPr lang="en-US" b="1" dirty="0" err="1" smtClean="0"/>
              <a:t>cách</a:t>
            </a:r>
            <a:r>
              <a:rPr lang="en-US" b="1" dirty="0" smtClean="0"/>
              <a:t> </a:t>
            </a:r>
            <a:r>
              <a:rPr lang="en-US" b="1" dirty="0" err="1" smtClean="0"/>
              <a:t>đậm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dân</a:t>
            </a:r>
            <a:r>
              <a:rPr lang="en-US" b="1" dirty="0" smtClean="0"/>
              <a:t> </a:t>
            </a:r>
            <a:r>
              <a:rPr lang="en-US" b="1" dirty="0" err="1" smtClean="0"/>
              <a:t>tộc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549" name="Google Shape;549;p85"/>
          <p:cNvSpPr txBox="1">
            <a:spLocks noGrp="1"/>
          </p:cNvSpPr>
          <p:nvPr>
            <p:ph type="subTitle" idx="17"/>
          </p:nvPr>
        </p:nvSpPr>
        <p:spPr>
          <a:xfrm>
            <a:off x="2157225" y="3871222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6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Âm</a:t>
            </a:r>
            <a:r>
              <a:rPr lang="en-US" sz="16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điệu</a:t>
            </a:r>
            <a:r>
              <a:rPr 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tâm</a:t>
            </a:r>
            <a:r>
              <a:rPr 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tình</a:t>
            </a:r>
            <a:r>
              <a:rPr 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16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ngọt</a:t>
            </a:r>
            <a:r>
              <a:rPr 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ngào</a:t>
            </a:r>
            <a:endParaRPr sz="16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50" name="Google Shape;550;p85"/>
          <p:cNvSpPr txBox="1">
            <a:spLocks noGrp="1"/>
          </p:cNvSpPr>
          <p:nvPr>
            <p:ph type="title" idx="18"/>
          </p:nvPr>
        </p:nvSpPr>
        <p:spPr>
          <a:xfrm rot="1973">
            <a:off x="2807131" y="1221658"/>
            <a:ext cx="1045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51" name="Google Shape;551;p85"/>
          <p:cNvSpPr txBox="1">
            <a:spLocks noGrp="1"/>
          </p:cNvSpPr>
          <p:nvPr>
            <p:ph type="title" idx="19"/>
          </p:nvPr>
        </p:nvSpPr>
        <p:spPr>
          <a:xfrm rot="987">
            <a:off x="5495674" y="3165848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53" name="Google Shape;553;p85"/>
          <p:cNvSpPr txBox="1">
            <a:spLocks noGrp="1"/>
          </p:cNvSpPr>
          <p:nvPr>
            <p:ph type="title" idx="21"/>
          </p:nvPr>
        </p:nvSpPr>
        <p:spPr>
          <a:xfrm>
            <a:off x="728525" y="339272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Phong cách thơ của Tố Hữu </a:t>
            </a:r>
            <a:endParaRPr lang="vi-VN" sz="3200" dirty="0">
              <a:solidFill>
                <a:schemeClr val="accent5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54" name="Google Shape;554;p85"/>
          <p:cNvSpPr/>
          <p:nvPr/>
        </p:nvSpPr>
        <p:spPr>
          <a:xfrm>
            <a:off x="2157225" y="1679159"/>
            <a:ext cx="2323718" cy="53357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85"/>
          <p:cNvSpPr/>
          <p:nvPr/>
        </p:nvSpPr>
        <p:spPr>
          <a:xfrm flipV="1">
            <a:off x="4845268" y="1686797"/>
            <a:ext cx="2332195" cy="45719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85"/>
          <p:cNvSpPr/>
          <p:nvPr/>
        </p:nvSpPr>
        <p:spPr>
          <a:xfrm>
            <a:off x="2157226" y="3647986"/>
            <a:ext cx="2336399" cy="45719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85"/>
          <p:cNvSpPr/>
          <p:nvPr/>
        </p:nvSpPr>
        <p:spPr>
          <a:xfrm>
            <a:off x="4853999" y="3647737"/>
            <a:ext cx="2313181" cy="45968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2157225" y="1679159"/>
            <a:ext cx="2324105" cy="53358"/>
          </a:xfrm>
          <a:prstGeom prst="rect">
            <a:avLst/>
          </a:prstGeom>
          <a:solidFill>
            <a:srgbClr val="402968"/>
          </a:solidFill>
          <a:ln>
            <a:solidFill>
              <a:srgbClr val="4029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51472" y="1661220"/>
            <a:ext cx="2315708" cy="56906"/>
          </a:xfrm>
          <a:prstGeom prst="rect">
            <a:avLst/>
          </a:prstGeom>
          <a:solidFill>
            <a:srgbClr val="402968"/>
          </a:solidFill>
          <a:ln>
            <a:solidFill>
              <a:srgbClr val="4029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65622" y="3628900"/>
            <a:ext cx="2324105" cy="53358"/>
          </a:xfrm>
          <a:prstGeom prst="rect">
            <a:avLst/>
          </a:prstGeom>
          <a:solidFill>
            <a:srgbClr val="402968"/>
          </a:solidFill>
          <a:ln>
            <a:solidFill>
              <a:srgbClr val="4029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66383" y="3647737"/>
            <a:ext cx="2300798" cy="45719"/>
          </a:xfrm>
          <a:prstGeom prst="rect">
            <a:avLst/>
          </a:prstGeom>
          <a:solidFill>
            <a:srgbClr val="402968"/>
          </a:solidFill>
          <a:ln>
            <a:solidFill>
              <a:srgbClr val="4029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00"/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0" build="p"/>
      <p:bldP spid="537" grpId="0"/>
      <p:bldP spid="538" grpId="0"/>
      <p:bldP spid="541" grpId="0" build="p"/>
      <p:bldP spid="543" grpId="0" build="p"/>
      <p:bldP spid="549" grpId="0" build="p"/>
      <p:bldP spid="550" grpId="0"/>
      <p:bldP spid="551" grpId="0"/>
      <p:bldP spid="11" grpId="0" animBg="1"/>
      <p:bldP spid="43" grpId="0" animBg="1"/>
      <p:bldP spid="44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7"/>
          <p:cNvSpPr txBox="1">
            <a:spLocks noGrp="1"/>
          </p:cNvSpPr>
          <p:nvPr>
            <p:ph type="title"/>
          </p:nvPr>
        </p:nvSpPr>
        <p:spPr>
          <a:xfrm>
            <a:off x="1789200" y="1414325"/>
            <a:ext cx="5565600" cy="15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85" name="Google Shape;585;p87"/>
          <p:cNvSpPr/>
          <p:nvPr/>
        </p:nvSpPr>
        <p:spPr>
          <a:xfrm>
            <a:off x="1405053" y="2252545"/>
            <a:ext cx="6947209" cy="579865"/>
          </a:xfrm>
          <a:prstGeom prst="rect">
            <a:avLst/>
          </a:prstGeom>
        </p:spPr>
        <p:txBody>
          <a:bodyPr>
            <a:prstTxWarp prst="textPlain">
              <a:avLst>
                <a:gd name="adj" fmla="val 49839"/>
              </a:avLst>
            </a:prstTxWarp>
          </a:bodyPr>
          <a:lstStyle/>
          <a:p>
            <a:pPr lvl="0" algn="ctr"/>
            <a:r>
              <a:rPr lang="en-US" b="1" i="0" dirty="0" err="1" smtClean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Chất</a:t>
            </a:r>
            <a:r>
              <a:rPr lang="en-US" b="1" i="0" dirty="0" smtClean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b="1" i="0" dirty="0" err="1" smtClean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thơ</a:t>
            </a:r>
            <a:r>
              <a:rPr lang="en-US" b="1" i="0" dirty="0" smtClean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b="1" i="0" dirty="0" err="1" smtClean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trữ</a:t>
            </a:r>
            <a:r>
              <a:rPr lang="en-US" b="1" i="0" dirty="0" smtClean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b="1" i="0" dirty="0" err="1" smtClean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tình</a:t>
            </a:r>
            <a:r>
              <a:rPr lang="en-US" b="1" i="0" dirty="0" smtClean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b="1" i="0" dirty="0" err="1" smtClean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chính</a:t>
            </a:r>
            <a:r>
              <a:rPr lang="en-US" b="1" i="0" dirty="0" smtClean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b="1" i="0" dirty="0" err="1" smtClean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trị</a:t>
            </a:r>
            <a:r>
              <a:rPr lang="en-US" b="1" i="0" dirty="0" smtClean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100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88"/>
          <p:cNvPicPr preferRelativeResize="0">
            <a:picLocks noGrp="1"/>
          </p:cNvPicPr>
          <p:nvPr>
            <p:ph type="pic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8" y="223175"/>
            <a:ext cx="3668357" cy="4696950"/>
          </a:xfrm>
          <a:prstGeom prst="rect">
            <a:avLst/>
          </a:prstGeom>
        </p:spPr>
      </p:pic>
      <p:sp>
        <p:nvSpPr>
          <p:cNvPr id="591" name="Google Shape;591;p88"/>
          <p:cNvSpPr txBox="1">
            <a:spLocks noGrp="1"/>
          </p:cNvSpPr>
          <p:nvPr>
            <p:ph type="title"/>
          </p:nvPr>
        </p:nvSpPr>
        <p:spPr>
          <a:xfrm>
            <a:off x="4459350" y="1411600"/>
            <a:ext cx="3964800" cy="15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sp>
        <p:nvSpPr>
          <p:cNvPr id="592" name="Google Shape;592;p88"/>
          <p:cNvSpPr txBox="1">
            <a:spLocks noGrp="1"/>
          </p:cNvSpPr>
          <p:nvPr>
            <p:ph type="subTitle" idx="1"/>
          </p:nvPr>
        </p:nvSpPr>
        <p:spPr>
          <a:xfrm rot="260">
            <a:off x="4288059" y="1191335"/>
            <a:ext cx="4415710" cy="309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trùm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.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, </a:t>
            </a:r>
            <a:r>
              <a:rPr lang="en-US" dirty="0" err="1"/>
              <a:t>thơ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tuyên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tình.Có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,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,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lớn,mang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thôi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,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tộc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287941" y="384666"/>
            <a:ext cx="4209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Clr>
                <a:schemeClr val="hlink"/>
              </a:buClr>
              <a:buSzPts val="1100"/>
            </a:pPr>
            <a:r>
              <a:rPr lang="vi-VN" sz="24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Chất thơ trữ tình chính trị</a:t>
            </a:r>
            <a:endParaRPr lang="vi-VN" sz="24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91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75" y="234326"/>
            <a:ext cx="3337200" cy="4696800"/>
          </a:xfrm>
          <a:prstGeom prst="rect">
            <a:avLst/>
          </a:prstGeom>
        </p:spPr>
      </p:pic>
      <p:sp>
        <p:nvSpPr>
          <p:cNvPr id="615" name="Google Shape;615;p91"/>
          <p:cNvSpPr txBox="1">
            <a:spLocks noGrp="1"/>
          </p:cNvSpPr>
          <p:nvPr>
            <p:ph type="subTitle" idx="1"/>
          </p:nvPr>
        </p:nvSpPr>
        <p:spPr>
          <a:xfrm rot="-268">
            <a:off x="4336461" y="630734"/>
            <a:ext cx="4097639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fontAlgn="base">
              <a:buNone/>
            </a:pP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Tố</a:t>
            </a:r>
            <a:r>
              <a:rPr lang="en-US" sz="1600" dirty="0"/>
              <a:t> </a:t>
            </a:r>
            <a:r>
              <a:rPr lang="en-US" sz="1600" dirty="0" err="1"/>
              <a:t>Hữu</a:t>
            </a:r>
            <a:r>
              <a:rPr lang="en-US" sz="1600" dirty="0"/>
              <a:t>, </a:t>
            </a:r>
            <a:r>
              <a:rPr lang="en-US" sz="1600" dirty="0" err="1"/>
              <a:t>mọi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r>
              <a:rPr lang="en-US" sz="1600" dirty="0"/>
              <a:t> </a:t>
            </a:r>
            <a:r>
              <a:rPr lang="en-US" sz="1600" dirty="0" err="1"/>
              <a:t>kiện</a:t>
            </a:r>
            <a:r>
              <a:rPr lang="en-US" sz="1600" dirty="0"/>
              <a:t>, </a:t>
            </a:r>
            <a:r>
              <a:rPr lang="en-US" sz="1600" dirty="0" err="1"/>
              <a:t>vấn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đời</a:t>
            </a:r>
            <a:r>
              <a:rPr lang="en-US" sz="1600" dirty="0"/>
              <a:t> </a:t>
            </a:r>
            <a:r>
              <a:rPr lang="en-US" sz="1600" dirty="0" err="1"/>
              <a:t>sống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en-US" sz="1600" dirty="0"/>
              <a:t> </a:t>
            </a:r>
            <a:r>
              <a:rPr lang="en-US" sz="1600" dirty="0" err="1"/>
              <a:t>đều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trở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cảm</a:t>
            </a:r>
            <a:r>
              <a:rPr lang="en-US" sz="1600" dirty="0"/>
              <a:t> </a:t>
            </a:r>
            <a:r>
              <a:rPr lang="en-US" sz="1600" dirty="0" err="1"/>
              <a:t>hứng</a:t>
            </a:r>
            <a:r>
              <a:rPr lang="en-US" sz="1600" dirty="0"/>
              <a:t> </a:t>
            </a:r>
            <a:r>
              <a:rPr lang="en-US" sz="1600" dirty="0" err="1"/>
              <a:t>nghệ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nhà</a:t>
            </a:r>
            <a:r>
              <a:rPr lang="en-US" sz="1600" dirty="0"/>
              <a:t> </a:t>
            </a:r>
            <a:r>
              <a:rPr lang="en-US" sz="1600" dirty="0" err="1"/>
              <a:t>thơ</a:t>
            </a:r>
            <a:r>
              <a:rPr lang="en-US" sz="1600" dirty="0"/>
              <a:t>. </a:t>
            </a:r>
            <a:r>
              <a:rPr lang="en-US" sz="1600" dirty="0" err="1"/>
              <a:t>Tố</a:t>
            </a:r>
            <a:r>
              <a:rPr lang="en-US" sz="1600" dirty="0"/>
              <a:t> </a:t>
            </a:r>
            <a:r>
              <a:rPr lang="en-US" sz="1600" dirty="0" err="1"/>
              <a:t>Hữu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nhà</a:t>
            </a:r>
            <a:r>
              <a:rPr lang="en-US" sz="1600" dirty="0"/>
              <a:t> </a:t>
            </a:r>
            <a:r>
              <a:rPr lang="en-US" sz="1600" dirty="0" err="1"/>
              <a:t>thơ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tưởng</a:t>
            </a:r>
            <a:r>
              <a:rPr lang="en-US" sz="1600" dirty="0"/>
              <a:t> </a:t>
            </a:r>
            <a:r>
              <a:rPr lang="en-US" sz="1600" dirty="0" err="1"/>
              <a:t>cộng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. </a:t>
            </a:r>
            <a:r>
              <a:rPr lang="en-US" sz="1600" dirty="0" err="1"/>
              <a:t>Thơ</a:t>
            </a:r>
            <a:r>
              <a:rPr lang="en-US" sz="1600" dirty="0"/>
              <a:t> </a:t>
            </a:r>
            <a:r>
              <a:rPr lang="en-US" sz="1600" dirty="0" err="1"/>
              <a:t>Tố</a:t>
            </a:r>
            <a:r>
              <a:rPr lang="en-US" sz="1600" dirty="0"/>
              <a:t> </a:t>
            </a:r>
            <a:r>
              <a:rPr lang="en-US" sz="1600" dirty="0" err="1"/>
              <a:t>Hữu</a:t>
            </a:r>
            <a:r>
              <a:rPr lang="en-US" sz="1600" dirty="0"/>
              <a:t> </a:t>
            </a:r>
            <a:r>
              <a:rPr lang="en-US" sz="1600" dirty="0" err="1"/>
              <a:t>trước</a:t>
            </a:r>
            <a:r>
              <a:rPr lang="en-US" sz="1600" dirty="0"/>
              <a:t> </a:t>
            </a:r>
            <a:r>
              <a:rPr lang="en-US" sz="1600" dirty="0" err="1"/>
              <a:t>hết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phục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r>
              <a:rPr lang="en-US" sz="1600" dirty="0"/>
              <a:t> </a:t>
            </a:r>
            <a:r>
              <a:rPr lang="en-US" sz="1600" dirty="0" err="1"/>
              <a:t>ngiệp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en-US" sz="1600" dirty="0"/>
              <a:t>. </a:t>
            </a:r>
            <a:r>
              <a:rPr lang="en-US" sz="1600" dirty="0" err="1"/>
              <a:t>Chính</a:t>
            </a:r>
            <a:r>
              <a:rPr lang="en-US" sz="1600" dirty="0"/>
              <a:t> </a:t>
            </a:r>
            <a:r>
              <a:rPr lang="en-US" sz="1600" dirty="0" err="1"/>
              <a:t>vì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,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chặng</a:t>
            </a:r>
            <a:r>
              <a:rPr lang="en-US" sz="1600" dirty="0"/>
              <a:t> </a:t>
            </a: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thơ</a:t>
            </a:r>
            <a:r>
              <a:rPr lang="en-US" sz="1600" dirty="0"/>
              <a:t> </a:t>
            </a:r>
            <a:r>
              <a:rPr lang="en-US" sz="1600" dirty="0" err="1"/>
              <a:t>Tố</a:t>
            </a:r>
            <a:r>
              <a:rPr lang="en-US" sz="1600" dirty="0"/>
              <a:t> </a:t>
            </a:r>
            <a:r>
              <a:rPr lang="en-US" sz="1600" dirty="0" err="1"/>
              <a:t>Hữu</a:t>
            </a:r>
            <a:r>
              <a:rPr lang="en-US" sz="1600" dirty="0"/>
              <a:t> </a:t>
            </a:r>
            <a:r>
              <a:rPr lang="en-US" sz="1600" dirty="0" err="1"/>
              <a:t>cũng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chặng</a:t>
            </a:r>
            <a:r>
              <a:rPr lang="en-US" sz="1600" dirty="0"/>
              <a:t> </a:t>
            </a: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en-US" sz="1600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4320421" y="602166"/>
            <a:ext cx="4388681" cy="2386361"/>
          </a:xfrm>
          <a:prstGeom prst="rect">
            <a:avLst/>
          </a:prstGeom>
          <a:solidFill>
            <a:srgbClr val="2C1256"/>
          </a:solidFill>
          <a:ln>
            <a:solidFill>
              <a:srgbClr val="2C1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615;p91"/>
          <p:cNvSpPr txBox="1">
            <a:spLocks/>
          </p:cNvSpPr>
          <p:nvPr/>
        </p:nvSpPr>
        <p:spPr>
          <a:xfrm rot="-268">
            <a:off x="4320511" y="699568"/>
            <a:ext cx="4288232" cy="2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39700" lvl="0" indent="0" fontAlgn="base">
              <a:buNone/>
            </a:pPr>
            <a:r>
              <a:rPr lang="en-US" dirty="0" err="1" smtClean="0"/>
              <a:t>Hồn</a:t>
            </a:r>
            <a:r>
              <a:rPr lang="en-US" dirty="0" smtClean="0"/>
              <a:t> </a:t>
            </a:r>
            <a:r>
              <a:rPr lang="en-US" dirty="0" err="1" smtClean="0"/>
              <a:t>thơ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“ta”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lẽ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niềm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thơ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Đảng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tộc</a:t>
            </a:r>
            <a:r>
              <a:rPr lang="en-US" dirty="0" smtClean="0"/>
              <a:t>.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niềm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thơ</a:t>
            </a:r>
            <a:r>
              <a:rPr lang="en-US" dirty="0" smtClean="0"/>
              <a:t> </a:t>
            </a:r>
            <a:r>
              <a:rPr lang="en-US" dirty="0" err="1" smtClean="0"/>
              <a:t>ông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bé</a:t>
            </a:r>
            <a:r>
              <a:rPr lang="en-US" dirty="0" smtClean="0"/>
              <a:t>,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niềm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sổi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, </a:t>
            </a:r>
            <a:r>
              <a:rPr lang="en-US" dirty="0" err="1" smtClean="0"/>
              <a:t>hân</a:t>
            </a:r>
            <a:r>
              <a:rPr lang="en-US" dirty="0" smtClean="0"/>
              <a:t> </a:t>
            </a:r>
            <a:r>
              <a:rPr lang="en-US" dirty="0" err="1" smtClean="0"/>
              <a:t>hoan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tươi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vi-VN" dirty="0" smtClean="0"/>
              <a:t>:</a:t>
            </a:r>
            <a:endParaRPr lang="en-US" dirty="0" smtClean="0"/>
          </a:p>
          <a:p>
            <a:pPr marL="139700" lvl="0" indent="0" fontAlgn="base">
              <a:buNone/>
            </a:pPr>
            <a:endParaRPr lang="en-US" dirty="0" smtClean="0"/>
          </a:p>
          <a:p>
            <a:pPr marL="139700" indent="0" fontAlgn="base">
              <a:buNone/>
            </a:pPr>
            <a:r>
              <a:rPr lang="vi-VN" dirty="0" smtClean="0"/>
              <a:t>   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mắt</a:t>
            </a:r>
            <a:r>
              <a:rPr lang="en-US" dirty="0" smtClean="0"/>
              <a:t>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thơ</a:t>
            </a:r>
            <a:endParaRPr lang="en-US" dirty="0" smtClean="0"/>
          </a:p>
          <a:p>
            <a:pPr marL="139700" indent="0" fontAlgn="base">
              <a:buNone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endParaRPr lang="en-US" dirty="0" smtClean="0"/>
          </a:p>
          <a:p>
            <a:pPr marL="139700" indent="0" fontAlgn="base">
              <a:buNone/>
            </a:pPr>
            <a:r>
              <a:rPr lang="en-US" dirty="0" err="1" smtClean="0"/>
              <a:t>Xanh</a:t>
            </a:r>
            <a:r>
              <a:rPr lang="en-US" dirty="0" smtClean="0"/>
              <a:t> </a:t>
            </a:r>
            <a:r>
              <a:rPr lang="en-US" dirty="0" err="1" smtClean="0"/>
              <a:t>núi</a:t>
            </a:r>
            <a:r>
              <a:rPr lang="en-US" dirty="0" smtClean="0"/>
              <a:t>, </a:t>
            </a:r>
            <a:r>
              <a:rPr lang="en-US" dirty="0" err="1" smtClean="0"/>
              <a:t>xanh</a:t>
            </a:r>
            <a:r>
              <a:rPr lang="en-US" dirty="0" smtClean="0"/>
              <a:t> </a:t>
            </a:r>
            <a:r>
              <a:rPr lang="en-US" dirty="0" err="1" smtClean="0"/>
              <a:t>sông</a:t>
            </a:r>
            <a:r>
              <a:rPr lang="en-US" dirty="0" smtClean="0"/>
              <a:t>, </a:t>
            </a:r>
            <a:r>
              <a:rPr lang="en-US" dirty="0" err="1" smtClean="0"/>
              <a:t>xanh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, </a:t>
            </a:r>
            <a:r>
              <a:rPr lang="en-US" dirty="0" err="1" smtClean="0"/>
              <a:t>xanh</a:t>
            </a:r>
            <a:r>
              <a:rPr lang="en-US" dirty="0" smtClean="0"/>
              <a:t> </a:t>
            </a:r>
            <a:r>
              <a:rPr lang="en-US" dirty="0" err="1" smtClean="0"/>
              <a:t>bể</a:t>
            </a:r>
            <a:endParaRPr lang="en-US" dirty="0" smtClean="0"/>
          </a:p>
          <a:p>
            <a:pPr marL="139700" indent="0" fontAlgn="base">
              <a:buNone/>
            </a:pPr>
            <a:r>
              <a:rPr lang="en-US" dirty="0" err="1" smtClean="0"/>
              <a:t>Xanh</a:t>
            </a:r>
            <a:r>
              <a:rPr lang="en-US" dirty="0" smtClean="0"/>
              <a:t> </a:t>
            </a:r>
            <a:r>
              <a:rPr lang="en-US" dirty="0" err="1" smtClean="0"/>
              <a:t>trời</a:t>
            </a:r>
            <a:r>
              <a:rPr lang="en-US" dirty="0" smtClean="0"/>
              <a:t> </a:t>
            </a:r>
            <a:r>
              <a:rPr lang="en-US" dirty="0" err="1" smtClean="0"/>
              <a:t>xanh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mơ</a:t>
            </a:r>
            <a:r>
              <a:rPr lang="en-US" dirty="0" smtClean="0"/>
              <a:t>”.</a:t>
            </a:r>
          </a:p>
          <a:p>
            <a:pPr marL="139700" indent="0" fontAlgn="base">
              <a:buNone/>
            </a:pPr>
            <a:r>
              <a:rPr lang="vi-VN" dirty="0" smtClean="0"/>
              <a:t>                                          (“Vui thế hôm nay”-TốHữu)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" grpId="0" build="p"/>
      <p:bldP spid="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91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9" y="441016"/>
            <a:ext cx="3131684" cy="3711436"/>
          </a:xfrm>
          <a:prstGeom prst="rect">
            <a:avLst/>
          </a:prstGeom>
        </p:spPr>
      </p:pic>
      <p:pic>
        <p:nvPicPr>
          <p:cNvPr id="8" name="Google Shape;613;p91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92" y="441016"/>
            <a:ext cx="2612857" cy="3711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13;p91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49" y="441016"/>
            <a:ext cx="2321631" cy="37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690599" y="4343336"/>
            <a:ext cx="4234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Một</a:t>
            </a:r>
            <a:r>
              <a:rPr lang="en-US" sz="24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tác</a:t>
            </a:r>
            <a:r>
              <a:rPr lang="en-US" sz="24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phẩm</a:t>
            </a:r>
            <a:r>
              <a:rPr lang="en-US" sz="24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tiêu</a:t>
            </a:r>
            <a:r>
              <a:rPr lang="en-US" sz="24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biểu</a:t>
            </a:r>
            <a:endParaRPr lang="en-US" sz="24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2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0"/>
          <p:cNvSpPr/>
          <p:nvPr/>
        </p:nvSpPr>
        <p:spPr>
          <a:xfrm flipH="1">
            <a:off x="4173025" y="3629850"/>
            <a:ext cx="4146300" cy="4611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90"/>
          <p:cNvSpPr txBox="1">
            <a:spLocks noGrp="1"/>
          </p:cNvSpPr>
          <p:nvPr>
            <p:ph type="title"/>
          </p:nvPr>
        </p:nvSpPr>
        <p:spPr>
          <a:xfrm>
            <a:off x="2275364" y="2046802"/>
            <a:ext cx="6043961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Khuynh hướng sử thi và</a:t>
            </a:r>
            <a:endParaRPr sz="3600" dirty="0">
              <a:solidFill>
                <a:schemeClr val="accent6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06" name="Google Shape;606;p90"/>
          <p:cNvSpPr txBox="1">
            <a:spLocks noGrp="1"/>
          </p:cNvSpPr>
          <p:nvPr>
            <p:ph type="title" idx="2"/>
          </p:nvPr>
        </p:nvSpPr>
        <p:spPr>
          <a:xfrm>
            <a:off x="6708495" y="679241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607" name="Google Shape;607;p90"/>
          <p:cNvSpPr txBox="1">
            <a:spLocks noGrp="1"/>
          </p:cNvSpPr>
          <p:nvPr>
            <p:ph type="subTitle" idx="1"/>
          </p:nvPr>
        </p:nvSpPr>
        <p:spPr>
          <a:xfrm rot="279">
            <a:off x="4569075" y="3656275"/>
            <a:ext cx="37023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Yếu tố kinh điển làm nên tên tuổi của ông</a:t>
            </a:r>
            <a:endParaRPr dirty="0"/>
          </a:p>
        </p:txBody>
      </p:sp>
      <p:sp>
        <p:nvSpPr>
          <p:cNvPr id="608" name="Google Shape;608;p90"/>
          <p:cNvSpPr/>
          <p:nvPr/>
        </p:nvSpPr>
        <p:spPr>
          <a:xfrm>
            <a:off x="5963797" y="2894163"/>
            <a:ext cx="2216739" cy="461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2800" b="1" i="0" dirty="0" err="1" smtClean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Lãng</a:t>
            </a:r>
            <a:r>
              <a:rPr lang="en-US" sz="2800" b="1" i="0" dirty="0" smtClean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800" b="1" i="0" dirty="0" err="1" smtClean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mạn</a:t>
            </a:r>
            <a:endParaRPr sz="2800"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621;p92"/>
          <p:cNvSpPr/>
          <p:nvPr/>
        </p:nvSpPr>
        <p:spPr>
          <a:xfrm>
            <a:off x="4148254" y="1283647"/>
            <a:ext cx="4638907" cy="309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92"/>
          <p:cNvSpPr/>
          <p:nvPr/>
        </p:nvSpPr>
        <p:spPr>
          <a:xfrm>
            <a:off x="330574" y="1283647"/>
            <a:ext cx="4723926" cy="309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92"/>
          <p:cNvSpPr txBox="1">
            <a:spLocks noGrp="1"/>
          </p:cNvSpPr>
          <p:nvPr>
            <p:ph type="subTitle" idx="3"/>
          </p:nvPr>
        </p:nvSpPr>
        <p:spPr>
          <a:xfrm>
            <a:off x="0" y="2315498"/>
            <a:ext cx="4695021" cy="1700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fontAlgn="base"/>
            <a:r>
              <a:rPr lang="en-US" sz="1600" dirty="0" smtClean="0"/>
              <a:t>	</a:t>
            </a:r>
            <a:r>
              <a:rPr lang="en-US" sz="1600" dirty="0" err="1" smtClean="0"/>
              <a:t>Những</a:t>
            </a:r>
            <a:r>
              <a:rPr lang="en-US" sz="1600" dirty="0" smtClean="0"/>
              <a:t> </a:t>
            </a:r>
            <a:r>
              <a:rPr lang="en-US" sz="1600" dirty="0" err="1"/>
              <a:t>sự</a:t>
            </a:r>
            <a:r>
              <a:rPr lang="en-US" sz="1600" dirty="0"/>
              <a:t> </a:t>
            </a:r>
            <a:r>
              <a:rPr lang="en-US" sz="1600" dirty="0" err="1"/>
              <a:t>kiện</a:t>
            </a:r>
            <a:r>
              <a:rPr lang="en-US" sz="1600" dirty="0"/>
              <a:t> </a:t>
            </a:r>
            <a:r>
              <a:rPr lang="en-US" sz="1600" dirty="0" err="1"/>
              <a:t>lịch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lớn</a:t>
            </a:r>
            <a:r>
              <a:rPr lang="en-US" sz="1600" dirty="0"/>
              <a:t> </a:t>
            </a:r>
            <a:r>
              <a:rPr lang="en-US" sz="1600" dirty="0" err="1"/>
              <a:t>luôn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nguồn</a:t>
            </a:r>
            <a:r>
              <a:rPr lang="en-US" sz="1600" dirty="0"/>
              <a:t> </a:t>
            </a:r>
            <a:r>
              <a:rPr lang="en-US" sz="1600" dirty="0" err="1"/>
              <a:t>cảm</a:t>
            </a:r>
            <a:r>
              <a:rPr lang="en-US" sz="1600" dirty="0"/>
              <a:t> </a:t>
            </a:r>
            <a:r>
              <a:rPr lang="en-US" sz="1600" dirty="0" err="1"/>
              <a:t>hứng</a:t>
            </a:r>
            <a:r>
              <a:rPr lang="en-US" sz="1600" dirty="0"/>
              <a:t> </a:t>
            </a:r>
            <a:r>
              <a:rPr lang="en-US" sz="1600" dirty="0" err="1"/>
              <a:t>chính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thơ</a:t>
            </a:r>
            <a:r>
              <a:rPr lang="en-US" sz="1600" dirty="0"/>
              <a:t> </a:t>
            </a:r>
            <a:r>
              <a:rPr lang="en-US" sz="1600" dirty="0" err="1"/>
              <a:t>Tố</a:t>
            </a:r>
            <a:r>
              <a:rPr lang="en-US" sz="1600" dirty="0"/>
              <a:t> </a:t>
            </a:r>
            <a:r>
              <a:rPr lang="en-US" sz="1600" dirty="0" err="1"/>
              <a:t>Hữu</a:t>
            </a:r>
            <a:r>
              <a:rPr lang="en-US" sz="1600" dirty="0"/>
              <a:t>. </a:t>
            </a:r>
            <a:r>
              <a:rPr lang="en-US" sz="1600" dirty="0" err="1"/>
              <a:t>Ông</a:t>
            </a:r>
            <a:r>
              <a:rPr lang="en-US" sz="1600" dirty="0"/>
              <a:t> </a:t>
            </a:r>
            <a:r>
              <a:rPr lang="en-US" sz="1600" dirty="0" err="1"/>
              <a:t>luôn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</a:t>
            </a:r>
            <a:r>
              <a:rPr lang="en-US" sz="1600" dirty="0" err="1"/>
              <a:t>cập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vấn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</a:t>
            </a:r>
            <a:r>
              <a:rPr lang="en-US" sz="1600" dirty="0" err="1"/>
              <a:t>lịch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mang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toàn</a:t>
            </a:r>
            <a:r>
              <a:rPr lang="en-US" sz="1600" dirty="0"/>
              <a:t> </a:t>
            </a:r>
            <a:r>
              <a:rPr lang="en-US" sz="1600" dirty="0" err="1"/>
              <a:t>dân</a:t>
            </a:r>
            <a:r>
              <a:rPr lang="en-US" sz="1600" dirty="0"/>
              <a:t>.</a:t>
            </a:r>
          </a:p>
        </p:txBody>
      </p:sp>
      <p:sp>
        <p:nvSpPr>
          <p:cNvPr id="627" name="Google Shape;627;p9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Khuynh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hướng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sử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thi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và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lãng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mạn</a:t>
            </a:r>
            <a:endParaRPr lang="en-US" dirty="0"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628" name="Google Shape;628;p92"/>
          <p:cNvGrpSpPr/>
          <p:nvPr/>
        </p:nvGrpSpPr>
        <p:grpSpPr>
          <a:xfrm>
            <a:off x="2541067" y="1853835"/>
            <a:ext cx="335109" cy="369551"/>
            <a:chOff x="4050654" y="3147960"/>
            <a:chExt cx="335109" cy="369551"/>
          </a:xfrm>
        </p:grpSpPr>
        <p:sp>
          <p:nvSpPr>
            <p:cNvPr id="629" name="Google Shape;629;p92"/>
            <p:cNvSpPr/>
            <p:nvPr/>
          </p:nvSpPr>
          <p:spPr>
            <a:xfrm>
              <a:off x="4050654" y="3147960"/>
              <a:ext cx="334926" cy="369551"/>
            </a:xfrm>
            <a:custGeom>
              <a:avLst/>
              <a:gdLst/>
              <a:ahLst/>
              <a:cxnLst/>
              <a:rect l="l" t="t" r="r" b="b"/>
              <a:pathLst>
                <a:path w="9141" h="10086" extrusionOk="0">
                  <a:moveTo>
                    <a:pt x="6677" y="396"/>
                  </a:moveTo>
                  <a:lnTo>
                    <a:pt x="6677" y="1198"/>
                  </a:lnTo>
                  <a:cubicBezTo>
                    <a:pt x="6677" y="1536"/>
                    <a:pt x="6519" y="1850"/>
                    <a:pt x="6249" y="2050"/>
                  </a:cubicBezTo>
                  <a:lnTo>
                    <a:pt x="3034" y="2057"/>
                  </a:lnTo>
                  <a:lnTo>
                    <a:pt x="3034" y="2055"/>
                  </a:lnTo>
                  <a:lnTo>
                    <a:pt x="3034" y="1480"/>
                  </a:lnTo>
                  <a:cubicBezTo>
                    <a:pt x="3034" y="882"/>
                    <a:pt x="3519" y="396"/>
                    <a:pt x="4116" y="396"/>
                  </a:cubicBezTo>
                  <a:close/>
                  <a:moveTo>
                    <a:pt x="6126" y="2437"/>
                  </a:moveTo>
                  <a:lnTo>
                    <a:pt x="6126" y="3285"/>
                  </a:lnTo>
                  <a:cubicBezTo>
                    <a:pt x="6126" y="4070"/>
                    <a:pt x="5545" y="4743"/>
                    <a:pt x="4766" y="4834"/>
                  </a:cubicBezTo>
                  <a:cubicBezTo>
                    <a:pt x="4703" y="4842"/>
                    <a:pt x="4641" y="4845"/>
                    <a:pt x="4580" y="4845"/>
                  </a:cubicBezTo>
                  <a:cubicBezTo>
                    <a:pt x="3728" y="4845"/>
                    <a:pt x="3034" y="4154"/>
                    <a:pt x="3034" y="3303"/>
                  </a:cubicBezTo>
                  <a:lnTo>
                    <a:pt x="3034" y="2444"/>
                  </a:lnTo>
                  <a:lnTo>
                    <a:pt x="6126" y="2437"/>
                  </a:lnTo>
                  <a:close/>
                  <a:moveTo>
                    <a:pt x="5221" y="5129"/>
                  </a:moveTo>
                  <a:lnTo>
                    <a:pt x="5221" y="5429"/>
                  </a:lnTo>
                  <a:lnTo>
                    <a:pt x="4570" y="6264"/>
                  </a:lnTo>
                  <a:lnTo>
                    <a:pt x="3920" y="5429"/>
                  </a:lnTo>
                  <a:lnTo>
                    <a:pt x="3920" y="5129"/>
                  </a:lnTo>
                  <a:cubicBezTo>
                    <a:pt x="4123" y="5202"/>
                    <a:pt x="4343" y="5242"/>
                    <a:pt x="4570" y="5242"/>
                  </a:cubicBezTo>
                  <a:cubicBezTo>
                    <a:pt x="4798" y="5242"/>
                    <a:pt x="5017" y="5202"/>
                    <a:pt x="5221" y="5129"/>
                  </a:cubicBezTo>
                  <a:close/>
                  <a:moveTo>
                    <a:pt x="5585" y="5608"/>
                  </a:moveTo>
                  <a:lnTo>
                    <a:pt x="6199" y="5926"/>
                  </a:lnTo>
                  <a:lnTo>
                    <a:pt x="5419" y="7146"/>
                  </a:lnTo>
                  <a:lnTo>
                    <a:pt x="4839" y="6566"/>
                  </a:lnTo>
                  <a:lnTo>
                    <a:pt x="5585" y="5608"/>
                  </a:lnTo>
                  <a:close/>
                  <a:moveTo>
                    <a:pt x="3568" y="5608"/>
                  </a:moveTo>
                  <a:lnTo>
                    <a:pt x="4314" y="6566"/>
                  </a:lnTo>
                  <a:lnTo>
                    <a:pt x="3734" y="7147"/>
                  </a:lnTo>
                  <a:lnTo>
                    <a:pt x="2953" y="5926"/>
                  </a:lnTo>
                  <a:lnTo>
                    <a:pt x="3568" y="5608"/>
                  </a:lnTo>
                  <a:close/>
                  <a:moveTo>
                    <a:pt x="1869" y="6292"/>
                  </a:moveTo>
                  <a:lnTo>
                    <a:pt x="1995" y="7683"/>
                  </a:lnTo>
                  <a:cubicBezTo>
                    <a:pt x="2000" y="7737"/>
                    <a:pt x="2029" y="7788"/>
                    <a:pt x="2073" y="7821"/>
                  </a:cubicBezTo>
                  <a:lnTo>
                    <a:pt x="2278" y="7978"/>
                  </a:lnTo>
                  <a:lnTo>
                    <a:pt x="2101" y="8068"/>
                  </a:lnTo>
                  <a:cubicBezTo>
                    <a:pt x="2007" y="8117"/>
                    <a:pt x="1968" y="8233"/>
                    <a:pt x="2014" y="8329"/>
                  </a:cubicBezTo>
                  <a:lnTo>
                    <a:pt x="2675" y="9692"/>
                  </a:lnTo>
                  <a:lnTo>
                    <a:pt x="394" y="9692"/>
                  </a:lnTo>
                  <a:lnTo>
                    <a:pt x="394" y="8107"/>
                  </a:lnTo>
                  <a:cubicBezTo>
                    <a:pt x="394" y="7229"/>
                    <a:pt x="1013" y="6471"/>
                    <a:pt x="1869" y="6292"/>
                  </a:cubicBezTo>
                  <a:close/>
                  <a:moveTo>
                    <a:pt x="2628" y="6148"/>
                  </a:moveTo>
                  <a:lnTo>
                    <a:pt x="3515" y="7536"/>
                  </a:lnTo>
                  <a:lnTo>
                    <a:pt x="3989" y="9692"/>
                  </a:lnTo>
                  <a:lnTo>
                    <a:pt x="3119" y="9692"/>
                  </a:lnTo>
                  <a:lnTo>
                    <a:pt x="2459" y="8331"/>
                  </a:lnTo>
                  <a:lnTo>
                    <a:pt x="2743" y="8185"/>
                  </a:lnTo>
                  <a:cubicBezTo>
                    <a:pt x="2803" y="8154"/>
                    <a:pt x="2843" y="8095"/>
                    <a:pt x="2849" y="8027"/>
                  </a:cubicBezTo>
                  <a:cubicBezTo>
                    <a:pt x="2855" y="7959"/>
                    <a:pt x="2826" y="7894"/>
                    <a:pt x="2772" y="7853"/>
                  </a:cubicBezTo>
                  <a:lnTo>
                    <a:pt x="2387" y="7560"/>
                  </a:lnTo>
                  <a:lnTo>
                    <a:pt x="2265" y="6218"/>
                  </a:lnTo>
                  <a:lnTo>
                    <a:pt x="2628" y="6148"/>
                  </a:lnTo>
                  <a:close/>
                  <a:moveTo>
                    <a:pt x="4577" y="6860"/>
                  </a:moveTo>
                  <a:lnTo>
                    <a:pt x="5238" y="7522"/>
                  </a:lnTo>
                  <a:lnTo>
                    <a:pt x="4762" y="9692"/>
                  </a:lnTo>
                  <a:lnTo>
                    <a:pt x="4392" y="9692"/>
                  </a:lnTo>
                  <a:lnTo>
                    <a:pt x="3915" y="7522"/>
                  </a:lnTo>
                  <a:lnTo>
                    <a:pt x="4577" y="6860"/>
                  </a:lnTo>
                  <a:close/>
                  <a:moveTo>
                    <a:pt x="6525" y="6148"/>
                  </a:moveTo>
                  <a:lnTo>
                    <a:pt x="6889" y="6218"/>
                  </a:lnTo>
                  <a:lnTo>
                    <a:pt x="6767" y="7560"/>
                  </a:lnTo>
                  <a:lnTo>
                    <a:pt x="6381" y="7853"/>
                  </a:lnTo>
                  <a:cubicBezTo>
                    <a:pt x="6328" y="7894"/>
                    <a:pt x="6298" y="7959"/>
                    <a:pt x="6305" y="8027"/>
                  </a:cubicBezTo>
                  <a:cubicBezTo>
                    <a:pt x="6311" y="8095"/>
                    <a:pt x="6351" y="8154"/>
                    <a:pt x="6411" y="8185"/>
                  </a:cubicBezTo>
                  <a:lnTo>
                    <a:pt x="6694" y="8331"/>
                  </a:lnTo>
                  <a:lnTo>
                    <a:pt x="6035" y="9692"/>
                  </a:lnTo>
                  <a:lnTo>
                    <a:pt x="5165" y="9692"/>
                  </a:lnTo>
                  <a:lnTo>
                    <a:pt x="5639" y="7536"/>
                  </a:lnTo>
                  <a:lnTo>
                    <a:pt x="6525" y="6148"/>
                  </a:lnTo>
                  <a:close/>
                  <a:moveTo>
                    <a:pt x="4117" y="1"/>
                  </a:moveTo>
                  <a:cubicBezTo>
                    <a:pt x="3302" y="1"/>
                    <a:pt x="2640" y="662"/>
                    <a:pt x="2640" y="1477"/>
                  </a:cubicBezTo>
                  <a:lnTo>
                    <a:pt x="2640" y="3307"/>
                  </a:lnTo>
                  <a:cubicBezTo>
                    <a:pt x="2640" y="3991"/>
                    <a:pt x="2994" y="4594"/>
                    <a:pt x="3526" y="4938"/>
                  </a:cubicBezTo>
                  <a:lnTo>
                    <a:pt x="3526" y="5183"/>
                  </a:lnTo>
                  <a:cubicBezTo>
                    <a:pt x="3526" y="5183"/>
                    <a:pt x="3525" y="5183"/>
                    <a:pt x="3525" y="5184"/>
                  </a:cubicBezTo>
                  <a:lnTo>
                    <a:pt x="2573" y="5675"/>
                  </a:lnTo>
                  <a:cubicBezTo>
                    <a:pt x="2532" y="5696"/>
                    <a:pt x="2499" y="5731"/>
                    <a:pt x="2481" y="5773"/>
                  </a:cubicBezTo>
                  <a:lnTo>
                    <a:pt x="1828" y="5898"/>
                  </a:lnTo>
                  <a:cubicBezTo>
                    <a:pt x="769" y="6100"/>
                    <a:pt x="0" y="7028"/>
                    <a:pt x="0" y="8107"/>
                  </a:cubicBezTo>
                  <a:lnTo>
                    <a:pt x="0" y="9888"/>
                  </a:lnTo>
                  <a:cubicBezTo>
                    <a:pt x="0" y="9998"/>
                    <a:pt x="89" y="10086"/>
                    <a:pt x="198" y="10086"/>
                  </a:cubicBezTo>
                  <a:lnTo>
                    <a:pt x="8943" y="10086"/>
                  </a:lnTo>
                  <a:cubicBezTo>
                    <a:pt x="9052" y="10086"/>
                    <a:pt x="9140" y="9998"/>
                    <a:pt x="9140" y="9888"/>
                  </a:cubicBezTo>
                  <a:lnTo>
                    <a:pt x="9140" y="8994"/>
                  </a:lnTo>
                  <a:cubicBezTo>
                    <a:pt x="9139" y="8884"/>
                    <a:pt x="9051" y="8796"/>
                    <a:pt x="8943" y="8796"/>
                  </a:cubicBezTo>
                  <a:cubicBezTo>
                    <a:pt x="8834" y="8796"/>
                    <a:pt x="8745" y="8884"/>
                    <a:pt x="8745" y="8994"/>
                  </a:cubicBezTo>
                  <a:lnTo>
                    <a:pt x="8745" y="9692"/>
                  </a:lnTo>
                  <a:lnTo>
                    <a:pt x="6461" y="9692"/>
                  </a:lnTo>
                  <a:lnTo>
                    <a:pt x="7115" y="8329"/>
                  </a:lnTo>
                  <a:cubicBezTo>
                    <a:pt x="7162" y="8232"/>
                    <a:pt x="7124" y="8117"/>
                    <a:pt x="7029" y="8068"/>
                  </a:cubicBezTo>
                  <a:lnTo>
                    <a:pt x="6854" y="7977"/>
                  </a:lnTo>
                  <a:lnTo>
                    <a:pt x="7058" y="7821"/>
                  </a:lnTo>
                  <a:cubicBezTo>
                    <a:pt x="7102" y="7788"/>
                    <a:pt x="7129" y="7737"/>
                    <a:pt x="7134" y="7683"/>
                  </a:cubicBezTo>
                  <a:lnTo>
                    <a:pt x="7259" y="6292"/>
                  </a:lnTo>
                  <a:cubicBezTo>
                    <a:pt x="7824" y="6411"/>
                    <a:pt x="8305" y="6795"/>
                    <a:pt x="8550" y="7325"/>
                  </a:cubicBezTo>
                  <a:cubicBezTo>
                    <a:pt x="8584" y="7396"/>
                    <a:pt x="8654" y="7438"/>
                    <a:pt x="8728" y="7438"/>
                  </a:cubicBezTo>
                  <a:cubicBezTo>
                    <a:pt x="8766" y="7438"/>
                    <a:pt x="8805" y="7427"/>
                    <a:pt x="8841" y="7401"/>
                  </a:cubicBezTo>
                  <a:cubicBezTo>
                    <a:pt x="8919" y="7347"/>
                    <a:pt x="8943" y="7241"/>
                    <a:pt x="8903" y="7154"/>
                  </a:cubicBezTo>
                  <a:cubicBezTo>
                    <a:pt x="8599" y="6502"/>
                    <a:pt x="8001" y="6033"/>
                    <a:pt x="7299" y="5897"/>
                  </a:cubicBezTo>
                  <a:lnTo>
                    <a:pt x="6650" y="5773"/>
                  </a:lnTo>
                  <a:cubicBezTo>
                    <a:pt x="6633" y="5731"/>
                    <a:pt x="6601" y="5696"/>
                    <a:pt x="6560" y="5675"/>
                  </a:cubicBezTo>
                  <a:lnTo>
                    <a:pt x="5616" y="5183"/>
                  </a:lnTo>
                  <a:lnTo>
                    <a:pt x="5614" y="5183"/>
                  </a:lnTo>
                  <a:lnTo>
                    <a:pt x="5614" y="4938"/>
                  </a:lnTo>
                  <a:cubicBezTo>
                    <a:pt x="6147" y="4594"/>
                    <a:pt x="6500" y="3991"/>
                    <a:pt x="6500" y="3307"/>
                  </a:cubicBezTo>
                  <a:lnTo>
                    <a:pt x="6500" y="2345"/>
                  </a:lnTo>
                  <a:cubicBezTo>
                    <a:pt x="6860" y="2071"/>
                    <a:pt x="7071" y="1650"/>
                    <a:pt x="7071" y="1197"/>
                  </a:cubicBezTo>
                  <a:lnTo>
                    <a:pt x="7071" y="198"/>
                  </a:lnTo>
                  <a:cubicBezTo>
                    <a:pt x="7071" y="89"/>
                    <a:pt x="6983" y="1"/>
                    <a:pt x="6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2"/>
            <p:cNvSpPr/>
            <p:nvPr/>
          </p:nvSpPr>
          <p:spPr>
            <a:xfrm>
              <a:off x="4202124" y="3285690"/>
              <a:ext cx="32646" cy="17954"/>
            </a:xfrm>
            <a:custGeom>
              <a:avLst/>
              <a:gdLst/>
              <a:ahLst/>
              <a:cxnLst/>
              <a:rect l="l" t="t" r="r" b="b"/>
              <a:pathLst>
                <a:path w="891" h="490" extrusionOk="0">
                  <a:moveTo>
                    <a:pt x="217" y="0"/>
                  </a:moveTo>
                  <a:cubicBezTo>
                    <a:pt x="167" y="0"/>
                    <a:pt x="117" y="20"/>
                    <a:pt x="78" y="59"/>
                  </a:cubicBezTo>
                  <a:cubicBezTo>
                    <a:pt x="1" y="135"/>
                    <a:pt x="1" y="260"/>
                    <a:pt x="78" y="337"/>
                  </a:cubicBezTo>
                  <a:cubicBezTo>
                    <a:pt x="179" y="438"/>
                    <a:pt x="312" y="489"/>
                    <a:pt x="446" y="489"/>
                  </a:cubicBezTo>
                  <a:cubicBezTo>
                    <a:pt x="578" y="489"/>
                    <a:pt x="712" y="438"/>
                    <a:pt x="813" y="337"/>
                  </a:cubicBezTo>
                  <a:cubicBezTo>
                    <a:pt x="890" y="260"/>
                    <a:pt x="890" y="135"/>
                    <a:pt x="813" y="59"/>
                  </a:cubicBezTo>
                  <a:cubicBezTo>
                    <a:pt x="775" y="20"/>
                    <a:pt x="725" y="0"/>
                    <a:pt x="674" y="0"/>
                  </a:cubicBezTo>
                  <a:cubicBezTo>
                    <a:pt x="624" y="0"/>
                    <a:pt x="573" y="20"/>
                    <a:pt x="534" y="59"/>
                  </a:cubicBezTo>
                  <a:cubicBezTo>
                    <a:pt x="510" y="83"/>
                    <a:pt x="478" y="95"/>
                    <a:pt x="446" y="95"/>
                  </a:cubicBezTo>
                  <a:cubicBezTo>
                    <a:pt x="414" y="95"/>
                    <a:pt x="381" y="83"/>
                    <a:pt x="357" y="59"/>
                  </a:cubicBezTo>
                  <a:cubicBezTo>
                    <a:pt x="318" y="20"/>
                    <a:pt x="268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2"/>
            <p:cNvSpPr/>
            <p:nvPr/>
          </p:nvSpPr>
          <p:spPr>
            <a:xfrm>
              <a:off x="4371291" y="3437746"/>
              <a:ext cx="14473" cy="14473"/>
            </a:xfrm>
            <a:custGeom>
              <a:avLst/>
              <a:gdLst/>
              <a:ahLst/>
              <a:cxnLst/>
              <a:rect l="l" t="t" r="r" b="b"/>
              <a:pathLst>
                <a:path w="395" h="395" extrusionOk="0">
                  <a:moveTo>
                    <a:pt x="198" y="1"/>
                  </a:moveTo>
                  <a:cubicBezTo>
                    <a:pt x="89" y="1"/>
                    <a:pt x="1" y="89"/>
                    <a:pt x="1" y="198"/>
                  </a:cubicBezTo>
                  <a:cubicBezTo>
                    <a:pt x="1" y="306"/>
                    <a:pt x="89" y="395"/>
                    <a:pt x="198" y="395"/>
                  </a:cubicBezTo>
                  <a:cubicBezTo>
                    <a:pt x="307" y="395"/>
                    <a:pt x="395" y="306"/>
                    <a:pt x="395" y="198"/>
                  </a:cubicBezTo>
                  <a:cubicBezTo>
                    <a:pt x="395" y="89"/>
                    <a:pt x="307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92"/>
          <p:cNvSpPr/>
          <p:nvPr/>
        </p:nvSpPr>
        <p:spPr>
          <a:xfrm>
            <a:off x="330390" y="2056619"/>
            <a:ext cx="4724110" cy="45719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149" y="959247"/>
            <a:ext cx="5054500" cy="1138318"/>
          </a:xfrm>
        </p:spPr>
        <p:txBody>
          <a:bodyPr/>
          <a:lstStyle/>
          <a:p>
            <a:pPr algn="l"/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Sáng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tác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thơ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song </a:t>
            </a:r>
            <a:r>
              <a:rPr lang="en-US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song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với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sự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nghiệp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cách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mạng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1" name="Google Shape;643;p92"/>
          <p:cNvSpPr/>
          <p:nvPr/>
        </p:nvSpPr>
        <p:spPr>
          <a:xfrm rot="10800000">
            <a:off x="5054500" y="2056618"/>
            <a:ext cx="3732661" cy="45719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625;p92"/>
          <p:cNvSpPr txBox="1">
            <a:spLocks noGrp="1"/>
          </p:cNvSpPr>
          <p:nvPr>
            <p:ph type="subTitle" idx="3"/>
          </p:nvPr>
        </p:nvSpPr>
        <p:spPr>
          <a:xfrm>
            <a:off x="3979066" y="2315497"/>
            <a:ext cx="4695021" cy="1700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fontAlgn="base"/>
            <a:r>
              <a:rPr lang="en-US" sz="1600" dirty="0" smtClean="0"/>
              <a:t>	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thấy</a:t>
            </a:r>
            <a:r>
              <a:rPr lang="en-US" sz="1600" dirty="0"/>
              <a:t>, </a:t>
            </a:r>
            <a:r>
              <a:rPr lang="en-US" sz="1600" dirty="0" err="1"/>
              <a:t>càm</a:t>
            </a:r>
            <a:r>
              <a:rPr lang="en-US" sz="1600" dirty="0"/>
              <a:t> </a:t>
            </a:r>
            <a:r>
              <a:rPr lang="en-US" sz="1600" dirty="0" err="1"/>
              <a:t>hứng</a:t>
            </a:r>
            <a:r>
              <a:rPr lang="en-US" sz="1600" dirty="0"/>
              <a:t> </a:t>
            </a:r>
            <a:r>
              <a:rPr lang="en-US" sz="1600" dirty="0" err="1"/>
              <a:t>chủ</a:t>
            </a:r>
            <a:r>
              <a:rPr lang="en-US" sz="1600" dirty="0"/>
              <a:t> </a:t>
            </a:r>
            <a:r>
              <a:rPr lang="en-US" sz="1600" dirty="0" err="1"/>
              <a:t>đạo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thơ</a:t>
            </a:r>
            <a:r>
              <a:rPr lang="en-US" sz="1600" dirty="0"/>
              <a:t> </a:t>
            </a:r>
            <a:r>
              <a:rPr lang="en-US" sz="1600" dirty="0" err="1"/>
              <a:t>Tố</a:t>
            </a:r>
            <a:r>
              <a:rPr lang="en-US" sz="1600" dirty="0"/>
              <a:t> </a:t>
            </a:r>
            <a:r>
              <a:rPr lang="en-US" sz="1600" dirty="0" err="1"/>
              <a:t>Hữu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cảm</a:t>
            </a:r>
            <a:r>
              <a:rPr lang="en-US" sz="1600" dirty="0"/>
              <a:t> </a:t>
            </a:r>
            <a:r>
              <a:rPr lang="en-US" sz="1600" dirty="0" err="1"/>
              <a:t>hứng</a:t>
            </a:r>
            <a:r>
              <a:rPr lang="en-US" sz="1600" dirty="0"/>
              <a:t> </a:t>
            </a:r>
            <a:r>
              <a:rPr lang="en-US" sz="1600" dirty="0" err="1"/>
              <a:t>lịch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, </a:t>
            </a:r>
            <a:r>
              <a:rPr lang="en-US" sz="1600" dirty="0" err="1"/>
              <a:t>dân</a:t>
            </a:r>
            <a:r>
              <a:rPr lang="en-US" sz="1600" dirty="0"/>
              <a:t> </a:t>
            </a:r>
            <a:r>
              <a:rPr lang="en-US" sz="1600" dirty="0" err="1"/>
              <a:t>tộc</a:t>
            </a:r>
            <a:r>
              <a:rPr lang="en-US" sz="1600" dirty="0"/>
              <a:t> </a:t>
            </a:r>
            <a:r>
              <a:rPr lang="en-US" sz="1600" dirty="0" err="1"/>
              <a:t>chứ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phải</a:t>
            </a:r>
            <a:r>
              <a:rPr lang="en-US" sz="1600" dirty="0"/>
              <a:t> </a:t>
            </a:r>
            <a:r>
              <a:rPr lang="en-US" sz="1600" dirty="0" err="1"/>
              <a:t>cảm</a:t>
            </a:r>
            <a:r>
              <a:rPr lang="en-US" sz="1600" dirty="0"/>
              <a:t> </a:t>
            </a:r>
            <a:r>
              <a:rPr lang="en-US" sz="1600" dirty="0" err="1"/>
              <a:t>hứng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r>
              <a:rPr lang="en-US" sz="1600" dirty="0"/>
              <a:t>, </a:t>
            </a:r>
            <a:r>
              <a:rPr lang="en-US" sz="1600" dirty="0" err="1"/>
              <a:t>đời</a:t>
            </a:r>
            <a:r>
              <a:rPr lang="en-US" sz="1600" dirty="0"/>
              <a:t> </a:t>
            </a:r>
            <a:r>
              <a:rPr lang="en-US" sz="1600" dirty="0" err="1"/>
              <a:t>tư</a:t>
            </a:r>
            <a:r>
              <a:rPr lang="en-US" sz="1600" dirty="0"/>
              <a:t>.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vật</a:t>
            </a:r>
            <a:r>
              <a:rPr lang="en-US" sz="1600" dirty="0"/>
              <a:t> </a:t>
            </a:r>
            <a:r>
              <a:rPr lang="en-US" sz="1600" dirty="0" err="1"/>
              <a:t>trữ</a:t>
            </a:r>
            <a:r>
              <a:rPr lang="en-US" sz="1600" dirty="0"/>
              <a:t> </a:t>
            </a:r>
            <a:r>
              <a:rPr lang="en-US" sz="1600" dirty="0" err="1"/>
              <a:t>tình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thơ</a:t>
            </a:r>
            <a:r>
              <a:rPr lang="en-US" sz="1600" dirty="0"/>
              <a:t> </a:t>
            </a:r>
            <a:r>
              <a:rPr lang="en-US" sz="1600" dirty="0" err="1"/>
              <a:t>ông</a:t>
            </a:r>
            <a:r>
              <a:rPr lang="en-US" sz="1600" dirty="0"/>
              <a:t> </a:t>
            </a:r>
            <a:r>
              <a:rPr lang="en-US" sz="1600" dirty="0" err="1"/>
              <a:t>luôn</a:t>
            </a:r>
            <a:r>
              <a:rPr lang="en-US" sz="1600" dirty="0"/>
              <a:t> </a:t>
            </a:r>
            <a:r>
              <a:rPr lang="en-US" sz="1600" dirty="0" err="1"/>
              <a:t>đại</a:t>
            </a:r>
            <a:r>
              <a:rPr lang="en-US" sz="1600" dirty="0"/>
              <a:t> </a:t>
            </a:r>
            <a:r>
              <a:rPr lang="en-US" sz="1600" dirty="0" err="1"/>
              <a:t>diện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phẩm</a:t>
            </a:r>
            <a:r>
              <a:rPr lang="en-US" sz="1600" dirty="0"/>
              <a:t> </a:t>
            </a:r>
            <a:r>
              <a:rPr lang="en-US" sz="1600" dirty="0" err="1"/>
              <a:t>chất</a:t>
            </a:r>
            <a:r>
              <a:rPr lang="en-US" sz="1600" dirty="0"/>
              <a:t> </a:t>
            </a:r>
            <a:r>
              <a:rPr lang="en-US" sz="1600" dirty="0" err="1"/>
              <a:t>giai</a:t>
            </a:r>
            <a:r>
              <a:rPr lang="en-US" sz="1600" dirty="0"/>
              <a:t> </a:t>
            </a:r>
            <a:r>
              <a:rPr lang="en-US" sz="1600" dirty="0" err="1"/>
              <a:t>cấp</a:t>
            </a:r>
            <a:r>
              <a:rPr lang="en-US" sz="1600" dirty="0"/>
              <a:t>, </a:t>
            </a:r>
            <a:r>
              <a:rPr lang="en-US" sz="1600" dirty="0" err="1"/>
              <a:t>dân</a:t>
            </a:r>
            <a:r>
              <a:rPr lang="en-US" sz="1600" dirty="0"/>
              <a:t> </a:t>
            </a:r>
            <a:r>
              <a:rPr lang="en-US" sz="1600" dirty="0" err="1"/>
              <a:t>tộc</a:t>
            </a:r>
            <a:r>
              <a:rPr lang="en-US" sz="1600" dirty="0"/>
              <a:t>, </a:t>
            </a:r>
            <a:r>
              <a:rPr lang="en-US" sz="1600" dirty="0" err="1"/>
              <a:t>mang</a:t>
            </a:r>
            <a:r>
              <a:rPr lang="en-US" sz="1600" dirty="0"/>
              <a:t> </a:t>
            </a:r>
            <a:r>
              <a:rPr lang="en-US" sz="1600" dirty="0" err="1"/>
              <a:t>vẻ</a:t>
            </a:r>
            <a:r>
              <a:rPr lang="en-US" sz="1600" dirty="0"/>
              <a:t> </a:t>
            </a:r>
            <a:r>
              <a:rPr lang="en-US" sz="1600" dirty="0" err="1"/>
              <a:t>đẹp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tưởng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en-US" sz="1600" dirty="0"/>
              <a:t>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4107" y="2276912"/>
            <a:ext cx="8062332" cy="1871342"/>
          </a:xfrm>
          <a:prstGeom prst="roundRect">
            <a:avLst/>
          </a:prstGeom>
          <a:solidFill>
            <a:srgbClr val="402968"/>
          </a:solidFill>
          <a:ln>
            <a:solidFill>
              <a:srgbClr val="2C1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Sáng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tác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theo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khuynh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hướng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sử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thi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và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cảm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hững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lãng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mạn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thơ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Tố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Hữu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luôn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hướng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tới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ngày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mai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khơi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dậy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niềm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vui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lý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tưởng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và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sự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say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mê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đối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với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con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đường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cách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mạng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khẳng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định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lý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tưởng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niềm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tin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vào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tương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lai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cách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mạng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6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25" grpId="0" build="p"/>
      <p:bldP spid="625" grpId="1" build="p"/>
      <p:bldP spid="643" grpId="0" animBg="1"/>
      <p:bldP spid="4" grpId="0" build="p"/>
      <p:bldP spid="31" grpId="0" animBg="1"/>
      <p:bldP spid="32" grpId="0" build="p"/>
      <p:bldP spid="32" grpI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93"/>
          <p:cNvSpPr/>
          <p:nvPr/>
        </p:nvSpPr>
        <p:spPr>
          <a:xfrm>
            <a:off x="2155900" y="3107600"/>
            <a:ext cx="5443500" cy="149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93"/>
          <p:cNvSpPr/>
          <p:nvPr/>
        </p:nvSpPr>
        <p:spPr>
          <a:xfrm>
            <a:off x="2155900" y="1361775"/>
            <a:ext cx="5443500" cy="146138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93"/>
          <p:cNvSpPr/>
          <p:nvPr/>
        </p:nvSpPr>
        <p:spPr>
          <a:xfrm>
            <a:off x="1544600" y="1555725"/>
            <a:ext cx="1019100" cy="10191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93"/>
          <p:cNvSpPr txBox="1">
            <a:spLocks noGrp="1"/>
          </p:cNvSpPr>
          <p:nvPr>
            <p:ph type="subTitle" idx="1"/>
          </p:nvPr>
        </p:nvSpPr>
        <p:spPr>
          <a:xfrm>
            <a:off x="2909746" y="1464550"/>
            <a:ext cx="40158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Giọng điệu đặc biệt</a:t>
            </a:r>
            <a:endParaRPr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53" name="Google Shape;653;p93"/>
          <p:cNvSpPr txBox="1">
            <a:spLocks noGrp="1"/>
          </p:cNvSpPr>
          <p:nvPr>
            <p:ph type="subTitle" idx="2"/>
          </p:nvPr>
        </p:nvSpPr>
        <p:spPr>
          <a:xfrm>
            <a:off x="2909775" y="3219125"/>
            <a:ext cx="40158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Mộc mạc gần gũi</a:t>
            </a:r>
            <a:endParaRPr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54" name="Google Shape;654;p93"/>
          <p:cNvSpPr txBox="1">
            <a:spLocks noGrp="1"/>
          </p:cNvSpPr>
          <p:nvPr>
            <p:ph type="subTitle" idx="3"/>
          </p:nvPr>
        </p:nvSpPr>
        <p:spPr>
          <a:xfrm>
            <a:off x="2909746" y="2026663"/>
            <a:ext cx="4450059" cy="7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 smtClean="0"/>
              <a:t>Giọng</a:t>
            </a:r>
            <a:r>
              <a:rPr lang="en-US" dirty="0" smtClean="0"/>
              <a:t> </a:t>
            </a:r>
            <a:r>
              <a:rPr lang="en-US" dirty="0" err="1"/>
              <a:t>điệu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hồn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xứ</a:t>
            </a:r>
            <a:r>
              <a:rPr lang="en-US" dirty="0"/>
              <a:t> </a:t>
            </a:r>
            <a:r>
              <a:rPr lang="en-US" dirty="0" err="1"/>
              <a:t>Huế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ca, </a:t>
            </a:r>
            <a:r>
              <a:rPr lang="en-US" dirty="0" err="1"/>
              <a:t>giọng</a:t>
            </a:r>
            <a:r>
              <a:rPr lang="en-US" dirty="0"/>
              <a:t> </a:t>
            </a:r>
            <a:r>
              <a:rPr lang="en-US" dirty="0" err="1"/>
              <a:t>hò</a:t>
            </a:r>
            <a:r>
              <a:rPr lang="en-US" dirty="0"/>
              <a:t>,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dirty="0"/>
          </a:p>
        </p:txBody>
      </p:sp>
      <p:sp>
        <p:nvSpPr>
          <p:cNvPr id="655" name="Google Shape;655;p93"/>
          <p:cNvSpPr txBox="1">
            <a:spLocks noGrp="1"/>
          </p:cNvSpPr>
          <p:nvPr>
            <p:ph type="subTitle" idx="4"/>
          </p:nvPr>
        </p:nvSpPr>
        <p:spPr>
          <a:xfrm>
            <a:off x="2909775" y="3807000"/>
            <a:ext cx="4338518" cy="7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ở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xưng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than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gũi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phương</a:t>
            </a:r>
            <a:endParaRPr dirty="0"/>
          </a:p>
        </p:txBody>
      </p:sp>
      <p:sp>
        <p:nvSpPr>
          <p:cNvPr id="656" name="Google Shape;656;p9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hlink"/>
              </a:buClr>
              <a:buSzPts val="1100"/>
            </a:pP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 </a:t>
            </a:r>
            <a:r>
              <a:rPr lang="en-US" sz="32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Âm</a:t>
            </a:r>
            <a:r>
              <a:rPr lang="en-US" sz="3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3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điệu</a:t>
            </a:r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3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tâm</a:t>
            </a:r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3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tình</a:t>
            </a:r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3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ngọt</a:t>
            </a:r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32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ngào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57" name="Google Shape;657;p93"/>
          <p:cNvSpPr/>
          <p:nvPr/>
        </p:nvSpPr>
        <p:spPr>
          <a:xfrm>
            <a:off x="1544600" y="3301544"/>
            <a:ext cx="1019100" cy="10191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93"/>
          <p:cNvSpPr/>
          <p:nvPr/>
        </p:nvSpPr>
        <p:spPr>
          <a:xfrm>
            <a:off x="2998314" y="3740300"/>
            <a:ext cx="31410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93"/>
          <p:cNvSpPr/>
          <p:nvPr/>
        </p:nvSpPr>
        <p:spPr>
          <a:xfrm>
            <a:off x="2998314" y="1987150"/>
            <a:ext cx="31410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6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6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" grpId="1" animBg="1"/>
      <p:bldP spid="654" grpId="0" build="p"/>
      <p:bldP spid="655" grpId="0" build="p"/>
      <p:bldP spid="657" grpId="0" animBg="1"/>
    </p:bldLst>
  </p:timing>
</p:sld>
</file>

<file path=ppt/theme/theme1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cess of Management Information System for Business XL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684</Words>
  <Application>Microsoft Office PowerPoint</Application>
  <PresentationFormat>On-screen Show 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Poppins</vt:lpstr>
      <vt:lpstr>Open Sans</vt:lpstr>
      <vt:lpstr>Arial</vt:lpstr>
      <vt:lpstr>Nunito</vt:lpstr>
      <vt:lpstr>Process of Management Information System for Business by Slidesgo</vt:lpstr>
      <vt:lpstr>Process of Management Information System for Business XL by Slidesgo</vt:lpstr>
      <vt:lpstr>Phong cách nghệ thuật</vt:lpstr>
      <vt:lpstr>02</vt:lpstr>
      <vt:lpstr> </vt:lpstr>
      <vt:lpstr>Whoa!</vt:lpstr>
      <vt:lpstr>PowerPoint Presentation</vt:lpstr>
      <vt:lpstr>PowerPoint Presentation</vt:lpstr>
      <vt:lpstr>Khuynh hướng sử thi và</vt:lpstr>
      <vt:lpstr>Khuynh hướng sử thi và lãng mạn</vt:lpstr>
      <vt:lpstr>3. Âm điệu tâm tình, ngọt ngào</vt:lpstr>
      <vt:lpstr>Phong cách đậm tính </vt:lpstr>
      <vt:lpstr>Phong cách đậm tính dân tộc</vt:lpstr>
      <vt:lpstr>Thank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use</dc:title>
  <dc:creator>ADMIN-DUC</dc:creator>
  <cp:lastModifiedBy>ADMIN-DUC</cp:lastModifiedBy>
  <cp:revision>22</cp:revision>
  <dcterms:modified xsi:type="dcterms:W3CDTF">2023-10-17T23:25:19Z</dcterms:modified>
</cp:coreProperties>
</file>