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60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60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98D91"/>
              </a:buClr>
              <a:buFont typeface="Arial"/>
              <a:buNone/>
              <a:defRPr sz="24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20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8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98D91"/>
              </a:buClr>
              <a:buFont typeface="Arial"/>
              <a:buNone/>
              <a:defRPr sz="16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32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32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1197882" y="0"/>
            <a:ext cx="61311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fia"/>
              <a:ea typeface="Sofia"/>
              <a:cs typeface="Sofia"/>
              <a:sym typeface="Sof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196948"/>
            <a:ext cx="12192000" cy="1493739"/>
          </a:xfrm>
          <a:prstGeom prst="rect">
            <a:avLst/>
          </a:prstGeom>
          <a:solidFill>
            <a:srgbClr val="1A324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fia"/>
              <a:ea typeface="Sofia"/>
              <a:cs typeface="Sofia"/>
              <a:sym typeface="Sofia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Sofia"/>
              <a:buNone/>
              <a:defRPr sz="4400" b="0" i="0" u="none" strike="noStrike" cap="none">
                <a:solidFill>
                  <a:schemeClr val="lt1"/>
                </a:solidFill>
                <a:latin typeface="Sofia"/>
                <a:ea typeface="Sofia"/>
                <a:cs typeface="Sofia"/>
                <a:sym typeface="Sof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D91"/>
                </a:solidFill>
                <a:latin typeface="Sofia"/>
                <a:ea typeface="Sofia"/>
                <a:cs typeface="Sofia"/>
                <a:sym typeface="Sofia"/>
              </a:rPr>
              <a:t>‹#›</a:t>
            </a:fld>
            <a:endParaRPr lang="en-US" sz="1200" b="0" i="0" u="none" strike="noStrike" cap="none">
              <a:solidFill>
                <a:srgbClr val="898D91"/>
              </a:solidFill>
              <a:latin typeface="Sofia"/>
              <a:ea typeface="Sofia"/>
              <a:cs typeface="Sofia"/>
              <a:sym typeface="Sofia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186148"/>
            <a:ext cx="1671850" cy="1671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ebeginner.org/" TargetMode="External"/><Relationship Id="rId4" Type="http://schemas.openxmlformats.org/officeDocument/2006/relationships/hyperlink" Target="https://shapeshed.com/creating-a-basic-site-with-node-and-express/" TargetMode="External"/><Relationship Id="rId5" Type="http://schemas.openxmlformats.org/officeDocument/2006/relationships/hyperlink" Target="https://expressjs.com/en/guide/using-template-engines.html" TargetMode="External"/><Relationship Id="rId6" Type="http://schemas.openxmlformats.org/officeDocument/2006/relationships/hyperlink" Target="https://www.sitepoint.com/jade-tutorial-for-beginner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center.heroku.com/articles/heroku-command-line" TargetMode="External"/><Relationship Id="rId3" Type="http://schemas.openxmlformats.org/officeDocument/2006/relationships/hyperlink" Target="https://devcenter.heroku.com/articles/getting-started-with-nodejs#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fia"/>
              <a:buNone/>
            </a:pPr>
            <a:r>
              <a:rPr lang="en-US" dirty="0" smtClean="0"/>
              <a:t>Introduction to Web Dev</a:t>
            </a:r>
            <a:endParaRPr lang="en-US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By: Varun Arora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 smtClean="0"/>
              <a:t>VandyHacks</a:t>
            </a:r>
            <a:r>
              <a:rPr lang="en-US" dirty="0" smtClean="0"/>
              <a:t> Dev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known as REST, main methods are:</a:t>
            </a:r>
          </a:p>
          <a:p>
            <a:pPr lvl="1"/>
            <a:r>
              <a:rPr lang="en-US" dirty="0" smtClean="0"/>
              <a:t>GET </a:t>
            </a:r>
            <a:r>
              <a:rPr lang="mr-IN" dirty="0" smtClean="0"/>
              <a:t>–</a:t>
            </a:r>
            <a:r>
              <a:rPr lang="en-US" dirty="0" smtClean="0"/>
              <a:t> retrieving content</a:t>
            </a:r>
          </a:p>
          <a:p>
            <a:pPr lvl="1"/>
            <a:r>
              <a:rPr lang="en-US" dirty="0" smtClean="0"/>
              <a:t>POST </a:t>
            </a:r>
            <a:r>
              <a:rPr lang="mr-IN" dirty="0" smtClean="0"/>
              <a:t>–</a:t>
            </a:r>
            <a:r>
              <a:rPr lang="en-US" dirty="0" smtClean="0"/>
              <a:t> creating new info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Can be done in any language, but we’ll use Node once again.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0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err="1" smtClean="0"/>
              <a:t>Express.js</a:t>
            </a:r>
            <a:endParaRPr lang="en-US" dirty="0" smtClean="0"/>
          </a:p>
          <a:p>
            <a:r>
              <a:rPr lang="en-US" dirty="0" err="1" smtClean="0"/>
              <a:t>Pug.js</a:t>
            </a:r>
            <a:endParaRPr lang="en-US" dirty="0" smtClean="0"/>
          </a:p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Any Programming Text Editor</a:t>
            </a:r>
          </a:p>
          <a:p>
            <a:pPr lvl="2"/>
            <a:r>
              <a:rPr lang="en-US" dirty="0" smtClean="0"/>
              <a:t>I recommend </a:t>
            </a:r>
            <a:r>
              <a:rPr lang="en-US" dirty="0" smtClean="0">
                <a:hlinkClick r:id="rId2"/>
              </a:rPr>
              <a:t>Visual Studio Code</a:t>
            </a:r>
            <a:endParaRPr lang="en-US" dirty="0" smtClean="0"/>
          </a:p>
          <a:p>
            <a:r>
              <a:rPr lang="en-US" dirty="0" smtClean="0"/>
              <a:t>Necessary Features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Code formatting</a:t>
            </a:r>
          </a:p>
          <a:p>
            <a:pPr lvl="1"/>
            <a:r>
              <a:rPr lang="en-US" dirty="0" smtClean="0"/>
              <a:t>Useful key bindings</a:t>
            </a:r>
          </a:p>
          <a:p>
            <a:pPr lvl="1"/>
            <a:r>
              <a:rPr lang="en-US" dirty="0" smtClean="0"/>
              <a:t>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0646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Extremely necessary when working on any kind of project</a:t>
            </a:r>
          </a:p>
          <a:p>
            <a:pPr lvl="2"/>
            <a:r>
              <a:rPr lang="en-US" dirty="0" smtClean="0"/>
              <a:t>Especially with a team</a:t>
            </a:r>
          </a:p>
          <a:p>
            <a:pPr lvl="2"/>
            <a:r>
              <a:rPr lang="en-US" dirty="0" smtClean="0"/>
              <a:t>Even when not with a team</a:t>
            </a:r>
          </a:p>
          <a:p>
            <a:pPr lvl="1"/>
            <a:r>
              <a:rPr lang="en-US" dirty="0" smtClean="0"/>
              <a:t>Allows you to manage the different versions of your code</a:t>
            </a:r>
          </a:p>
          <a:p>
            <a:pPr lvl="1"/>
            <a:r>
              <a:rPr lang="en-US" dirty="0" smtClean="0"/>
              <a:t>Also allows easy backups and storage</a:t>
            </a:r>
          </a:p>
          <a:p>
            <a:pPr lvl="1"/>
            <a:r>
              <a:rPr lang="en-US" dirty="0" smtClean="0"/>
              <a:t>Useful for easy deployment of code</a:t>
            </a:r>
          </a:p>
        </p:txBody>
      </p:sp>
    </p:spTree>
    <p:extLst>
      <p:ext uri="{BB962C8B-B14F-4D97-AF65-F5344CB8AC3E}">
        <p14:creationId xmlns:p14="http://schemas.microsoft.com/office/powerpoint/2010/main" val="10032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Download Node </a:t>
            </a:r>
            <a:r>
              <a:rPr lang="en-US" dirty="0"/>
              <a:t>from here: </a:t>
            </a: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 great starting tutorial is the </a:t>
            </a:r>
            <a:r>
              <a:rPr lang="en-US" dirty="0" smtClean="0">
                <a:hlinkClick r:id="rId3"/>
              </a:rPr>
              <a:t>Node Beginner Boo</a:t>
            </a:r>
            <a:r>
              <a:rPr lang="en-US" dirty="0" smtClean="0"/>
              <a:t>k</a:t>
            </a:r>
          </a:p>
          <a:p>
            <a:r>
              <a:rPr lang="en-US" dirty="0" err="1" smtClean="0"/>
              <a:t>Express.js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smtClean="0"/>
              <a:t>Great </a:t>
            </a:r>
            <a:r>
              <a:rPr lang="en-US" dirty="0" smtClean="0">
                <a:hlinkClick r:id="rId4"/>
              </a:rPr>
              <a:t>tutorial</a:t>
            </a:r>
            <a:endParaRPr lang="en-US" dirty="0" smtClean="0"/>
          </a:p>
          <a:p>
            <a:r>
              <a:rPr lang="en-US" dirty="0" smtClean="0"/>
              <a:t>Pug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pug</a:t>
            </a:r>
          </a:p>
          <a:p>
            <a:pPr lvl="1"/>
            <a:r>
              <a:rPr lang="en-US" dirty="0" smtClean="0"/>
              <a:t>Two guides: </a:t>
            </a:r>
            <a:r>
              <a:rPr lang="en-US" dirty="0" smtClean="0">
                <a:hlinkClick r:id="rId5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3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Necessary for server-side functionality</a:t>
            </a:r>
          </a:p>
          <a:p>
            <a:pPr lvl="1"/>
            <a:r>
              <a:rPr lang="en-US" dirty="0" smtClean="0"/>
              <a:t>Allows you to run </a:t>
            </a:r>
            <a:r>
              <a:rPr lang="en-US" dirty="0" err="1" smtClean="0"/>
              <a:t>Javascript</a:t>
            </a:r>
            <a:r>
              <a:rPr lang="en-US" dirty="0" smtClean="0"/>
              <a:t> outside of the browser</a:t>
            </a:r>
          </a:p>
          <a:p>
            <a:r>
              <a:rPr lang="en-US" dirty="0" err="1" smtClean="0"/>
              <a:t>Express.js</a:t>
            </a:r>
            <a:endParaRPr lang="en-US" dirty="0" smtClean="0"/>
          </a:p>
          <a:p>
            <a:pPr lvl="1"/>
            <a:r>
              <a:rPr lang="en-US" dirty="0" smtClean="0"/>
              <a:t>Web framework for easily creating web applications with Node</a:t>
            </a:r>
          </a:p>
          <a:p>
            <a:pPr lvl="1"/>
            <a:r>
              <a:rPr lang="en-US" dirty="0" smtClean="0"/>
              <a:t>Allows easy creation of a REST API (aka HTTP GET, POST, etc. requests)</a:t>
            </a:r>
          </a:p>
          <a:p>
            <a:pPr lvl="1"/>
            <a:r>
              <a:rPr lang="en-US" dirty="0" smtClean="0"/>
              <a:t>Generator for easy start: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-g express-generator</a:t>
            </a:r>
          </a:p>
        </p:txBody>
      </p:sp>
    </p:spTree>
    <p:extLst>
      <p:ext uri="{BB962C8B-B14F-4D97-AF65-F5344CB8AC3E}">
        <p14:creationId xmlns:p14="http://schemas.microsoft.com/office/powerpoint/2010/main" val="9125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Necessary for server-side functionality</a:t>
            </a:r>
          </a:p>
          <a:p>
            <a:pPr lvl="1"/>
            <a:r>
              <a:rPr lang="en-US" dirty="0" smtClean="0"/>
              <a:t>Allows you to run </a:t>
            </a:r>
            <a:r>
              <a:rPr lang="en-US" dirty="0" err="1" smtClean="0"/>
              <a:t>Javascript</a:t>
            </a:r>
            <a:r>
              <a:rPr lang="en-US" dirty="0" smtClean="0"/>
              <a:t> outside of the browser</a:t>
            </a:r>
          </a:p>
          <a:p>
            <a:r>
              <a:rPr lang="en-US" dirty="0" err="1" smtClean="0"/>
              <a:t>Express.js</a:t>
            </a:r>
            <a:endParaRPr lang="en-US" dirty="0" smtClean="0"/>
          </a:p>
          <a:p>
            <a:pPr lvl="1"/>
            <a:r>
              <a:rPr lang="en-US" dirty="0" smtClean="0"/>
              <a:t>Web framework for easily creating web applications with Node</a:t>
            </a:r>
          </a:p>
          <a:p>
            <a:pPr lvl="1"/>
            <a:r>
              <a:rPr lang="en-US" dirty="0" smtClean="0"/>
              <a:t>Allows easy creation of a REST API (aka HTTP GET, POST, etc. requests)</a:t>
            </a:r>
          </a:p>
          <a:p>
            <a:pPr lvl="1"/>
            <a:r>
              <a:rPr lang="en-US" dirty="0" smtClean="0"/>
              <a:t>Generator for easy start: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-g express-generator</a:t>
            </a:r>
          </a:p>
        </p:txBody>
      </p:sp>
    </p:spTree>
    <p:extLst>
      <p:ext uri="{BB962C8B-B14F-4D97-AF65-F5344CB8AC3E}">
        <p14:creationId xmlns:p14="http://schemas.microsoft.com/office/powerpoint/2010/main" val="81948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Express.js</a:t>
            </a:r>
            <a:endParaRPr lang="en-US" dirty="0" smtClean="0"/>
          </a:p>
          <a:p>
            <a:pPr lvl="1"/>
            <a:r>
              <a:rPr lang="en-US" dirty="0" smtClean="0"/>
              <a:t>Generator for easy start: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-g express-generator</a:t>
            </a:r>
          </a:p>
          <a:p>
            <a:pPr lvl="2"/>
            <a:r>
              <a:rPr lang="en-US" dirty="0" smtClean="0"/>
              <a:t>express --pug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91251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your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Heroku Command Line</a:t>
            </a:r>
            <a:endParaRPr lang="en-US" dirty="0" smtClean="0"/>
          </a:p>
          <a:p>
            <a:pPr lvl="1"/>
            <a:r>
              <a:rPr lang="en-US" dirty="0" smtClean="0"/>
              <a:t>Get started with a </a:t>
            </a:r>
            <a:r>
              <a:rPr lang="en-US" dirty="0" smtClean="0">
                <a:hlinkClick r:id="rId3"/>
              </a:rPr>
              <a:t>Node 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0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ndyHacks Basic">
      <a:dk1>
        <a:srgbClr val="1A3244"/>
      </a:dk1>
      <a:lt1>
        <a:srgbClr val="FFFFFF"/>
      </a:lt1>
      <a:dk2>
        <a:srgbClr val="B6D65F"/>
      </a:dk2>
      <a:lt2>
        <a:srgbClr val="99D6D3"/>
      </a:lt2>
      <a:accent1>
        <a:srgbClr val="1A3244"/>
      </a:accent1>
      <a:accent2>
        <a:srgbClr val="99D6D3"/>
      </a:accent2>
      <a:accent3>
        <a:srgbClr val="B6D65F"/>
      </a:accent3>
      <a:accent4>
        <a:srgbClr val="FFFFFF"/>
      </a:accent4>
      <a:accent5>
        <a:srgbClr val="99D6D3"/>
      </a:accent5>
      <a:accent6>
        <a:srgbClr val="B6D65F"/>
      </a:accent6>
      <a:hlink>
        <a:srgbClr val="1A3244"/>
      </a:hlink>
      <a:folHlink>
        <a:srgbClr val="1A32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303</Words>
  <Application>Microsoft Macintosh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Sofia</vt:lpstr>
      <vt:lpstr>Arial</vt:lpstr>
      <vt:lpstr>Office Theme</vt:lpstr>
      <vt:lpstr>Introduction to Web Dev</vt:lpstr>
      <vt:lpstr>Outline</vt:lpstr>
      <vt:lpstr>Environment Setup</vt:lpstr>
      <vt:lpstr>Environment Setup</vt:lpstr>
      <vt:lpstr>Environment Setup</vt:lpstr>
      <vt:lpstr>Getting Started</vt:lpstr>
      <vt:lpstr>Getting Started</vt:lpstr>
      <vt:lpstr>Getting Started</vt:lpstr>
      <vt:lpstr>Deploying your App</vt:lpstr>
      <vt:lpstr>Consuming Web APIs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</dc:title>
  <cp:lastModifiedBy>Arora, Varun</cp:lastModifiedBy>
  <cp:revision>12</cp:revision>
  <dcterms:modified xsi:type="dcterms:W3CDTF">2016-11-12T18:49:30Z</dcterms:modified>
</cp:coreProperties>
</file>