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D3AE2-6F88-4C2A-8BA5-F872BF0C0756}" v="17" dt="2022-04-24T14:38:17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i Vandyck" userId="7225ec45cc55b3a4" providerId="LiveId" clId="{485D3AE2-6F88-4C2A-8BA5-F872BF0C0756}"/>
    <pc:docChg chg="undo custSel addSld delSld modSld">
      <pc:chgData name="Jari Vandyck" userId="7225ec45cc55b3a4" providerId="LiveId" clId="{485D3AE2-6F88-4C2A-8BA5-F872BF0C0756}" dt="2022-04-24T14:38:39.422" v="358" actId="2696"/>
      <pc:docMkLst>
        <pc:docMk/>
      </pc:docMkLst>
      <pc:sldChg chg="addSp delSp modSp mod modTransition setBg addAnim setClrOvrMap">
        <pc:chgData name="Jari Vandyck" userId="7225ec45cc55b3a4" providerId="LiveId" clId="{485D3AE2-6F88-4C2A-8BA5-F872BF0C0756}" dt="2022-04-24T14:38:04.580" v="350"/>
        <pc:sldMkLst>
          <pc:docMk/>
          <pc:sldMk cId="1539890440" sldId="256"/>
        </pc:sldMkLst>
        <pc:spChg chg="mod">
          <ac:chgData name="Jari Vandyck" userId="7225ec45cc55b3a4" providerId="LiveId" clId="{485D3AE2-6F88-4C2A-8BA5-F872BF0C0756}" dt="2022-04-24T14:17:43.772" v="340" actId="26606"/>
          <ac:spMkLst>
            <pc:docMk/>
            <pc:sldMk cId="1539890440" sldId="256"/>
            <ac:spMk id="2" creationId="{A5FE317F-FD22-41D4-B72D-C85AB8FADE5E}"/>
          </ac:spMkLst>
        </pc:spChg>
        <pc:spChg chg="mod">
          <ac:chgData name="Jari Vandyck" userId="7225ec45cc55b3a4" providerId="LiveId" clId="{485D3AE2-6F88-4C2A-8BA5-F872BF0C0756}" dt="2022-04-24T14:17:43.772" v="340" actId="26606"/>
          <ac:spMkLst>
            <pc:docMk/>
            <pc:sldMk cId="1539890440" sldId="256"/>
            <ac:spMk id="3" creationId="{B2180015-B320-4239-9B12-FFB613548BB8}"/>
          </ac:spMkLst>
        </pc:spChg>
        <pc:spChg chg="add del">
          <ac:chgData name="Jari Vandyck" userId="7225ec45cc55b3a4" providerId="LiveId" clId="{485D3AE2-6F88-4C2A-8BA5-F872BF0C0756}" dt="2022-04-24T14:17:43.772" v="340" actId="26606"/>
          <ac:spMkLst>
            <pc:docMk/>
            <pc:sldMk cId="1539890440" sldId="256"/>
            <ac:spMk id="9" creationId="{71B2258F-86CA-4D4D-8270-BC05FCDEBFB3}"/>
          </ac:spMkLst>
        </pc:spChg>
        <pc:spChg chg="add del">
          <ac:chgData name="Jari Vandyck" userId="7225ec45cc55b3a4" providerId="LiveId" clId="{485D3AE2-6F88-4C2A-8BA5-F872BF0C0756}" dt="2022-04-24T14:37:48.371" v="347" actId="26606"/>
          <ac:spMkLst>
            <pc:docMk/>
            <pc:sldMk cId="1539890440" sldId="256"/>
            <ac:spMk id="14" creationId="{6F40FBDA-CEB1-40F0-9AB9-BD9C402D70FE}"/>
          </ac:spMkLst>
        </pc:spChg>
        <pc:spChg chg="add del">
          <ac:chgData name="Jari Vandyck" userId="7225ec45cc55b3a4" providerId="LiveId" clId="{485D3AE2-6F88-4C2A-8BA5-F872BF0C0756}" dt="2022-04-24T14:37:48.371" v="347" actId="26606"/>
          <ac:spMkLst>
            <pc:docMk/>
            <pc:sldMk cId="1539890440" sldId="256"/>
            <ac:spMk id="16" creationId="{0344D4FE-ABEF-4230-9E4E-AD5782FC78AC}"/>
          </ac:spMkLst>
        </pc:spChg>
        <pc:spChg chg="add del">
          <ac:chgData name="Jari Vandyck" userId="7225ec45cc55b3a4" providerId="LiveId" clId="{485D3AE2-6F88-4C2A-8BA5-F872BF0C0756}" dt="2022-04-24T14:37:48.371" v="347" actId="26606"/>
          <ac:spMkLst>
            <pc:docMk/>
            <pc:sldMk cId="1539890440" sldId="256"/>
            <ac:spMk id="18" creationId="{9325F979-D3F9-4926-81B7-7ACCB31A501B}"/>
          </ac:spMkLst>
        </pc:spChg>
        <pc:spChg chg="add">
          <ac:chgData name="Jari Vandyck" userId="7225ec45cc55b3a4" providerId="LiveId" clId="{485D3AE2-6F88-4C2A-8BA5-F872BF0C0756}" dt="2022-04-24T14:37:48.371" v="347" actId="26606"/>
          <ac:spMkLst>
            <pc:docMk/>
            <pc:sldMk cId="1539890440" sldId="256"/>
            <ac:spMk id="23" creationId="{6F40FBDA-CEB1-40F0-9AB9-BD9C402D70FE}"/>
          </ac:spMkLst>
        </pc:spChg>
        <pc:spChg chg="add">
          <ac:chgData name="Jari Vandyck" userId="7225ec45cc55b3a4" providerId="LiveId" clId="{485D3AE2-6F88-4C2A-8BA5-F872BF0C0756}" dt="2022-04-24T14:37:48.371" v="347" actId="26606"/>
          <ac:spMkLst>
            <pc:docMk/>
            <pc:sldMk cId="1539890440" sldId="256"/>
            <ac:spMk id="25" creationId="{0344D4FE-ABEF-4230-9E4E-AD5782FC78AC}"/>
          </ac:spMkLst>
        </pc:spChg>
        <pc:spChg chg="add">
          <ac:chgData name="Jari Vandyck" userId="7225ec45cc55b3a4" providerId="LiveId" clId="{485D3AE2-6F88-4C2A-8BA5-F872BF0C0756}" dt="2022-04-24T14:37:48.371" v="347" actId="26606"/>
          <ac:spMkLst>
            <pc:docMk/>
            <pc:sldMk cId="1539890440" sldId="256"/>
            <ac:spMk id="27" creationId="{9325F979-D3F9-4926-81B7-7ACCB31A501B}"/>
          </ac:spMkLst>
        </pc:spChg>
        <pc:picChg chg="add mod ord">
          <ac:chgData name="Jari Vandyck" userId="7225ec45cc55b3a4" providerId="LiveId" clId="{485D3AE2-6F88-4C2A-8BA5-F872BF0C0756}" dt="2022-04-24T14:17:43.772" v="340" actId="26606"/>
          <ac:picMkLst>
            <pc:docMk/>
            <pc:sldMk cId="1539890440" sldId="256"/>
            <ac:picMk id="4" creationId="{6191FF42-BFEE-457E-B01A-746FFD3041E8}"/>
          </ac:picMkLst>
        </pc:picChg>
      </pc:sldChg>
      <pc:sldChg chg="addSp delSp modSp mod modTransition setBg setClrOvrMap">
        <pc:chgData name="Jari Vandyck" userId="7225ec45cc55b3a4" providerId="LiveId" clId="{485D3AE2-6F88-4C2A-8BA5-F872BF0C0756}" dt="2022-04-24T14:38:09.692" v="352"/>
        <pc:sldMkLst>
          <pc:docMk/>
          <pc:sldMk cId="1240435074" sldId="257"/>
        </pc:sldMkLst>
        <pc:spChg chg="mod">
          <ac:chgData name="Jari Vandyck" userId="7225ec45cc55b3a4" providerId="LiveId" clId="{485D3AE2-6F88-4C2A-8BA5-F872BF0C0756}" dt="2022-04-23T18:18:42.143" v="163" actId="26606"/>
          <ac:spMkLst>
            <pc:docMk/>
            <pc:sldMk cId="1240435074" sldId="257"/>
            <ac:spMk id="2" creationId="{FE8BA287-3052-4481-984D-B1711A4A049E}"/>
          </ac:spMkLst>
        </pc:spChg>
        <pc:spChg chg="del mod">
          <ac:chgData name="Jari Vandyck" userId="7225ec45cc55b3a4" providerId="LiveId" clId="{485D3AE2-6F88-4C2A-8BA5-F872BF0C0756}" dt="2022-04-24T14:17:54.376" v="341" actId="26606"/>
          <ac:spMkLst>
            <pc:docMk/>
            <pc:sldMk cId="1240435074" sldId="257"/>
            <ac:spMk id="3" creationId="{EE316985-CBF1-4C4B-AC46-F22DB4AF8F67}"/>
          </ac:spMkLst>
        </pc:spChg>
        <pc:spChg chg="add">
          <ac:chgData name="Jari Vandyck" userId="7225ec45cc55b3a4" providerId="LiveId" clId="{485D3AE2-6F88-4C2A-8BA5-F872BF0C0756}" dt="2022-04-23T18:18:42.143" v="163" actId="26606"/>
          <ac:spMkLst>
            <pc:docMk/>
            <pc:sldMk cId="1240435074" sldId="257"/>
            <ac:spMk id="9" creationId="{C5E6CFF1-2F42-4E10-9A97-F116F46F53FE}"/>
          </ac:spMkLst>
        </pc:spChg>
        <pc:graphicFrameChg chg="add">
          <ac:chgData name="Jari Vandyck" userId="7225ec45cc55b3a4" providerId="LiveId" clId="{485D3AE2-6F88-4C2A-8BA5-F872BF0C0756}" dt="2022-04-24T14:17:54.376" v="341" actId="26606"/>
          <ac:graphicFrameMkLst>
            <pc:docMk/>
            <pc:sldMk cId="1240435074" sldId="257"/>
            <ac:graphicFrameMk id="13" creationId="{FA91CD2D-B791-528C-7B39-E445E87E8563}"/>
          </ac:graphicFrameMkLst>
        </pc:graphicFrameChg>
        <pc:picChg chg="add mod ord">
          <ac:chgData name="Jari Vandyck" userId="7225ec45cc55b3a4" providerId="LiveId" clId="{485D3AE2-6F88-4C2A-8BA5-F872BF0C0756}" dt="2022-04-23T18:18:42.143" v="163" actId="26606"/>
          <ac:picMkLst>
            <pc:docMk/>
            <pc:sldMk cId="1240435074" sldId="257"/>
            <ac:picMk id="4" creationId="{BA23ECE4-C44C-4001-951F-09DB2C3400EA}"/>
          </ac:picMkLst>
        </pc:picChg>
        <pc:cxnChg chg="add">
          <ac:chgData name="Jari Vandyck" userId="7225ec45cc55b3a4" providerId="LiveId" clId="{485D3AE2-6F88-4C2A-8BA5-F872BF0C0756}" dt="2022-04-23T18:18:42.143" v="163" actId="26606"/>
          <ac:cxnSpMkLst>
            <pc:docMk/>
            <pc:sldMk cId="1240435074" sldId="257"/>
            <ac:cxnSpMk id="11" creationId="{67182200-4859-4C8D-BCBB-55B245C28BA3}"/>
          </ac:cxnSpMkLst>
        </pc:cxnChg>
      </pc:sldChg>
      <pc:sldChg chg="addSp delSp modSp mod modTransition setBg setClrOvrMap">
        <pc:chgData name="Jari Vandyck" userId="7225ec45cc55b3a4" providerId="LiveId" clId="{485D3AE2-6F88-4C2A-8BA5-F872BF0C0756}" dt="2022-04-24T14:38:15.330" v="355"/>
        <pc:sldMkLst>
          <pc:docMk/>
          <pc:sldMk cId="1410597872" sldId="258"/>
        </pc:sldMkLst>
        <pc:spChg chg="mod">
          <ac:chgData name="Jari Vandyck" userId="7225ec45cc55b3a4" providerId="LiveId" clId="{485D3AE2-6F88-4C2A-8BA5-F872BF0C0756}" dt="2022-04-23T18:18:36.776" v="161" actId="26606"/>
          <ac:spMkLst>
            <pc:docMk/>
            <pc:sldMk cId="1410597872" sldId="258"/>
            <ac:spMk id="2" creationId="{4BEAD422-091F-4FD1-BD09-D22A61E55028}"/>
          </ac:spMkLst>
        </pc:spChg>
        <pc:spChg chg="del mod">
          <ac:chgData name="Jari Vandyck" userId="7225ec45cc55b3a4" providerId="LiveId" clId="{485D3AE2-6F88-4C2A-8BA5-F872BF0C0756}" dt="2022-04-24T14:18:58.550" v="345" actId="26606"/>
          <ac:spMkLst>
            <pc:docMk/>
            <pc:sldMk cId="1410597872" sldId="258"/>
            <ac:spMk id="3" creationId="{AE324899-2AEE-4D5B-B646-31CB0FA92830}"/>
          </ac:spMkLst>
        </pc:spChg>
        <pc:spChg chg="add">
          <ac:chgData name="Jari Vandyck" userId="7225ec45cc55b3a4" providerId="LiveId" clId="{485D3AE2-6F88-4C2A-8BA5-F872BF0C0756}" dt="2022-04-23T18:18:36.776" v="161" actId="26606"/>
          <ac:spMkLst>
            <pc:docMk/>
            <pc:sldMk cId="1410597872" sldId="258"/>
            <ac:spMk id="9" creationId="{C5E6CFF1-2F42-4E10-9A97-F116F46F53FE}"/>
          </ac:spMkLst>
        </pc:spChg>
        <pc:graphicFrameChg chg="add">
          <ac:chgData name="Jari Vandyck" userId="7225ec45cc55b3a4" providerId="LiveId" clId="{485D3AE2-6F88-4C2A-8BA5-F872BF0C0756}" dt="2022-04-24T14:18:58.550" v="345" actId="26606"/>
          <ac:graphicFrameMkLst>
            <pc:docMk/>
            <pc:sldMk cId="1410597872" sldId="258"/>
            <ac:graphicFrameMk id="13" creationId="{CE442779-AAA4-9655-3FB4-D2917DEB3FBA}"/>
          </ac:graphicFrameMkLst>
        </pc:graphicFrameChg>
        <pc:picChg chg="add mod ord">
          <ac:chgData name="Jari Vandyck" userId="7225ec45cc55b3a4" providerId="LiveId" clId="{485D3AE2-6F88-4C2A-8BA5-F872BF0C0756}" dt="2022-04-23T18:18:36.776" v="161" actId="26606"/>
          <ac:picMkLst>
            <pc:docMk/>
            <pc:sldMk cId="1410597872" sldId="258"/>
            <ac:picMk id="4" creationId="{AB68A265-DF88-4236-96C2-A0F88E4311B8}"/>
          </ac:picMkLst>
        </pc:picChg>
        <pc:cxnChg chg="add">
          <ac:chgData name="Jari Vandyck" userId="7225ec45cc55b3a4" providerId="LiveId" clId="{485D3AE2-6F88-4C2A-8BA5-F872BF0C0756}" dt="2022-04-23T18:18:36.776" v="161" actId="26606"/>
          <ac:cxnSpMkLst>
            <pc:docMk/>
            <pc:sldMk cId="1410597872" sldId="258"/>
            <ac:cxnSpMk id="11" creationId="{67182200-4859-4C8D-BCBB-55B245C28BA3}"/>
          </ac:cxnSpMkLst>
        </pc:cxnChg>
      </pc:sldChg>
      <pc:sldChg chg="addSp delSp modSp mod modTransition setBg setClrOvrMap">
        <pc:chgData name="Jari Vandyck" userId="7225ec45cc55b3a4" providerId="LiveId" clId="{485D3AE2-6F88-4C2A-8BA5-F872BF0C0756}" dt="2022-04-24T14:38:07.291" v="351"/>
        <pc:sldMkLst>
          <pc:docMk/>
          <pc:sldMk cId="3538499867" sldId="259"/>
        </pc:sldMkLst>
        <pc:spChg chg="mod">
          <ac:chgData name="Jari Vandyck" userId="7225ec45cc55b3a4" providerId="LiveId" clId="{485D3AE2-6F88-4C2A-8BA5-F872BF0C0756}" dt="2022-04-23T18:17:52.540" v="155" actId="26606"/>
          <ac:spMkLst>
            <pc:docMk/>
            <pc:sldMk cId="3538499867" sldId="259"/>
            <ac:spMk id="2" creationId="{A5B102CD-C60B-4AEF-AB75-CC220415E31B}"/>
          </ac:spMkLst>
        </pc:spChg>
        <pc:spChg chg="del mod">
          <ac:chgData name="Jari Vandyck" userId="7225ec45cc55b3a4" providerId="LiveId" clId="{485D3AE2-6F88-4C2A-8BA5-F872BF0C0756}" dt="2022-04-23T18:17:52.540" v="155" actId="26606"/>
          <ac:spMkLst>
            <pc:docMk/>
            <pc:sldMk cId="3538499867" sldId="259"/>
            <ac:spMk id="3" creationId="{3E943BB1-79B9-41BA-840B-31DA9FDFDA0A}"/>
          </ac:spMkLst>
        </pc:spChg>
        <pc:spChg chg="add">
          <ac:chgData name="Jari Vandyck" userId="7225ec45cc55b3a4" providerId="LiveId" clId="{485D3AE2-6F88-4C2A-8BA5-F872BF0C0756}" dt="2022-04-23T18:17:52.540" v="155" actId="26606"/>
          <ac:spMkLst>
            <pc:docMk/>
            <pc:sldMk cId="3538499867" sldId="259"/>
            <ac:spMk id="10" creationId="{C5E6CFF1-2F42-4E10-9A97-F116F46F53FE}"/>
          </ac:spMkLst>
        </pc:spChg>
        <pc:graphicFrameChg chg="add">
          <ac:chgData name="Jari Vandyck" userId="7225ec45cc55b3a4" providerId="LiveId" clId="{485D3AE2-6F88-4C2A-8BA5-F872BF0C0756}" dt="2022-04-23T18:17:52.540" v="155" actId="26606"/>
          <ac:graphicFrameMkLst>
            <pc:docMk/>
            <pc:sldMk cId="3538499867" sldId="259"/>
            <ac:graphicFrameMk id="5" creationId="{7D23BF33-C250-62AC-F495-63DD1A70FA59}"/>
          </ac:graphicFrameMkLst>
        </pc:graphicFrameChg>
        <pc:picChg chg="add">
          <ac:chgData name="Jari Vandyck" userId="7225ec45cc55b3a4" providerId="LiveId" clId="{485D3AE2-6F88-4C2A-8BA5-F872BF0C0756}" dt="2022-04-23T18:17:52.540" v="155" actId="26606"/>
          <ac:picMkLst>
            <pc:docMk/>
            <pc:sldMk cId="3538499867" sldId="259"/>
            <ac:picMk id="6" creationId="{312E2CCE-B169-F6E0-C2BB-FC54D4762EA7}"/>
          </ac:picMkLst>
        </pc:picChg>
        <pc:cxnChg chg="add">
          <ac:chgData name="Jari Vandyck" userId="7225ec45cc55b3a4" providerId="LiveId" clId="{485D3AE2-6F88-4C2A-8BA5-F872BF0C0756}" dt="2022-04-23T18:17:52.540" v="155" actId="26606"/>
          <ac:cxnSpMkLst>
            <pc:docMk/>
            <pc:sldMk cId="3538499867" sldId="259"/>
            <ac:cxnSpMk id="12" creationId="{67182200-4859-4C8D-BCBB-55B245C28BA3}"/>
          </ac:cxnSpMkLst>
        </pc:cxnChg>
      </pc:sldChg>
      <pc:sldChg chg="addSp delSp modSp mod modTransition setBg setClrOvrMap">
        <pc:chgData name="Jari Vandyck" userId="7225ec45cc55b3a4" providerId="LiveId" clId="{485D3AE2-6F88-4C2A-8BA5-F872BF0C0756}" dt="2022-04-24T14:38:11.528" v="353"/>
        <pc:sldMkLst>
          <pc:docMk/>
          <pc:sldMk cId="1152354726" sldId="260"/>
        </pc:sldMkLst>
        <pc:spChg chg="mod">
          <ac:chgData name="Jari Vandyck" userId="7225ec45cc55b3a4" providerId="LiveId" clId="{485D3AE2-6F88-4C2A-8BA5-F872BF0C0756}" dt="2022-04-23T18:18:39.293" v="162" actId="26606"/>
          <ac:spMkLst>
            <pc:docMk/>
            <pc:sldMk cId="1152354726" sldId="260"/>
            <ac:spMk id="2" creationId="{50FE15A9-84F9-4FB1-9C66-93AB9AD434C5}"/>
          </ac:spMkLst>
        </pc:spChg>
        <pc:spChg chg="del mod">
          <ac:chgData name="Jari Vandyck" userId="7225ec45cc55b3a4" providerId="LiveId" clId="{485D3AE2-6F88-4C2A-8BA5-F872BF0C0756}" dt="2022-04-24T14:18:25.031" v="342" actId="26606"/>
          <ac:spMkLst>
            <pc:docMk/>
            <pc:sldMk cId="1152354726" sldId="260"/>
            <ac:spMk id="3" creationId="{BF98C5F2-E025-43E1-BF56-113DB1E00DA3}"/>
          </ac:spMkLst>
        </pc:spChg>
        <pc:spChg chg="add">
          <ac:chgData name="Jari Vandyck" userId="7225ec45cc55b3a4" providerId="LiveId" clId="{485D3AE2-6F88-4C2A-8BA5-F872BF0C0756}" dt="2022-04-23T18:18:39.293" v="162" actId="26606"/>
          <ac:spMkLst>
            <pc:docMk/>
            <pc:sldMk cId="1152354726" sldId="260"/>
            <ac:spMk id="9" creationId="{C5E6CFF1-2F42-4E10-9A97-F116F46F53FE}"/>
          </ac:spMkLst>
        </pc:spChg>
        <pc:graphicFrameChg chg="add">
          <ac:chgData name="Jari Vandyck" userId="7225ec45cc55b3a4" providerId="LiveId" clId="{485D3AE2-6F88-4C2A-8BA5-F872BF0C0756}" dt="2022-04-24T14:18:25.031" v="342" actId="26606"/>
          <ac:graphicFrameMkLst>
            <pc:docMk/>
            <pc:sldMk cId="1152354726" sldId="260"/>
            <ac:graphicFrameMk id="13" creationId="{C0DAD3E4-C058-3FC7-E83A-DDF1E52007AB}"/>
          </ac:graphicFrameMkLst>
        </pc:graphicFrameChg>
        <pc:picChg chg="add mod ord">
          <ac:chgData name="Jari Vandyck" userId="7225ec45cc55b3a4" providerId="LiveId" clId="{485D3AE2-6F88-4C2A-8BA5-F872BF0C0756}" dt="2022-04-23T18:18:39.293" v="162" actId="26606"/>
          <ac:picMkLst>
            <pc:docMk/>
            <pc:sldMk cId="1152354726" sldId="260"/>
            <ac:picMk id="4" creationId="{353618C3-7D66-401A-8611-3523A2880882}"/>
          </ac:picMkLst>
        </pc:picChg>
        <pc:cxnChg chg="add">
          <ac:chgData name="Jari Vandyck" userId="7225ec45cc55b3a4" providerId="LiveId" clId="{485D3AE2-6F88-4C2A-8BA5-F872BF0C0756}" dt="2022-04-23T18:18:39.293" v="162" actId="26606"/>
          <ac:cxnSpMkLst>
            <pc:docMk/>
            <pc:sldMk cId="1152354726" sldId="260"/>
            <ac:cxnSpMk id="11" creationId="{67182200-4859-4C8D-BCBB-55B245C28BA3}"/>
          </ac:cxnSpMkLst>
        </pc:cxnChg>
      </pc:sldChg>
      <pc:sldChg chg="addSp delSp modSp mod modTransition setBg setClrOvrMap">
        <pc:chgData name="Jari Vandyck" userId="7225ec45cc55b3a4" providerId="LiveId" clId="{485D3AE2-6F88-4C2A-8BA5-F872BF0C0756}" dt="2022-04-24T14:38:17.307" v="356"/>
        <pc:sldMkLst>
          <pc:docMk/>
          <pc:sldMk cId="3149668625" sldId="261"/>
        </pc:sldMkLst>
        <pc:spChg chg="mod">
          <ac:chgData name="Jari Vandyck" userId="7225ec45cc55b3a4" providerId="LiveId" clId="{485D3AE2-6F88-4C2A-8BA5-F872BF0C0756}" dt="2022-04-23T18:18:33.902" v="160" actId="26606"/>
          <ac:spMkLst>
            <pc:docMk/>
            <pc:sldMk cId="3149668625" sldId="261"/>
            <ac:spMk id="2" creationId="{E5DD8719-7E3A-44AB-B02E-65FC3A86D752}"/>
          </ac:spMkLst>
        </pc:spChg>
        <pc:spChg chg="del mod">
          <ac:chgData name="Jari Vandyck" userId="7225ec45cc55b3a4" providerId="LiveId" clId="{485D3AE2-6F88-4C2A-8BA5-F872BF0C0756}" dt="2022-04-24T14:19:08.265" v="346" actId="26606"/>
          <ac:spMkLst>
            <pc:docMk/>
            <pc:sldMk cId="3149668625" sldId="261"/>
            <ac:spMk id="3" creationId="{BF9728C1-D3C2-4AF2-8EBC-489FF50CBF26}"/>
          </ac:spMkLst>
        </pc:spChg>
        <pc:spChg chg="add">
          <ac:chgData name="Jari Vandyck" userId="7225ec45cc55b3a4" providerId="LiveId" clId="{485D3AE2-6F88-4C2A-8BA5-F872BF0C0756}" dt="2022-04-23T18:18:33.902" v="160" actId="26606"/>
          <ac:spMkLst>
            <pc:docMk/>
            <pc:sldMk cId="3149668625" sldId="261"/>
            <ac:spMk id="9" creationId="{C5E6CFF1-2F42-4E10-9A97-F116F46F53FE}"/>
          </ac:spMkLst>
        </pc:spChg>
        <pc:graphicFrameChg chg="add">
          <ac:chgData name="Jari Vandyck" userId="7225ec45cc55b3a4" providerId="LiveId" clId="{485D3AE2-6F88-4C2A-8BA5-F872BF0C0756}" dt="2022-04-24T14:19:08.265" v="346" actId="26606"/>
          <ac:graphicFrameMkLst>
            <pc:docMk/>
            <pc:sldMk cId="3149668625" sldId="261"/>
            <ac:graphicFrameMk id="13" creationId="{EE37A5F9-287B-A9CD-B067-D5F00BA67BDD}"/>
          </ac:graphicFrameMkLst>
        </pc:graphicFrameChg>
        <pc:picChg chg="add mod ord">
          <ac:chgData name="Jari Vandyck" userId="7225ec45cc55b3a4" providerId="LiveId" clId="{485D3AE2-6F88-4C2A-8BA5-F872BF0C0756}" dt="2022-04-23T18:18:33.902" v="160" actId="26606"/>
          <ac:picMkLst>
            <pc:docMk/>
            <pc:sldMk cId="3149668625" sldId="261"/>
            <ac:picMk id="4" creationId="{C2DB77FB-23FA-4DE3-BED7-365515850D4E}"/>
          </ac:picMkLst>
        </pc:picChg>
        <pc:cxnChg chg="add">
          <ac:chgData name="Jari Vandyck" userId="7225ec45cc55b3a4" providerId="LiveId" clId="{485D3AE2-6F88-4C2A-8BA5-F872BF0C0756}" dt="2022-04-23T18:18:33.902" v="160" actId="26606"/>
          <ac:cxnSpMkLst>
            <pc:docMk/>
            <pc:sldMk cId="3149668625" sldId="261"/>
            <ac:cxnSpMk id="11" creationId="{67182200-4859-4C8D-BCBB-55B245C28BA3}"/>
          </ac:cxnSpMkLst>
        </pc:cxnChg>
      </pc:sldChg>
      <pc:sldChg chg="addSp delSp modSp new mod modTransition setBg setClrOvrMap">
        <pc:chgData name="Jari Vandyck" userId="7225ec45cc55b3a4" providerId="LiveId" clId="{485D3AE2-6F88-4C2A-8BA5-F872BF0C0756}" dt="2022-04-24T14:38:13.403" v="354"/>
        <pc:sldMkLst>
          <pc:docMk/>
          <pc:sldMk cId="3082268063" sldId="262"/>
        </pc:sldMkLst>
        <pc:spChg chg="mod">
          <ac:chgData name="Jari Vandyck" userId="7225ec45cc55b3a4" providerId="LiveId" clId="{485D3AE2-6F88-4C2A-8BA5-F872BF0C0756}" dt="2022-04-24T14:18:30.527" v="343" actId="26606"/>
          <ac:spMkLst>
            <pc:docMk/>
            <pc:sldMk cId="3082268063" sldId="262"/>
            <ac:spMk id="2" creationId="{BB74D2FE-4E33-4D58-AE0C-D6523E3A04DE}"/>
          </ac:spMkLst>
        </pc:spChg>
        <pc:spChg chg="mod">
          <ac:chgData name="Jari Vandyck" userId="7225ec45cc55b3a4" providerId="LiveId" clId="{485D3AE2-6F88-4C2A-8BA5-F872BF0C0756}" dt="2022-04-24T14:18:48.321" v="344" actId="255"/>
          <ac:spMkLst>
            <pc:docMk/>
            <pc:sldMk cId="3082268063" sldId="262"/>
            <ac:spMk id="3" creationId="{14822EAB-0BE1-49EB-AC76-6948CD3A1064}"/>
          </ac:spMkLst>
        </pc:spChg>
        <pc:spChg chg="add del">
          <ac:chgData name="Jari Vandyck" userId="7225ec45cc55b3a4" providerId="LiveId" clId="{485D3AE2-6F88-4C2A-8BA5-F872BF0C0756}" dt="2022-04-24T14:18:30.527" v="343" actId="26606"/>
          <ac:spMkLst>
            <pc:docMk/>
            <pc:sldMk cId="3082268063" sldId="262"/>
            <ac:spMk id="11" creationId="{C5E6CFF1-2F42-4E10-9A97-F116F46F53FE}"/>
          </ac:spMkLst>
        </pc:spChg>
        <pc:spChg chg="add">
          <ac:chgData name="Jari Vandyck" userId="7225ec45cc55b3a4" providerId="LiveId" clId="{485D3AE2-6F88-4C2A-8BA5-F872BF0C0756}" dt="2022-04-24T14:18:30.527" v="343" actId="26606"/>
          <ac:spMkLst>
            <pc:docMk/>
            <pc:sldMk cId="3082268063" sldId="262"/>
            <ac:spMk id="18" creationId="{A9D2268A-D939-4E78-91B6-6C7E46406788}"/>
          </ac:spMkLst>
        </pc:spChg>
        <pc:spChg chg="add">
          <ac:chgData name="Jari Vandyck" userId="7225ec45cc55b3a4" providerId="LiveId" clId="{485D3AE2-6F88-4C2A-8BA5-F872BF0C0756}" dt="2022-04-24T14:18:30.527" v="343" actId="26606"/>
          <ac:spMkLst>
            <pc:docMk/>
            <pc:sldMk cId="3082268063" sldId="262"/>
            <ac:spMk id="20" creationId="{E0C43A58-225D-452D-8185-0D89D1EED861}"/>
          </ac:spMkLst>
        </pc:spChg>
        <pc:picChg chg="add del mod">
          <ac:chgData name="Jari Vandyck" userId="7225ec45cc55b3a4" providerId="LiveId" clId="{485D3AE2-6F88-4C2A-8BA5-F872BF0C0756}" dt="2022-04-24T11:15:54.853" v="168"/>
          <ac:picMkLst>
            <pc:docMk/>
            <pc:sldMk cId="3082268063" sldId="262"/>
            <ac:picMk id="4" creationId="{48D2D26F-FAE2-4A62-9FF3-7379CAD84DB9}"/>
          </ac:picMkLst>
        </pc:picChg>
        <pc:picChg chg="add del mod">
          <ac:chgData name="Jari Vandyck" userId="7225ec45cc55b3a4" providerId="LiveId" clId="{485D3AE2-6F88-4C2A-8BA5-F872BF0C0756}" dt="2022-04-24T11:17:02.938" v="202"/>
          <ac:picMkLst>
            <pc:docMk/>
            <pc:sldMk cId="3082268063" sldId="262"/>
            <ac:picMk id="5" creationId="{D10874BF-F220-4CEB-A22F-B246617BCEF6}"/>
          </ac:picMkLst>
        </pc:picChg>
        <pc:picChg chg="add mod ord">
          <ac:chgData name="Jari Vandyck" userId="7225ec45cc55b3a4" providerId="LiveId" clId="{485D3AE2-6F88-4C2A-8BA5-F872BF0C0756}" dt="2022-04-24T14:18:30.527" v="343" actId="26606"/>
          <ac:picMkLst>
            <pc:docMk/>
            <pc:sldMk cId="3082268063" sldId="262"/>
            <ac:picMk id="6" creationId="{168BEA72-C5C2-482B-8DD9-46F5B64150A1}"/>
          </ac:picMkLst>
        </pc:picChg>
        <pc:cxnChg chg="add del">
          <ac:chgData name="Jari Vandyck" userId="7225ec45cc55b3a4" providerId="LiveId" clId="{485D3AE2-6F88-4C2A-8BA5-F872BF0C0756}" dt="2022-04-24T14:18:30.527" v="343" actId="26606"/>
          <ac:cxnSpMkLst>
            <pc:docMk/>
            <pc:sldMk cId="3082268063" sldId="262"/>
            <ac:cxnSpMk id="13" creationId="{67182200-4859-4C8D-BCBB-55B245C28BA3}"/>
          </ac:cxnSpMkLst>
        </pc:cxnChg>
      </pc:sldChg>
      <pc:sldChg chg="new del">
        <pc:chgData name="Jari Vandyck" userId="7225ec45cc55b3a4" providerId="LiveId" clId="{485D3AE2-6F88-4C2A-8BA5-F872BF0C0756}" dt="2022-04-24T14:38:39.422" v="358" actId="2696"/>
        <pc:sldMkLst>
          <pc:docMk/>
          <pc:sldMk cId="4046727302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55A9C-8359-43E6-BC13-BB66B706F8A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096DB1-DA6C-4FF2-98CE-43C11FF3608D}">
      <dgm:prSet/>
      <dgm:spPr/>
      <dgm:t>
        <a:bodyPr/>
        <a:lstStyle/>
        <a:p>
          <a:r>
            <a:rPr lang="nl-BE"/>
            <a:t>Kennis</a:t>
          </a:r>
          <a:endParaRPr lang="en-US"/>
        </a:p>
      </dgm:t>
    </dgm:pt>
    <dgm:pt modelId="{13AC83EA-5D2C-4D1F-B373-68DF14097C2F}" type="parTrans" cxnId="{61539B41-4288-40AB-BD1A-24DFDB1C60BD}">
      <dgm:prSet/>
      <dgm:spPr/>
      <dgm:t>
        <a:bodyPr/>
        <a:lstStyle/>
        <a:p>
          <a:endParaRPr lang="en-US"/>
        </a:p>
      </dgm:t>
    </dgm:pt>
    <dgm:pt modelId="{362CBE68-ED65-426A-9B18-B814AA10F69C}" type="sibTrans" cxnId="{61539B41-4288-40AB-BD1A-24DFDB1C60BD}">
      <dgm:prSet/>
      <dgm:spPr/>
      <dgm:t>
        <a:bodyPr/>
        <a:lstStyle/>
        <a:p>
          <a:endParaRPr lang="en-US"/>
        </a:p>
      </dgm:t>
    </dgm:pt>
    <dgm:pt modelId="{FE56A91B-6EC9-4674-8169-7B429EB6413E}">
      <dgm:prSet/>
      <dgm:spPr/>
      <dgm:t>
        <a:bodyPr/>
        <a:lstStyle/>
        <a:p>
          <a:r>
            <a:rPr lang="nl-BE"/>
            <a:t>Professionaliteit</a:t>
          </a:r>
          <a:endParaRPr lang="en-US"/>
        </a:p>
      </dgm:t>
    </dgm:pt>
    <dgm:pt modelId="{BF266F94-C6DD-469F-BAB0-4F3C480BDD5B}" type="parTrans" cxnId="{FB88185D-4A84-479B-B389-355E6B167BD1}">
      <dgm:prSet/>
      <dgm:spPr/>
      <dgm:t>
        <a:bodyPr/>
        <a:lstStyle/>
        <a:p>
          <a:endParaRPr lang="en-US"/>
        </a:p>
      </dgm:t>
    </dgm:pt>
    <dgm:pt modelId="{B88FAA39-BB47-48F2-9123-31AEBC67E86C}" type="sibTrans" cxnId="{FB88185D-4A84-479B-B389-355E6B167BD1}">
      <dgm:prSet/>
      <dgm:spPr/>
      <dgm:t>
        <a:bodyPr/>
        <a:lstStyle/>
        <a:p>
          <a:endParaRPr lang="en-US"/>
        </a:p>
      </dgm:t>
    </dgm:pt>
    <dgm:pt modelId="{B7C86356-F363-4191-905B-42B2A00DD62B}">
      <dgm:prSet/>
      <dgm:spPr/>
      <dgm:t>
        <a:bodyPr/>
        <a:lstStyle/>
        <a:p>
          <a:r>
            <a:rPr lang="nl-BE"/>
            <a:t>Persoonlijk</a:t>
          </a:r>
          <a:endParaRPr lang="en-US"/>
        </a:p>
      </dgm:t>
    </dgm:pt>
    <dgm:pt modelId="{5DE7B750-37FE-442F-9E00-EA4D69B284A3}" type="parTrans" cxnId="{4FFB9343-E6CC-4DE9-BEE5-84E37BE6B529}">
      <dgm:prSet/>
      <dgm:spPr/>
      <dgm:t>
        <a:bodyPr/>
        <a:lstStyle/>
        <a:p>
          <a:endParaRPr lang="en-US"/>
        </a:p>
      </dgm:t>
    </dgm:pt>
    <dgm:pt modelId="{E63E35D5-FC3B-4A12-8A17-B1269C6A1139}" type="sibTrans" cxnId="{4FFB9343-E6CC-4DE9-BEE5-84E37BE6B529}">
      <dgm:prSet/>
      <dgm:spPr/>
      <dgm:t>
        <a:bodyPr/>
        <a:lstStyle/>
        <a:p>
          <a:endParaRPr lang="en-US"/>
        </a:p>
      </dgm:t>
    </dgm:pt>
    <dgm:pt modelId="{1EDA99AD-9A95-4556-8A9A-F5C6F9ADB564}" type="pres">
      <dgm:prSet presAssocID="{96155A9C-8359-43E6-BC13-BB66B706F8A5}" presName="linear" presStyleCnt="0">
        <dgm:presLayoutVars>
          <dgm:dir/>
          <dgm:animLvl val="lvl"/>
          <dgm:resizeHandles val="exact"/>
        </dgm:presLayoutVars>
      </dgm:prSet>
      <dgm:spPr/>
    </dgm:pt>
    <dgm:pt modelId="{D5484335-F237-4DAA-890C-D772A3BA88BB}" type="pres">
      <dgm:prSet presAssocID="{A9096DB1-DA6C-4FF2-98CE-43C11FF3608D}" presName="parentLin" presStyleCnt="0"/>
      <dgm:spPr/>
    </dgm:pt>
    <dgm:pt modelId="{C6398865-E6D0-4D46-80EC-417E27491552}" type="pres">
      <dgm:prSet presAssocID="{A9096DB1-DA6C-4FF2-98CE-43C11FF3608D}" presName="parentLeftMargin" presStyleLbl="node1" presStyleIdx="0" presStyleCnt="3"/>
      <dgm:spPr/>
    </dgm:pt>
    <dgm:pt modelId="{9B7CBF6D-7D59-4803-8E97-3E9D0AD16ADD}" type="pres">
      <dgm:prSet presAssocID="{A9096DB1-DA6C-4FF2-98CE-43C11FF360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042E40-B1D7-4B54-8249-F648A0F050E1}" type="pres">
      <dgm:prSet presAssocID="{A9096DB1-DA6C-4FF2-98CE-43C11FF3608D}" presName="negativeSpace" presStyleCnt="0"/>
      <dgm:spPr/>
    </dgm:pt>
    <dgm:pt modelId="{F5534AC9-DC52-491A-AAFA-BD7F7D3D5684}" type="pres">
      <dgm:prSet presAssocID="{A9096DB1-DA6C-4FF2-98CE-43C11FF3608D}" presName="childText" presStyleLbl="conFgAcc1" presStyleIdx="0" presStyleCnt="3">
        <dgm:presLayoutVars>
          <dgm:bulletEnabled val="1"/>
        </dgm:presLayoutVars>
      </dgm:prSet>
      <dgm:spPr/>
    </dgm:pt>
    <dgm:pt modelId="{F7C880BB-DF29-4BB1-A7A6-7DCF4F39FFAB}" type="pres">
      <dgm:prSet presAssocID="{362CBE68-ED65-426A-9B18-B814AA10F69C}" presName="spaceBetweenRectangles" presStyleCnt="0"/>
      <dgm:spPr/>
    </dgm:pt>
    <dgm:pt modelId="{F547EEFE-B4BC-413D-8800-AF82C57E60D7}" type="pres">
      <dgm:prSet presAssocID="{FE56A91B-6EC9-4674-8169-7B429EB6413E}" presName="parentLin" presStyleCnt="0"/>
      <dgm:spPr/>
    </dgm:pt>
    <dgm:pt modelId="{3938EA5D-9F27-4959-80D2-AA5F1991A98F}" type="pres">
      <dgm:prSet presAssocID="{FE56A91B-6EC9-4674-8169-7B429EB6413E}" presName="parentLeftMargin" presStyleLbl="node1" presStyleIdx="0" presStyleCnt="3"/>
      <dgm:spPr/>
    </dgm:pt>
    <dgm:pt modelId="{7940CA01-65E3-43C0-9D3E-365EB4857970}" type="pres">
      <dgm:prSet presAssocID="{FE56A91B-6EC9-4674-8169-7B429EB641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019BE0-3089-4A4D-8FEB-218345638EE7}" type="pres">
      <dgm:prSet presAssocID="{FE56A91B-6EC9-4674-8169-7B429EB6413E}" presName="negativeSpace" presStyleCnt="0"/>
      <dgm:spPr/>
    </dgm:pt>
    <dgm:pt modelId="{9E9AD935-6F4B-4474-960B-8B4C28C160A4}" type="pres">
      <dgm:prSet presAssocID="{FE56A91B-6EC9-4674-8169-7B429EB6413E}" presName="childText" presStyleLbl="conFgAcc1" presStyleIdx="1" presStyleCnt="3">
        <dgm:presLayoutVars>
          <dgm:bulletEnabled val="1"/>
        </dgm:presLayoutVars>
      </dgm:prSet>
      <dgm:spPr/>
    </dgm:pt>
    <dgm:pt modelId="{62D3FAE1-E2C5-4635-825A-2739BDE25F3C}" type="pres">
      <dgm:prSet presAssocID="{B88FAA39-BB47-48F2-9123-31AEBC67E86C}" presName="spaceBetweenRectangles" presStyleCnt="0"/>
      <dgm:spPr/>
    </dgm:pt>
    <dgm:pt modelId="{F6DFB348-0793-42CE-A2BE-1A9AFDF31EB5}" type="pres">
      <dgm:prSet presAssocID="{B7C86356-F363-4191-905B-42B2A00DD62B}" presName="parentLin" presStyleCnt="0"/>
      <dgm:spPr/>
    </dgm:pt>
    <dgm:pt modelId="{F01C60FD-B4EC-4861-B0DA-9605679E8103}" type="pres">
      <dgm:prSet presAssocID="{B7C86356-F363-4191-905B-42B2A00DD62B}" presName="parentLeftMargin" presStyleLbl="node1" presStyleIdx="1" presStyleCnt="3"/>
      <dgm:spPr/>
    </dgm:pt>
    <dgm:pt modelId="{8B72607A-4F99-4530-809D-92470C8301D1}" type="pres">
      <dgm:prSet presAssocID="{B7C86356-F363-4191-905B-42B2A00DD6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299A89-723B-4110-9195-5FF1923DAD24}" type="pres">
      <dgm:prSet presAssocID="{B7C86356-F363-4191-905B-42B2A00DD62B}" presName="negativeSpace" presStyleCnt="0"/>
      <dgm:spPr/>
    </dgm:pt>
    <dgm:pt modelId="{FF7EBC4F-3EC8-4094-A4F7-E34C8FAADA88}" type="pres">
      <dgm:prSet presAssocID="{B7C86356-F363-4191-905B-42B2A00DD62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88185D-4A84-479B-B389-355E6B167BD1}" srcId="{96155A9C-8359-43E6-BC13-BB66B706F8A5}" destId="{FE56A91B-6EC9-4674-8169-7B429EB6413E}" srcOrd="1" destOrd="0" parTransId="{BF266F94-C6DD-469F-BAB0-4F3C480BDD5B}" sibTransId="{B88FAA39-BB47-48F2-9123-31AEBC67E86C}"/>
    <dgm:cxn modelId="{61539B41-4288-40AB-BD1A-24DFDB1C60BD}" srcId="{96155A9C-8359-43E6-BC13-BB66B706F8A5}" destId="{A9096DB1-DA6C-4FF2-98CE-43C11FF3608D}" srcOrd="0" destOrd="0" parTransId="{13AC83EA-5D2C-4D1F-B373-68DF14097C2F}" sibTransId="{362CBE68-ED65-426A-9B18-B814AA10F69C}"/>
    <dgm:cxn modelId="{39D04462-C9A2-478A-9BF2-E26A279C782B}" type="presOf" srcId="{A9096DB1-DA6C-4FF2-98CE-43C11FF3608D}" destId="{C6398865-E6D0-4D46-80EC-417E27491552}" srcOrd="0" destOrd="0" presId="urn:microsoft.com/office/officeart/2005/8/layout/list1"/>
    <dgm:cxn modelId="{4FFB9343-E6CC-4DE9-BEE5-84E37BE6B529}" srcId="{96155A9C-8359-43E6-BC13-BB66B706F8A5}" destId="{B7C86356-F363-4191-905B-42B2A00DD62B}" srcOrd="2" destOrd="0" parTransId="{5DE7B750-37FE-442F-9E00-EA4D69B284A3}" sibTransId="{E63E35D5-FC3B-4A12-8A17-B1269C6A1139}"/>
    <dgm:cxn modelId="{C0165054-8837-40F2-AECE-1FFEF26848E6}" type="presOf" srcId="{FE56A91B-6EC9-4674-8169-7B429EB6413E}" destId="{3938EA5D-9F27-4959-80D2-AA5F1991A98F}" srcOrd="0" destOrd="0" presId="urn:microsoft.com/office/officeart/2005/8/layout/list1"/>
    <dgm:cxn modelId="{ABFE009D-228A-4B64-95B1-B16BCCC1343E}" type="presOf" srcId="{96155A9C-8359-43E6-BC13-BB66B706F8A5}" destId="{1EDA99AD-9A95-4556-8A9A-F5C6F9ADB564}" srcOrd="0" destOrd="0" presId="urn:microsoft.com/office/officeart/2005/8/layout/list1"/>
    <dgm:cxn modelId="{FBAE62A6-D980-4147-BF16-537097D7EC63}" type="presOf" srcId="{B7C86356-F363-4191-905B-42B2A00DD62B}" destId="{8B72607A-4F99-4530-809D-92470C8301D1}" srcOrd="1" destOrd="0" presId="urn:microsoft.com/office/officeart/2005/8/layout/list1"/>
    <dgm:cxn modelId="{E2605FBC-13E0-4BF5-8AA9-83349FB52C23}" type="presOf" srcId="{B7C86356-F363-4191-905B-42B2A00DD62B}" destId="{F01C60FD-B4EC-4861-B0DA-9605679E8103}" srcOrd="0" destOrd="0" presId="urn:microsoft.com/office/officeart/2005/8/layout/list1"/>
    <dgm:cxn modelId="{C55843E7-6B92-4221-899D-CB7E5CB80F3B}" type="presOf" srcId="{A9096DB1-DA6C-4FF2-98CE-43C11FF3608D}" destId="{9B7CBF6D-7D59-4803-8E97-3E9D0AD16ADD}" srcOrd="1" destOrd="0" presId="urn:microsoft.com/office/officeart/2005/8/layout/list1"/>
    <dgm:cxn modelId="{D28281EA-CEBE-4F5B-9E73-0E8A4E51881E}" type="presOf" srcId="{FE56A91B-6EC9-4674-8169-7B429EB6413E}" destId="{7940CA01-65E3-43C0-9D3E-365EB4857970}" srcOrd="1" destOrd="0" presId="urn:microsoft.com/office/officeart/2005/8/layout/list1"/>
    <dgm:cxn modelId="{2C4F9C06-1B87-4193-B44F-8B91B16FDD2D}" type="presParOf" srcId="{1EDA99AD-9A95-4556-8A9A-F5C6F9ADB564}" destId="{D5484335-F237-4DAA-890C-D772A3BA88BB}" srcOrd="0" destOrd="0" presId="urn:microsoft.com/office/officeart/2005/8/layout/list1"/>
    <dgm:cxn modelId="{C3A22390-4C43-43D7-9B6E-CBE31AC62613}" type="presParOf" srcId="{D5484335-F237-4DAA-890C-D772A3BA88BB}" destId="{C6398865-E6D0-4D46-80EC-417E27491552}" srcOrd="0" destOrd="0" presId="urn:microsoft.com/office/officeart/2005/8/layout/list1"/>
    <dgm:cxn modelId="{4E256D53-0495-4A68-9277-C668570BB013}" type="presParOf" srcId="{D5484335-F237-4DAA-890C-D772A3BA88BB}" destId="{9B7CBF6D-7D59-4803-8E97-3E9D0AD16ADD}" srcOrd="1" destOrd="0" presId="urn:microsoft.com/office/officeart/2005/8/layout/list1"/>
    <dgm:cxn modelId="{D58C4F63-ED83-4E02-ADBD-CF2ABFF9E108}" type="presParOf" srcId="{1EDA99AD-9A95-4556-8A9A-F5C6F9ADB564}" destId="{4C042E40-B1D7-4B54-8249-F648A0F050E1}" srcOrd="1" destOrd="0" presId="urn:microsoft.com/office/officeart/2005/8/layout/list1"/>
    <dgm:cxn modelId="{55263568-53DF-4486-9C37-59ECD1C4CCDF}" type="presParOf" srcId="{1EDA99AD-9A95-4556-8A9A-F5C6F9ADB564}" destId="{F5534AC9-DC52-491A-AAFA-BD7F7D3D5684}" srcOrd="2" destOrd="0" presId="urn:microsoft.com/office/officeart/2005/8/layout/list1"/>
    <dgm:cxn modelId="{61E9B156-00F7-40F6-A104-D3209BE1F1AA}" type="presParOf" srcId="{1EDA99AD-9A95-4556-8A9A-F5C6F9ADB564}" destId="{F7C880BB-DF29-4BB1-A7A6-7DCF4F39FFAB}" srcOrd="3" destOrd="0" presId="urn:microsoft.com/office/officeart/2005/8/layout/list1"/>
    <dgm:cxn modelId="{C9CD0097-2446-4C59-BA90-BEFBCAEFF215}" type="presParOf" srcId="{1EDA99AD-9A95-4556-8A9A-F5C6F9ADB564}" destId="{F547EEFE-B4BC-413D-8800-AF82C57E60D7}" srcOrd="4" destOrd="0" presId="urn:microsoft.com/office/officeart/2005/8/layout/list1"/>
    <dgm:cxn modelId="{E189410C-45D0-4E1D-A615-84CB89FE61F5}" type="presParOf" srcId="{F547EEFE-B4BC-413D-8800-AF82C57E60D7}" destId="{3938EA5D-9F27-4959-80D2-AA5F1991A98F}" srcOrd="0" destOrd="0" presId="urn:microsoft.com/office/officeart/2005/8/layout/list1"/>
    <dgm:cxn modelId="{4BC67FC1-E074-4ECB-8D09-472A5DAD3656}" type="presParOf" srcId="{F547EEFE-B4BC-413D-8800-AF82C57E60D7}" destId="{7940CA01-65E3-43C0-9D3E-365EB4857970}" srcOrd="1" destOrd="0" presId="urn:microsoft.com/office/officeart/2005/8/layout/list1"/>
    <dgm:cxn modelId="{3AEC7605-3BD3-4ECD-AD89-1E50F466ABD0}" type="presParOf" srcId="{1EDA99AD-9A95-4556-8A9A-F5C6F9ADB564}" destId="{0B019BE0-3089-4A4D-8FEB-218345638EE7}" srcOrd="5" destOrd="0" presId="urn:microsoft.com/office/officeart/2005/8/layout/list1"/>
    <dgm:cxn modelId="{32AACCC3-8CB4-453B-9F28-16E729692C80}" type="presParOf" srcId="{1EDA99AD-9A95-4556-8A9A-F5C6F9ADB564}" destId="{9E9AD935-6F4B-4474-960B-8B4C28C160A4}" srcOrd="6" destOrd="0" presId="urn:microsoft.com/office/officeart/2005/8/layout/list1"/>
    <dgm:cxn modelId="{BEDB9EF9-2144-4272-A3FC-3F07AC487C60}" type="presParOf" srcId="{1EDA99AD-9A95-4556-8A9A-F5C6F9ADB564}" destId="{62D3FAE1-E2C5-4635-825A-2739BDE25F3C}" srcOrd="7" destOrd="0" presId="urn:microsoft.com/office/officeart/2005/8/layout/list1"/>
    <dgm:cxn modelId="{6729AF16-3A27-4A00-AEBF-EAA3A2CDD0BE}" type="presParOf" srcId="{1EDA99AD-9A95-4556-8A9A-F5C6F9ADB564}" destId="{F6DFB348-0793-42CE-A2BE-1A9AFDF31EB5}" srcOrd="8" destOrd="0" presId="urn:microsoft.com/office/officeart/2005/8/layout/list1"/>
    <dgm:cxn modelId="{275FA169-F581-4B2C-B182-493E1FF27048}" type="presParOf" srcId="{F6DFB348-0793-42CE-A2BE-1A9AFDF31EB5}" destId="{F01C60FD-B4EC-4861-B0DA-9605679E8103}" srcOrd="0" destOrd="0" presId="urn:microsoft.com/office/officeart/2005/8/layout/list1"/>
    <dgm:cxn modelId="{521D4558-6264-45C1-ADB0-377DF72BFAEE}" type="presParOf" srcId="{F6DFB348-0793-42CE-A2BE-1A9AFDF31EB5}" destId="{8B72607A-4F99-4530-809D-92470C8301D1}" srcOrd="1" destOrd="0" presId="urn:microsoft.com/office/officeart/2005/8/layout/list1"/>
    <dgm:cxn modelId="{77B9EFBF-CF35-4679-A620-1DDCCC0F86B7}" type="presParOf" srcId="{1EDA99AD-9A95-4556-8A9A-F5C6F9ADB564}" destId="{8B299A89-723B-4110-9195-5FF1923DAD24}" srcOrd="9" destOrd="0" presId="urn:microsoft.com/office/officeart/2005/8/layout/list1"/>
    <dgm:cxn modelId="{91B96F79-606E-460E-97DA-55E592E62B7F}" type="presParOf" srcId="{1EDA99AD-9A95-4556-8A9A-F5C6F9ADB564}" destId="{FF7EBC4F-3EC8-4094-A4F7-E34C8FAADA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A3E52-D94E-471F-B96F-2CD7A73B23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EB6769-A701-4BE4-B75F-7D45582817EE}">
      <dgm:prSet/>
      <dgm:spPr/>
      <dgm:t>
        <a:bodyPr/>
        <a:lstStyle/>
        <a:p>
          <a:r>
            <a:rPr lang="nl-BE"/>
            <a:t>Randomizer voor Albion</a:t>
          </a:r>
          <a:endParaRPr lang="en-US"/>
        </a:p>
      </dgm:t>
    </dgm:pt>
    <dgm:pt modelId="{2FAB0AAA-B15B-4037-94E4-62E0AF2449BC}" type="parTrans" cxnId="{F9560F4D-BE78-4CCB-832D-5DEB779240D3}">
      <dgm:prSet/>
      <dgm:spPr/>
      <dgm:t>
        <a:bodyPr/>
        <a:lstStyle/>
        <a:p>
          <a:endParaRPr lang="en-US"/>
        </a:p>
      </dgm:t>
    </dgm:pt>
    <dgm:pt modelId="{CB7E349E-9675-4AFF-9B79-A0A86E71A3E2}" type="sibTrans" cxnId="{F9560F4D-BE78-4CCB-832D-5DEB779240D3}">
      <dgm:prSet/>
      <dgm:spPr/>
      <dgm:t>
        <a:bodyPr/>
        <a:lstStyle/>
        <a:p>
          <a:endParaRPr lang="en-US"/>
        </a:p>
      </dgm:t>
    </dgm:pt>
    <dgm:pt modelId="{701EEDD1-236A-44DA-AFEB-705B41BD9086}">
      <dgm:prSet/>
      <dgm:spPr/>
      <dgm:t>
        <a:bodyPr/>
        <a:lstStyle/>
        <a:p>
          <a:r>
            <a:rPr lang="nl-BE"/>
            <a:t>Reddit</a:t>
          </a:r>
          <a:endParaRPr lang="en-US"/>
        </a:p>
      </dgm:t>
    </dgm:pt>
    <dgm:pt modelId="{1AFF182D-CAAD-4A0D-9477-B0E3726ED5C6}" type="parTrans" cxnId="{D62D93FD-F464-40DC-B626-DC9096931F82}">
      <dgm:prSet/>
      <dgm:spPr/>
      <dgm:t>
        <a:bodyPr/>
        <a:lstStyle/>
        <a:p>
          <a:endParaRPr lang="en-US"/>
        </a:p>
      </dgm:t>
    </dgm:pt>
    <dgm:pt modelId="{9A579446-517B-455A-9778-A3D6A022E12E}" type="sibTrans" cxnId="{D62D93FD-F464-40DC-B626-DC9096931F82}">
      <dgm:prSet/>
      <dgm:spPr/>
      <dgm:t>
        <a:bodyPr/>
        <a:lstStyle/>
        <a:p>
          <a:endParaRPr lang="en-US"/>
        </a:p>
      </dgm:t>
    </dgm:pt>
    <dgm:pt modelId="{07F8C8CA-9BDC-4A8D-822E-7374EFC50423}">
      <dgm:prSet/>
      <dgm:spPr/>
      <dgm:t>
        <a:bodyPr/>
        <a:lstStyle/>
        <a:p>
          <a:r>
            <a:rPr lang="nl-BE"/>
            <a:t>Raspberry Pi</a:t>
          </a:r>
          <a:endParaRPr lang="en-US"/>
        </a:p>
      </dgm:t>
    </dgm:pt>
    <dgm:pt modelId="{38B75F4D-5EF5-4485-99A0-34A41B0CDEE7}" type="parTrans" cxnId="{30DC3144-98BA-4504-9C0E-8F3749AAE07A}">
      <dgm:prSet/>
      <dgm:spPr/>
      <dgm:t>
        <a:bodyPr/>
        <a:lstStyle/>
        <a:p>
          <a:endParaRPr lang="en-US"/>
        </a:p>
      </dgm:t>
    </dgm:pt>
    <dgm:pt modelId="{378E95D5-9AE6-4BA3-8393-66385C2FAF11}" type="sibTrans" cxnId="{30DC3144-98BA-4504-9C0E-8F3749AAE07A}">
      <dgm:prSet/>
      <dgm:spPr/>
      <dgm:t>
        <a:bodyPr/>
        <a:lstStyle/>
        <a:p>
          <a:endParaRPr lang="en-US"/>
        </a:p>
      </dgm:t>
    </dgm:pt>
    <dgm:pt modelId="{45FCC7F4-70ED-4C44-9DDE-98A7E7043B3B}">
      <dgm:prSet/>
      <dgm:spPr/>
      <dgm:t>
        <a:bodyPr/>
        <a:lstStyle/>
        <a:p>
          <a:r>
            <a:rPr lang="nl-BE"/>
            <a:t>JavaScript</a:t>
          </a:r>
          <a:endParaRPr lang="en-US"/>
        </a:p>
      </dgm:t>
    </dgm:pt>
    <dgm:pt modelId="{68F85DD6-883C-43D1-91E6-19D9D8C0B40F}" type="parTrans" cxnId="{491E30D0-3D20-4A0C-8476-1FA14CCFAD7F}">
      <dgm:prSet/>
      <dgm:spPr/>
      <dgm:t>
        <a:bodyPr/>
        <a:lstStyle/>
        <a:p>
          <a:endParaRPr lang="en-US"/>
        </a:p>
      </dgm:t>
    </dgm:pt>
    <dgm:pt modelId="{8C9C5480-EF33-49A5-B978-7D62AD6E0366}" type="sibTrans" cxnId="{491E30D0-3D20-4A0C-8476-1FA14CCFAD7F}">
      <dgm:prSet/>
      <dgm:spPr/>
      <dgm:t>
        <a:bodyPr/>
        <a:lstStyle/>
        <a:p>
          <a:endParaRPr lang="en-US"/>
        </a:p>
      </dgm:t>
    </dgm:pt>
    <dgm:pt modelId="{3D18B570-82A4-48EA-821C-3237F77F206D}" type="pres">
      <dgm:prSet presAssocID="{EAAA3E52-D94E-471F-B96F-2CD7A73B23D6}" presName="linear" presStyleCnt="0">
        <dgm:presLayoutVars>
          <dgm:animLvl val="lvl"/>
          <dgm:resizeHandles val="exact"/>
        </dgm:presLayoutVars>
      </dgm:prSet>
      <dgm:spPr/>
    </dgm:pt>
    <dgm:pt modelId="{3EC11A58-02C6-4BBD-929C-E2A9CAAB5780}" type="pres">
      <dgm:prSet presAssocID="{AEEB6769-A701-4BE4-B75F-7D45582817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CAFF60-158F-44C5-94EC-978435437AED}" type="pres">
      <dgm:prSet presAssocID="{CB7E349E-9675-4AFF-9B79-A0A86E71A3E2}" presName="spacer" presStyleCnt="0"/>
      <dgm:spPr/>
    </dgm:pt>
    <dgm:pt modelId="{E5DDC62A-07FF-48DA-9050-E690EC5ACD7D}" type="pres">
      <dgm:prSet presAssocID="{701EEDD1-236A-44DA-AFEB-705B41BD90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1FDEA1-8FCB-4C49-B68A-9CFEE89A4A80}" type="pres">
      <dgm:prSet presAssocID="{9A579446-517B-455A-9778-A3D6A022E12E}" presName="spacer" presStyleCnt="0"/>
      <dgm:spPr/>
    </dgm:pt>
    <dgm:pt modelId="{F114A73B-17FD-482B-AE1C-1DF872650C4E}" type="pres">
      <dgm:prSet presAssocID="{07F8C8CA-9BDC-4A8D-822E-7374EFC504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7FC298-CE05-4EE3-A71F-BC3FDEEFD27D}" type="pres">
      <dgm:prSet presAssocID="{378E95D5-9AE6-4BA3-8393-66385C2FAF11}" presName="spacer" presStyleCnt="0"/>
      <dgm:spPr/>
    </dgm:pt>
    <dgm:pt modelId="{B3513A75-3D99-4464-BD12-A8AC644D5A44}" type="pres">
      <dgm:prSet presAssocID="{45FCC7F4-70ED-4C44-9DDE-98A7E7043B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0D3A226-FC4A-478C-9DF0-4A96BD688056}" type="presOf" srcId="{AEEB6769-A701-4BE4-B75F-7D45582817EE}" destId="{3EC11A58-02C6-4BBD-929C-E2A9CAAB5780}" srcOrd="0" destOrd="0" presId="urn:microsoft.com/office/officeart/2005/8/layout/vList2"/>
    <dgm:cxn modelId="{580EF636-905B-45B5-86F5-34232A655B98}" type="presOf" srcId="{45FCC7F4-70ED-4C44-9DDE-98A7E7043B3B}" destId="{B3513A75-3D99-4464-BD12-A8AC644D5A44}" srcOrd="0" destOrd="0" presId="urn:microsoft.com/office/officeart/2005/8/layout/vList2"/>
    <dgm:cxn modelId="{30DC3144-98BA-4504-9C0E-8F3749AAE07A}" srcId="{EAAA3E52-D94E-471F-B96F-2CD7A73B23D6}" destId="{07F8C8CA-9BDC-4A8D-822E-7374EFC50423}" srcOrd="2" destOrd="0" parTransId="{38B75F4D-5EF5-4485-99A0-34A41B0CDEE7}" sibTransId="{378E95D5-9AE6-4BA3-8393-66385C2FAF11}"/>
    <dgm:cxn modelId="{3BBB4145-21F4-47D3-8A65-F26EC2B442C7}" type="presOf" srcId="{701EEDD1-236A-44DA-AFEB-705B41BD9086}" destId="{E5DDC62A-07FF-48DA-9050-E690EC5ACD7D}" srcOrd="0" destOrd="0" presId="urn:microsoft.com/office/officeart/2005/8/layout/vList2"/>
    <dgm:cxn modelId="{F9560F4D-BE78-4CCB-832D-5DEB779240D3}" srcId="{EAAA3E52-D94E-471F-B96F-2CD7A73B23D6}" destId="{AEEB6769-A701-4BE4-B75F-7D45582817EE}" srcOrd="0" destOrd="0" parTransId="{2FAB0AAA-B15B-4037-94E4-62E0AF2449BC}" sibTransId="{CB7E349E-9675-4AFF-9B79-A0A86E71A3E2}"/>
    <dgm:cxn modelId="{333E00A4-FACB-4190-92CC-6E13FCF28054}" type="presOf" srcId="{EAAA3E52-D94E-471F-B96F-2CD7A73B23D6}" destId="{3D18B570-82A4-48EA-821C-3237F77F206D}" srcOrd="0" destOrd="0" presId="urn:microsoft.com/office/officeart/2005/8/layout/vList2"/>
    <dgm:cxn modelId="{491E30D0-3D20-4A0C-8476-1FA14CCFAD7F}" srcId="{EAAA3E52-D94E-471F-B96F-2CD7A73B23D6}" destId="{45FCC7F4-70ED-4C44-9DDE-98A7E7043B3B}" srcOrd="3" destOrd="0" parTransId="{68F85DD6-883C-43D1-91E6-19D9D8C0B40F}" sibTransId="{8C9C5480-EF33-49A5-B978-7D62AD6E0366}"/>
    <dgm:cxn modelId="{764957DD-02D6-4133-A76F-6502561A5AD5}" type="presOf" srcId="{07F8C8CA-9BDC-4A8D-822E-7374EFC50423}" destId="{F114A73B-17FD-482B-AE1C-1DF872650C4E}" srcOrd="0" destOrd="0" presId="urn:microsoft.com/office/officeart/2005/8/layout/vList2"/>
    <dgm:cxn modelId="{D62D93FD-F464-40DC-B626-DC9096931F82}" srcId="{EAAA3E52-D94E-471F-B96F-2CD7A73B23D6}" destId="{701EEDD1-236A-44DA-AFEB-705B41BD9086}" srcOrd="1" destOrd="0" parTransId="{1AFF182D-CAAD-4A0D-9477-B0E3726ED5C6}" sibTransId="{9A579446-517B-455A-9778-A3D6A022E12E}"/>
    <dgm:cxn modelId="{1EFEF7E6-521A-417A-8BD3-4C9D4329F602}" type="presParOf" srcId="{3D18B570-82A4-48EA-821C-3237F77F206D}" destId="{3EC11A58-02C6-4BBD-929C-E2A9CAAB5780}" srcOrd="0" destOrd="0" presId="urn:microsoft.com/office/officeart/2005/8/layout/vList2"/>
    <dgm:cxn modelId="{D6D0AD58-9F49-43F0-BD66-7477D4BEB849}" type="presParOf" srcId="{3D18B570-82A4-48EA-821C-3237F77F206D}" destId="{3ECAFF60-158F-44C5-94EC-978435437AED}" srcOrd="1" destOrd="0" presId="urn:microsoft.com/office/officeart/2005/8/layout/vList2"/>
    <dgm:cxn modelId="{E59956AD-D09C-4465-8ED4-9D891C9ECC01}" type="presParOf" srcId="{3D18B570-82A4-48EA-821C-3237F77F206D}" destId="{E5DDC62A-07FF-48DA-9050-E690EC5ACD7D}" srcOrd="2" destOrd="0" presId="urn:microsoft.com/office/officeart/2005/8/layout/vList2"/>
    <dgm:cxn modelId="{5386F26C-A6E6-435F-8DCF-E12EB82A2954}" type="presParOf" srcId="{3D18B570-82A4-48EA-821C-3237F77F206D}" destId="{511FDEA1-8FCB-4C49-B68A-9CFEE89A4A80}" srcOrd="3" destOrd="0" presId="urn:microsoft.com/office/officeart/2005/8/layout/vList2"/>
    <dgm:cxn modelId="{CF40D3A8-305F-48F4-83FD-6FE66CE32B85}" type="presParOf" srcId="{3D18B570-82A4-48EA-821C-3237F77F206D}" destId="{F114A73B-17FD-482B-AE1C-1DF872650C4E}" srcOrd="4" destOrd="0" presId="urn:microsoft.com/office/officeart/2005/8/layout/vList2"/>
    <dgm:cxn modelId="{6CA8A35E-D089-46D4-9F6E-8C42D902CB20}" type="presParOf" srcId="{3D18B570-82A4-48EA-821C-3237F77F206D}" destId="{DF7FC298-CE05-4EE3-A71F-BC3FDEEFD27D}" srcOrd="5" destOrd="0" presId="urn:microsoft.com/office/officeart/2005/8/layout/vList2"/>
    <dgm:cxn modelId="{6F175AEE-01B5-4C29-A134-09218EE21B99}" type="presParOf" srcId="{3D18B570-82A4-48EA-821C-3237F77F206D}" destId="{B3513A75-3D99-4464-BD12-A8AC644D5A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FFF59-C228-4E4A-A3BA-096A2476B2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6E65C1-8A45-4744-BD57-D2DE5C8916A7}">
      <dgm:prSet/>
      <dgm:spPr/>
      <dgm:t>
        <a:bodyPr/>
        <a:lstStyle/>
        <a:p>
          <a:r>
            <a:rPr lang="nl-BE"/>
            <a:t>Design</a:t>
          </a:r>
          <a:endParaRPr lang="en-US"/>
        </a:p>
      </dgm:t>
    </dgm:pt>
    <dgm:pt modelId="{CF55991F-68C6-4159-889B-F82F398807BC}" type="parTrans" cxnId="{DDEBE756-9067-49A2-87DB-3278D1B05F02}">
      <dgm:prSet/>
      <dgm:spPr/>
      <dgm:t>
        <a:bodyPr/>
        <a:lstStyle/>
        <a:p>
          <a:endParaRPr lang="en-US"/>
        </a:p>
      </dgm:t>
    </dgm:pt>
    <dgm:pt modelId="{9933F699-8885-409C-9459-72DD2AFBC2B8}" type="sibTrans" cxnId="{DDEBE756-9067-49A2-87DB-3278D1B05F02}">
      <dgm:prSet/>
      <dgm:spPr/>
      <dgm:t>
        <a:bodyPr/>
        <a:lstStyle/>
        <a:p>
          <a:endParaRPr lang="en-US"/>
        </a:p>
      </dgm:t>
    </dgm:pt>
    <dgm:pt modelId="{18947AED-F65C-479B-8C5F-D98129F3B11A}">
      <dgm:prSet/>
      <dgm:spPr/>
      <dgm:t>
        <a:bodyPr/>
        <a:lstStyle/>
        <a:p>
          <a:r>
            <a:rPr lang="nl-BE"/>
            <a:t>Luiheid</a:t>
          </a:r>
          <a:endParaRPr lang="en-US"/>
        </a:p>
      </dgm:t>
    </dgm:pt>
    <dgm:pt modelId="{68D3769F-3BBC-4DF0-8835-D75C0DB0AC30}" type="parTrans" cxnId="{2B815C36-51B5-4CE2-B1E2-29B17D45C81D}">
      <dgm:prSet/>
      <dgm:spPr/>
      <dgm:t>
        <a:bodyPr/>
        <a:lstStyle/>
        <a:p>
          <a:endParaRPr lang="en-US"/>
        </a:p>
      </dgm:t>
    </dgm:pt>
    <dgm:pt modelId="{97FD9958-E14E-46CC-B9B9-99B66F7A24DD}" type="sibTrans" cxnId="{2B815C36-51B5-4CE2-B1E2-29B17D45C81D}">
      <dgm:prSet/>
      <dgm:spPr/>
      <dgm:t>
        <a:bodyPr/>
        <a:lstStyle/>
        <a:p>
          <a:endParaRPr lang="en-US"/>
        </a:p>
      </dgm:t>
    </dgm:pt>
    <dgm:pt modelId="{9767A73B-23E0-4FB7-AEE4-8931301E37E9}">
      <dgm:prSet/>
      <dgm:spPr/>
      <dgm:t>
        <a:bodyPr/>
        <a:lstStyle/>
        <a:p>
          <a:r>
            <a:rPr lang="nl-BE"/>
            <a:t>Coderen</a:t>
          </a:r>
          <a:endParaRPr lang="en-US"/>
        </a:p>
      </dgm:t>
    </dgm:pt>
    <dgm:pt modelId="{4DF46516-C0E1-4728-B3A2-1576803102DA}" type="parTrans" cxnId="{8D92ED3A-5D90-4755-9BDB-2934AA6544BB}">
      <dgm:prSet/>
      <dgm:spPr/>
      <dgm:t>
        <a:bodyPr/>
        <a:lstStyle/>
        <a:p>
          <a:endParaRPr lang="en-US"/>
        </a:p>
      </dgm:t>
    </dgm:pt>
    <dgm:pt modelId="{B827911E-7CE9-4734-8A97-1BBE5377C730}" type="sibTrans" cxnId="{8D92ED3A-5D90-4755-9BDB-2934AA6544BB}">
      <dgm:prSet/>
      <dgm:spPr/>
      <dgm:t>
        <a:bodyPr/>
        <a:lstStyle/>
        <a:p>
          <a:endParaRPr lang="en-US"/>
        </a:p>
      </dgm:t>
    </dgm:pt>
    <dgm:pt modelId="{4774CE0B-B1F1-4286-B5FF-64FF3811603F}">
      <dgm:prSet/>
      <dgm:spPr/>
      <dgm:t>
        <a:bodyPr/>
        <a:lstStyle/>
        <a:p>
          <a:r>
            <a:rPr lang="nl-BE"/>
            <a:t>Stress</a:t>
          </a:r>
          <a:endParaRPr lang="en-US"/>
        </a:p>
      </dgm:t>
    </dgm:pt>
    <dgm:pt modelId="{F2E7857E-250D-47AF-B2F6-02A6DB4200AA}" type="parTrans" cxnId="{3E43AE84-4E98-4526-8E6E-F0A03D2B3E5B}">
      <dgm:prSet/>
      <dgm:spPr/>
      <dgm:t>
        <a:bodyPr/>
        <a:lstStyle/>
        <a:p>
          <a:endParaRPr lang="en-US"/>
        </a:p>
      </dgm:t>
    </dgm:pt>
    <dgm:pt modelId="{342430B1-C2A0-475F-B974-EC23CDF588CD}" type="sibTrans" cxnId="{3E43AE84-4E98-4526-8E6E-F0A03D2B3E5B}">
      <dgm:prSet/>
      <dgm:spPr/>
      <dgm:t>
        <a:bodyPr/>
        <a:lstStyle/>
        <a:p>
          <a:endParaRPr lang="en-US"/>
        </a:p>
      </dgm:t>
    </dgm:pt>
    <dgm:pt modelId="{1C213F62-0A44-4CBB-89F6-57C1F55C9D86}">
      <dgm:prSet/>
      <dgm:spPr/>
      <dgm:t>
        <a:bodyPr/>
        <a:lstStyle/>
        <a:p>
          <a:r>
            <a:rPr lang="nl-BE"/>
            <a:t>Logisch denken</a:t>
          </a:r>
          <a:endParaRPr lang="en-US"/>
        </a:p>
      </dgm:t>
    </dgm:pt>
    <dgm:pt modelId="{D9D90B94-2A2A-4A5B-9E9C-C44BDE4A89EB}" type="parTrans" cxnId="{5002EAED-DDE9-4F11-AD84-F5AB4CA796CB}">
      <dgm:prSet/>
      <dgm:spPr/>
      <dgm:t>
        <a:bodyPr/>
        <a:lstStyle/>
        <a:p>
          <a:endParaRPr lang="en-US"/>
        </a:p>
      </dgm:t>
    </dgm:pt>
    <dgm:pt modelId="{381C1B92-F037-472E-AB2D-C01A3F980FBF}" type="sibTrans" cxnId="{5002EAED-DDE9-4F11-AD84-F5AB4CA796CB}">
      <dgm:prSet/>
      <dgm:spPr/>
      <dgm:t>
        <a:bodyPr/>
        <a:lstStyle/>
        <a:p>
          <a:endParaRPr lang="en-US"/>
        </a:p>
      </dgm:t>
    </dgm:pt>
    <dgm:pt modelId="{F2E74FB6-0308-4080-9C2B-08B6D906241E}" type="pres">
      <dgm:prSet presAssocID="{AAEFFF59-C228-4E4A-A3BA-096A2476B2BE}" presName="vert0" presStyleCnt="0">
        <dgm:presLayoutVars>
          <dgm:dir/>
          <dgm:animOne val="branch"/>
          <dgm:animLvl val="lvl"/>
        </dgm:presLayoutVars>
      </dgm:prSet>
      <dgm:spPr/>
    </dgm:pt>
    <dgm:pt modelId="{F864417B-999B-4D69-99DB-BFBC1940ADEE}" type="pres">
      <dgm:prSet presAssocID="{466E65C1-8A45-4744-BD57-D2DE5C8916A7}" presName="thickLine" presStyleLbl="alignNode1" presStyleIdx="0" presStyleCnt="5"/>
      <dgm:spPr/>
    </dgm:pt>
    <dgm:pt modelId="{829599F9-C4AC-4D34-B8D9-38F973D9A01F}" type="pres">
      <dgm:prSet presAssocID="{466E65C1-8A45-4744-BD57-D2DE5C8916A7}" presName="horz1" presStyleCnt="0"/>
      <dgm:spPr/>
    </dgm:pt>
    <dgm:pt modelId="{B72CC020-5FB7-4DA2-A05D-C6CF338FC620}" type="pres">
      <dgm:prSet presAssocID="{466E65C1-8A45-4744-BD57-D2DE5C8916A7}" presName="tx1" presStyleLbl="revTx" presStyleIdx="0" presStyleCnt="5"/>
      <dgm:spPr/>
    </dgm:pt>
    <dgm:pt modelId="{95E9FF04-FAAF-4FFA-A51C-BE4220D44433}" type="pres">
      <dgm:prSet presAssocID="{466E65C1-8A45-4744-BD57-D2DE5C8916A7}" presName="vert1" presStyleCnt="0"/>
      <dgm:spPr/>
    </dgm:pt>
    <dgm:pt modelId="{6EE4602B-35D0-4CBE-9D84-FDBB7558F9F6}" type="pres">
      <dgm:prSet presAssocID="{18947AED-F65C-479B-8C5F-D98129F3B11A}" presName="thickLine" presStyleLbl="alignNode1" presStyleIdx="1" presStyleCnt="5"/>
      <dgm:spPr/>
    </dgm:pt>
    <dgm:pt modelId="{68E5090B-E3B6-498F-8DA6-987E7E45013A}" type="pres">
      <dgm:prSet presAssocID="{18947AED-F65C-479B-8C5F-D98129F3B11A}" presName="horz1" presStyleCnt="0"/>
      <dgm:spPr/>
    </dgm:pt>
    <dgm:pt modelId="{B9CE51E8-76AC-4D39-9F4D-1B8ED4602C4E}" type="pres">
      <dgm:prSet presAssocID="{18947AED-F65C-479B-8C5F-D98129F3B11A}" presName="tx1" presStyleLbl="revTx" presStyleIdx="1" presStyleCnt="5"/>
      <dgm:spPr/>
    </dgm:pt>
    <dgm:pt modelId="{E58165FE-2F95-4A12-BD27-5F1F536B9003}" type="pres">
      <dgm:prSet presAssocID="{18947AED-F65C-479B-8C5F-D98129F3B11A}" presName="vert1" presStyleCnt="0"/>
      <dgm:spPr/>
    </dgm:pt>
    <dgm:pt modelId="{BB067EF9-6DD8-4EF0-90FE-2EE27FF7B24E}" type="pres">
      <dgm:prSet presAssocID="{9767A73B-23E0-4FB7-AEE4-8931301E37E9}" presName="thickLine" presStyleLbl="alignNode1" presStyleIdx="2" presStyleCnt="5"/>
      <dgm:spPr/>
    </dgm:pt>
    <dgm:pt modelId="{771632D3-3F84-4FEB-B474-14387C7FDACE}" type="pres">
      <dgm:prSet presAssocID="{9767A73B-23E0-4FB7-AEE4-8931301E37E9}" presName="horz1" presStyleCnt="0"/>
      <dgm:spPr/>
    </dgm:pt>
    <dgm:pt modelId="{FF52264A-F8F8-4128-9A3D-DA5918CDE830}" type="pres">
      <dgm:prSet presAssocID="{9767A73B-23E0-4FB7-AEE4-8931301E37E9}" presName="tx1" presStyleLbl="revTx" presStyleIdx="2" presStyleCnt="5"/>
      <dgm:spPr/>
    </dgm:pt>
    <dgm:pt modelId="{77C1E24D-F593-4666-8468-DFD86CCCADBB}" type="pres">
      <dgm:prSet presAssocID="{9767A73B-23E0-4FB7-AEE4-8931301E37E9}" presName="vert1" presStyleCnt="0"/>
      <dgm:spPr/>
    </dgm:pt>
    <dgm:pt modelId="{6CA1753B-4715-4DF6-931E-68D2FC39B48F}" type="pres">
      <dgm:prSet presAssocID="{4774CE0B-B1F1-4286-B5FF-64FF3811603F}" presName="thickLine" presStyleLbl="alignNode1" presStyleIdx="3" presStyleCnt="5"/>
      <dgm:spPr/>
    </dgm:pt>
    <dgm:pt modelId="{DF51A3F5-F824-4592-82B5-2BE88D2FDE7A}" type="pres">
      <dgm:prSet presAssocID="{4774CE0B-B1F1-4286-B5FF-64FF3811603F}" presName="horz1" presStyleCnt="0"/>
      <dgm:spPr/>
    </dgm:pt>
    <dgm:pt modelId="{DBD32C26-43F2-4345-9CD6-9310D6654F7F}" type="pres">
      <dgm:prSet presAssocID="{4774CE0B-B1F1-4286-B5FF-64FF3811603F}" presName="tx1" presStyleLbl="revTx" presStyleIdx="3" presStyleCnt="5"/>
      <dgm:spPr/>
    </dgm:pt>
    <dgm:pt modelId="{D1845274-DA12-47B2-966F-B96E0CB60746}" type="pres">
      <dgm:prSet presAssocID="{4774CE0B-B1F1-4286-B5FF-64FF3811603F}" presName="vert1" presStyleCnt="0"/>
      <dgm:spPr/>
    </dgm:pt>
    <dgm:pt modelId="{5B7B9CEB-0510-463A-8D87-D550CE1457A4}" type="pres">
      <dgm:prSet presAssocID="{1C213F62-0A44-4CBB-89F6-57C1F55C9D86}" presName="thickLine" presStyleLbl="alignNode1" presStyleIdx="4" presStyleCnt="5"/>
      <dgm:spPr/>
    </dgm:pt>
    <dgm:pt modelId="{633A5EE3-14CB-4284-854D-DBC93C5E2AE6}" type="pres">
      <dgm:prSet presAssocID="{1C213F62-0A44-4CBB-89F6-57C1F55C9D86}" presName="horz1" presStyleCnt="0"/>
      <dgm:spPr/>
    </dgm:pt>
    <dgm:pt modelId="{B4AD992E-C4D2-4E48-890F-48BB2142848E}" type="pres">
      <dgm:prSet presAssocID="{1C213F62-0A44-4CBB-89F6-57C1F55C9D86}" presName="tx1" presStyleLbl="revTx" presStyleIdx="4" presStyleCnt="5"/>
      <dgm:spPr/>
    </dgm:pt>
    <dgm:pt modelId="{9437F307-676D-442F-9AE7-1246650FE533}" type="pres">
      <dgm:prSet presAssocID="{1C213F62-0A44-4CBB-89F6-57C1F55C9D86}" presName="vert1" presStyleCnt="0"/>
      <dgm:spPr/>
    </dgm:pt>
  </dgm:ptLst>
  <dgm:cxnLst>
    <dgm:cxn modelId="{2B815C36-51B5-4CE2-B1E2-29B17D45C81D}" srcId="{AAEFFF59-C228-4E4A-A3BA-096A2476B2BE}" destId="{18947AED-F65C-479B-8C5F-D98129F3B11A}" srcOrd="1" destOrd="0" parTransId="{68D3769F-3BBC-4DF0-8835-D75C0DB0AC30}" sibTransId="{97FD9958-E14E-46CC-B9B9-99B66F7A24DD}"/>
    <dgm:cxn modelId="{8D92ED3A-5D90-4755-9BDB-2934AA6544BB}" srcId="{AAEFFF59-C228-4E4A-A3BA-096A2476B2BE}" destId="{9767A73B-23E0-4FB7-AEE4-8931301E37E9}" srcOrd="2" destOrd="0" parTransId="{4DF46516-C0E1-4728-B3A2-1576803102DA}" sibTransId="{B827911E-7CE9-4734-8A97-1BBE5377C730}"/>
    <dgm:cxn modelId="{623C5C4A-6485-497B-8D95-5B8BFF7FC7BC}" type="presOf" srcId="{9767A73B-23E0-4FB7-AEE4-8931301E37E9}" destId="{FF52264A-F8F8-4128-9A3D-DA5918CDE830}" srcOrd="0" destOrd="0" presId="urn:microsoft.com/office/officeart/2008/layout/LinedList"/>
    <dgm:cxn modelId="{8526B76E-E6C4-420C-A434-F1CB065F3052}" type="presOf" srcId="{1C213F62-0A44-4CBB-89F6-57C1F55C9D86}" destId="{B4AD992E-C4D2-4E48-890F-48BB2142848E}" srcOrd="0" destOrd="0" presId="urn:microsoft.com/office/officeart/2008/layout/LinedList"/>
    <dgm:cxn modelId="{DDEBE756-9067-49A2-87DB-3278D1B05F02}" srcId="{AAEFFF59-C228-4E4A-A3BA-096A2476B2BE}" destId="{466E65C1-8A45-4744-BD57-D2DE5C8916A7}" srcOrd="0" destOrd="0" parTransId="{CF55991F-68C6-4159-889B-F82F398807BC}" sibTransId="{9933F699-8885-409C-9459-72DD2AFBC2B8}"/>
    <dgm:cxn modelId="{1C16EB56-B1F9-44F1-8276-50EE78A91357}" type="presOf" srcId="{466E65C1-8A45-4744-BD57-D2DE5C8916A7}" destId="{B72CC020-5FB7-4DA2-A05D-C6CF338FC620}" srcOrd="0" destOrd="0" presId="urn:microsoft.com/office/officeart/2008/layout/LinedList"/>
    <dgm:cxn modelId="{3E43AE84-4E98-4526-8E6E-F0A03D2B3E5B}" srcId="{AAEFFF59-C228-4E4A-A3BA-096A2476B2BE}" destId="{4774CE0B-B1F1-4286-B5FF-64FF3811603F}" srcOrd="3" destOrd="0" parTransId="{F2E7857E-250D-47AF-B2F6-02A6DB4200AA}" sibTransId="{342430B1-C2A0-475F-B974-EC23CDF588CD}"/>
    <dgm:cxn modelId="{2AD7DFC0-F767-477B-B018-9330744887FC}" type="presOf" srcId="{4774CE0B-B1F1-4286-B5FF-64FF3811603F}" destId="{DBD32C26-43F2-4345-9CD6-9310D6654F7F}" srcOrd="0" destOrd="0" presId="urn:microsoft.com/office/officeart/2008/layout/LinedList"/>
    <dgm:cxn modelId="{9CBBE4D4-F608-45B4-8CE7-44DDFF51CE31}" type="presOf" srcId="{AAEFFF59-C228-4E4A-A3BA-096A2476B2BE}" destId="{F2E74FB6-0308-4080-9C2B-08B6D906241E}" srcOrd="0" destOrd="0" presId="urn:microsoft.com/office/officeart/2008/layout/LinedList"/>
    <dgm:cxn modelId="{5002EAED-DDE9-4F11-AD84-F5AB4CA796CB}" srcId="{AAEFFF59-C228-4E4A-A3BA-096A2476B2BE}" destId="{1C213F62-0A44-4CBB-89F6-57C1F55C9D86}" srcOrd="4" destOrd="0" parTransId="{D9D90B94-2A2A-4A5B-9E9C-C44BDE4A89EB}" sibTransId="{381C1B92-F037-472E-AB2D-C01A3F980FBF}"/>
    <dgm:cxn modelId="{5A9FF6F4-4851-475A-BE12-BE3F50819DA1}" type="presOf" srcId="{18947AED-F65C-479B-8C5F-D98129F3B11A}" destId="{B9CE51E8-76AC-4D39-9F4D-1B8ED4602C4E}" srcOrd="0" destOrd="0" presId="urn:microsoft.com/office/officeart/2008/layout/LinedList"/>
    <dgm:cxn modelId="{FD981E1B-3298-4A08-9080-B74739C25F3E}" type="presParOf" srcId="{F2E74FB6-0308-4080-9C2B-08B6D906241E}" destId="{F864417B-999B-4D69-99DB-BFBC1940ADEE}" srcOrd="0" destOrd="0" presId="urn:microsoft.com/office/officeart/2008/layout/LinedList"/>
    <dgm:cxn modelId="{87E7233D-C31D-43AF-9D0D-5811BF16A63F}" type="presParOf" srcId="{F2E74FB6-0308-4080-9C2B-08B6D906241E}" destId="{829599F9-C4AC-4D34-B8D9-38F973D9A01F}" srcOrd="1" destOrd="0" presId="urn:microsoft.com/office/officeart/2008/layout/LinedList"/>
    <dgm:cxn modelId="{5FDB167E-CC28-47FF-B2EF-99E8529239AF}" type="presParOf" srcId="{829599F9-C4AC-4D34-B8D9-38F973D9A01F}" destId="{B72CC020-5FB7-4DA2-A05D-C6CF338FC620}" srcOrd="0" destOrd="0" presId="urn:microsoft.com/office/officeart/2008/layout/LinedList"/>
    <dgm:cxn modelId="{765C1288-0D9B-4330-88E4-7A2616A0738A}" type="presParOf" srcId="{829599F9-C4AC-4D34-B8D9-38F973D9A01F}" destId="{95E9FF04-FAAF-4FFA-A51C-BE4220D44433}" srcOrd="1" destOrd="0" presId="urn:microsoft.com/office/officeart/2008/layout/LinedList"/>
    <dgm:cxn modelId="{C5E8D4B5-414E-4EAB-9615-06C6D3768455}" type="presParOf" srcId="{F2E74FB6-0308-4080-9C2B-08B6D906241E}" destId="{6EE4602B-35D0-4CBE-9D84-FDBB7558F9F6}" srcOrd="2" destOrd="0" presId="urn:microsoft.com/office/officeart/2008/layout/LinedList"/>
    <dgm:cxn modelId="{9C72A04C-DAFD-431E-99B3-FB999960F5A0}" type="presParOf" srcId="{F2E74FB6-0308-4080-9C2B-08B6D906241E}" destId="{68E5090B-E3B6-498F-8DA6-987E7E45013A}" srcOrd="3" destOrd="0" presId="urn:microsoft.com/office/officeart/2008/layout/LinedList"/>
    <dgm:cxn modelId="{4D0275FE-544E-4007-8624-94595F5012CF}" type="presParOf" srcId="{68E5090B-E3B6-498F-8DA6-987E7E45013A}" destId="{B9CE51E8-76AC-4D39-9F4D-1B8ED4602C4E}" srcOrd="0" destOrd="0" presId="urn:microsoft.com/office/officeart/2008/layout/LinedList"/>
    <dgm:cxn modelId="{2BBDB883-8C50-4AC1-8CD2-AD45D561CAE1}" type="presParOf" srcId="{68E5090B-E3B6-498F-8DA6-987E7E45013A}" destId="{E58165FE-2F95-4A12-BD27-5F1F536B9003}" srcOrd="1" destOrd="0" presId="urn:microsoft.com/office/officeart/2008/layout/LinedList"/>
    <dgm:cxn modelId="{F9E5F5FD-67E6-486F-9A53-C6CA42B18E46}" type="presParOf" srcId="{F2E74FB6-0308-4080-9C2B-08B6D906241E}" destId="{BB067EF9-6DD8-4EF0-90FE-2EE27FF7B24E}" srcOrd="4" destOrd="0" presId="urn:microsoft.com/office/officeart/2008/layout/LinedList"/>
    <dgm:cxn modelId="{BB061D3D-135D-4C07-B6AD-CC58C6031278}" type="presParOf" srcId="{F2E74FB6-0308-4080-9C2B-08B6D906241E}" destId="{771632D3-3F84-4FEB-B474-14387C7FDACE}" srcOrd="5" destOrd="0" presId="urn:microsoft.com/office/officeart/2008/layout/LinedList"/>
    <dgm:cxn modelId="{EA9DF7A8-3E68-4E48-985E-3EC013BCE9E0}" type="presParOf" srcId="{771632D3-3F84-4FEB-B474-14387C7FDACE}" destId="{FF52264A-F8F8-4128-9A3D-DA5918CDE830}" srcOrd="0" destOrd="0" presId="urn:microsoft.com/office/officeart/2008/layout/LinedList"/>
    <dgm:cxn modelId="{98A0D16B-7C14-4F50-A175-1A7AB295CFDD}" type="presParOf" srcId="{771632D3-3F84-4FEB-B474-14387C7FDACE}" destId="{77C1E24D-F593-4666-8468-DFD86CCCADBB}" srcOrd="1" destOrd="0" presId="urn:microsoft.com/office/officeart/2008/layout/LinedList"/>
    <dgm:cxn modelId="{AE5C7ABE-FB8E-420C-AA7B-94E6232733F9}" type="presParOf" srcId="{F2E74FB6-0308-4080-9C2B-08B6D906241E}" destId="{6CA1753B-4715-4DF6-931E-68D2FC39B48F}" srcOrd="6" destOrd="0" presId="urn:microsoft.com/office/officeart/2008/layout/LinedList"/>
    <dgm:cxn modelId="{A5B484D4-F3EE-4C17-AB4F-2499A0FB1FCA}" type="presParOf" srcId="{F2E74FB6-0308-4080-9C2B-08B6D906241E}" destId="{DF51A3F5-F824-4592-82B5-2BE88D2FDE7A}" srcOrd="7" destOrd="0" presId="urn:microsoft.com/office/officeart/2008/layout/LinedList"/>
    <dgm:cxn modelId="{56D88987-BE0A-49C8-BA04-350F4A2921EC}" type="presParOf" srcId="{DF51A3F5-F824-4592-82B5-2BE88D2FDE7A}" destId="{DBD32C26-43F2-4345-9CD6-9310D6654F7F}" srcOrd="0" destOrd="0" presId="urn:microsoft.com/office/officeart/2008/layout/LinedList"/>
    <dgm:cxn modelId="{7AFFD38C-3461-4095-8540-F987F186C2A2}" type="presParOf" srcId="{DF51A3F5-F824-4592-82B5-2BE88D2FDE7A}" destId="{D1845274-DA12-47B2-966F-B96E0CB60746}" srcOrd="1" destOrd="0" presId="urn:microsoft.com/office/officeart/2008/layout/LinedList"/>
    <dgm:cxn modelId="{209EA0EC-64E7-4A85-ABD6-F35D6B404D98}" type="presParOf" srcId="{F2E74FB6-0308-4080-9C2B-08B6D906241E}" destId="{5B7B9CEB-0510-463A-8D87-D550CE1457A4}" srcOrd="8" destOrd="0" presId="urn:microsoft.com/office/officeart/2008/layout/LinedList"/>
    <dgm:cxn modelId="{154CF3FF-AA37-43CB-A866-CDA8866B2AAD}" type="presParOf" srcId="{F2E74FB6-0308-4080-9C2B-08B6D906241E}" destId="{633A5EE3-14CB-4284-854D-DBC93C5E2AE6}" srcOrd="9" destOrd="0" presId="urn:microsoft.com/office/officeart/2008/layout/LinedList"/>
    <dgm:cxn modelId="{374B7F48-7EF4-4843-AE81-77DF69347612}" type="presParOf" srcId="{633A5EE3-14CB-4284-854D-DBC93C5E2AE6}" destId="{B4AD992E-C4D2-4E48-890F-48BB2142848E}" srcOrd="0" destOrd="0" presId="urn:microsoft.com/office/officeart/2008/layout/LinedList"/>
    <dgm:cxn modelId="{5298BC6C-742B-40F5-A384-CD3DEC6374B3}" type="presParOf" srcId="{633A5EE3-14CB-4284-854D-DBC93C5E2AE6}" destId="{9437F307-676D-442F-9AE7-1246650FE5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9963B5-7ECF-4995-AA37-10E2567B6C7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2DE3C8-7B6D-46BB-8AB2-E1183A89A190}">
      <dgm:prSet/>
      <dgm:spPr/>
      <dgm:t>
        <a:bodyPr/>
        <a:lstStyle/>
        <a:p>
          <a:r>
            <a:rPr lang="nl-BE"/>
            <a:t>Application development</a:t>
          </a:r>
          <a:endParaRPr lang="en-US"/>
        </a:p>
      </dgm:t>
    </dgm:pt>
    <dgm:pt modelId="{040AA7C1-8260-4E46-BC08-37E478854115}" type="parTrans" cxnId="{27C180A0-E185-42D7-9E0F-1E4446E4B4CC}">
      <dgm:prSet/>
      <dgm:spPr/>
      <dgm:t>
        <a:bodyPr/>
        <a:lstStyle/>
        <a:p>
          <a:endParaRPr lang="en-US"/>
        </a:p>
      </dgm:t>
    </dgm:pt>
    <dgm:pt modelId="{EE914303-17E6-4FC3-9081-2AF3A7B47D8A}" type="sibTrans" cxnId="{27C180A0-E185-42D7-9E0F-1E4446E4B4CC}">
      <dgm:prSet/>
      <dgm:spPr/>
      <dgm:t>
        <a:bodyPr/>
        <a:lstStyle/>
        <a:p>
          <a:endParaRPr lang="en-US"/>
        </a:p>
      </dgm:t>
    </dgm:pt>
    <dgm:pt modelId="{86969D0A-3698-4AEE-82FE-BF628E8F9FD7}">
      <dgm:prSet/>
      <dgm:spPr/>
      <dgm:t>
        <a:bodyPr/>
        <a:lstStyle/>
        <a:p>
          <a:r>
            <a:rPr lang="nl-BE"/>
            <a:t>Background developper</a:t>
          </a:r>
          <a:endParaRPr lang="en-US"/>
        </a:p>
      </dgm:t>
    </dgm:pt>
    <dgm:pt modelId="{F2DB6862-19EF-46D8-AD4D-1588B0840B9C}" type="parTrans" cxnId="{4EE73621-D25C-474A-88DE-A5BFFFE74C70}">
      <dgm:prSet/>
      <dgm:spPr/>
      <dgm:t>
        <a:bodyPr/>
        <a:lstStyle/>
        <a:p>
          <a:endParaRPr lang="en-US"/>
        </a:p>
      </dgm:t>
    </dgm:pt>
    <dgm:pt modelId="{97E4BE2F-DABF-4DB4-98F0-DF9F85E9EE0B}" type="sibTrans" cxnId="{4EE73621-D25C-474A-88DE-A5BFFFE74C70}">
      <dgm:prSet/>
      <dgm:spPr/>
      <dgm:t>
        <a:bodyPr/>
        <a:lstStyle/>
        <a:p>
          <a:endParaRPr lang="en-US"/>
        </a:p>
      </dgm:t>
    </dgm:pt>
    <dgm:pt modelId="{E7BAACFE-E623-4B24-A9DD-4C751EDFF41F}" type="pres">
      <dgm:prSet presAssocID="{669963B5-7ECF-4995-AA37-10E2567B6C7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DEC8D4-CF9E-4E9C-938E-628743976F76}" type="pres">
      <dgm:prSet presAssocID="{AB2DE3C8-7B6D-46BB-8AB2-E1183A89A190}" presName="root" presStyleCnt="0"/>
      <dgm:spPr/>
    </dgm:pt>
    <dgm:pt modelId="{CDE803B5-CE33-4A6F-B195-8FFD74555385}" type="pres">
      <dgm:prSet presAssocID="{AB2DE3C8-7B6D-46BB-8AB2-E1183A89A190}" presName="rootComposite" presStyleCnt="0"/>
      <dgm:spPr/>
    </dgm:pt>
    <dgm:pt modelId="{E56336A7-3802-4555-9944-D846A6B54EA9}" type="pres">
      <dgm:prSet presAssocID="{AB2DE3C8-7B6D-46BB-8AB2-E1183A89A190}" presName="rootText" presStyleLbl="node1" presStyleIdx="0" presStyleCnt="2"/>
      <dgm:spPr/>
    </dgm:pt>
    <dgm:pt modelId="{C574CA6B-B680-4AD9-A7C1-8F78FBF2B743}" type="pres">
      <dgm:prSet presAssocID="{AB2DE3C8-7B6D-46BB-8AB2-E1183A89A190}" presName="rootConnector" presStyleLbl="node1" presStyleIdx="0" presStyleCnt="2"/>
      <dgm:spPr/>
    </dgm:pt>
    <dgm:pt modelId="{9E0D7508-CD97-41AA-B7AA-28A07948D3DC}" type="pres">
      <dgm:prSet presAssocID="{AB2DE3C8-7B6D-46BB-8AB2-E1183A89A190}" presName="childShape" presStyleCnt="0"/>
      <dgm:spPr/>
    </dgm:pt>
    <dgm:pt modelId="{ACFDF9D0-8F7C-4C30-88AB-B8721E8C5924}" type="pres">
      <dgm:prSet presAssocID="{86969D0A-3698-4AEE-82FE-BF628E8F9FD7}" presName="root" presStyleCnt="0"/>
      <dgm:spPr/>
    </dgm:pt>
    <dgm:pt modelId="{961620BB-A23A-4FDB-A38A-FBD172DE1B1A}" type="pres">
      <dgm:prSet presAssocID="{86969D0A-3698-4AEE-82FE-BF628E8F9FD7}" presName="rootComposite" presStyleCnt="0"/>
      <dgm:spPr/>
    </dgm:pt>
    <dgm:pt modelId="{C94726DB-A493-4B08-ACDA-0CAB883E3D53}" type="pres">
      <dgm:prSet presAssocID="{86969D0A-3698-4AEE-82FE-BF628E8F9FD7}" presName="rootText" presStyleLbl="node1" presStyleIdx="1" presStyleCnt="2"/>
      <dgm:spPr/>
    </dgm:pt>
    <dgm:pt modelId="{5F78E765-0F8B-46FF-BF8D-FB23EC4B08FA}" type="pres">
      <dgm:prSet presAssocID="{86969D0A-3698-4AEE-82FE-BF628E8F9FD7}" presName="rootConnector" presStyleLbl="node1" presStyleIdx="1" presStyleCnt="2"/>
      <dgm:spPr/>
    </dgm:pt>
    <dgm:pt modelId="{DAF79D42-D7CC-43DC-9399-32D7FCD27DD3}" type="pres">
      <dgm:prSet presAssocID="{86969D0A-3698-4AEE-82FE-BF628E8F9FD7}" presName="childShape" presStyleCnt="0"/>
      <dgm:spPr/>
    </dgm:pt>
  </dgm:ptLst>
  <dgm:cxnLst>
    <dgm:cxn modelId="{4EE73621-D25C-474A-88DE-A5BFFFE74C70}" srcId="{669963B5-7ECF-4995-AA37-10E2567B6C79}" destId="{86969D0A-3698-4AEE-82FE-BF628E8F9FD7}" srcOrd="1" destOrd="0" parTransId="{F2DB6862-19EF-46D8-AD4D-1588B0840B9C}" sibTransId="{97E4BE2F-DABF-4DB4-98F0-DF9F85E9EE0B}"/>
    <dgm:cxn modelId="{FF55B728-88A7-44DF-8254-4A4F3A7D15A2}" type="presOf" srcId="{669963B5-7ECF-4995-AA37-10E2567B6C79}" destId="{E7BAACFE-E623-4B24-A9DD-4C751EDFF41F}" srcOrd="0" destOrd="0" presId="urn:microsoft.com/office/officeart/2005/8/layout/hierarchy3"/>
    <dgm:cxn modelId="{FE0A205C-1A7F-4BC9-978E-A486249D1C11}" type="presOf" srcId="{AB2DE3C8-7B6D-46BB-8AB2-E1183A89A190}" destId="{E56336A7-3802-4555-9944-D846A6B54EA9}" srcOrd="0" destOrd="0" presId="urn:microsoft.com/office/officeart/2005/8/layout/hierarchy3"/>
    <dgm:cxn modelId="{3856EA42-C8C9-4A80-A9E3-8660218ECFF9}" type="presOf" srcId="{86969D0A-3698-4AEE-82FE-BF628E8F9FD7}" destId="{C94726DB-A493-4B08-ACDA-0CAB883E3D53}" srcOrd="0" destOrd="0" presId="urn:microsoft.com/office/officeart/2005/8/layout/hierarchy3"/>
    <dgm:cxn modelId="{315A636D-F68F-44D9-BC22-FDB910E137D5}" type="presOf" srcId="{86969D0A-3698-4AEE-82FE-BF628E8F9FD7}" destId="{5F78E765-0F8B-46FF-BF8D-FB23EC4B08FA}" srcOrd="1" destOrd="0" presId="urn:microsoft.com/office/officeart/2005/8/layout/hierarchy3"/>
    <dgm:cxn modelId="{27C180A0-E185-42D7-9E0F-1E4446E4B4CC}" srcId="{669963B5-7ECF-4995-AA37-10E2567B6C79}" destId="{AB2DE3C8-7B6D-46BB-8AB2-E1183A89A190}" srcOrd="0" destOrd="0" parTransId="{040AA7C1-8260-4E46-BC08-37E478854115}" sibTransId="{EE914303-17E6-4FC3-9081-2AF3A7B47D8A}"/>
    <dgm:cxn modelId="{6E389ED0-542B-489C-9E6E-3EA8C8120414}" type="presOf" srcId="{AB2DE3C8-7B6D-46BB-8AB2-E1183A89A190}" destId="{C574CA6B-B680-4AD9-A7C1-8F78FBF2B743}" srcOrd="1" destOrd="0" presId="urn:microsoft.com/office/officeart/2005/8/layout/hierarchy3"/>
    <dgm:cxn modelId="{B681B01E-AA35-4C8E-B14C-1C417FD2B322}" type="presParOf" srcId="{E7BAACFE-E623-4B24-A9DD-4C751EDFF41F}" destId="{40DEC8D4-CF9E-4E9C-938E-628743976F76}" srcOrd="0" destOrd="0" presId="urn:microsoft.com/office/officeart/2005/8/layout/hierarchy3"/>
    <dgm:cxn modelId="{C6DEAE94-1D37-4EB6-AD42-2A3B9E005494}" type="presParOf" srcId="{40DEC8D4-CF9E-4E9C-938E-628743976F76}" destId="{CDE803B5-CE33-4A6F-B195-8FFD74555385}" srcOrd="0" destOrd="0" presId="urn:microsoft.com/office/officeart/2005/8/layout/hierarchy3"/>
    <dgm:cxn modelId="{9F08DE52-C489-4328-A4F4-368D0AA68134}" type="presParOf" srcId="{CDE803B5-CE33-4A6F-B195-8FFD74555385}" destId="{E56336A7-3802-4555-9944-D846A6B54EA9}" srcOrd="0" destOrd="0" presId="urn:microsoft.com/office/officeart/2005/8/layout/hierarchy3"/>
    <dgm:cxn modelId="{77A37394-2AAC-40C9-BAEE-0D2BB143370E}" type="presParOf" srcId="{CDE803B5-CE33-4A6F-B195-8FFD74555385}" destId="{C574CA6B-B680-4AD9-A7C1-8F78FBF2B743}" srcOrd="1" destOrd="0" presId="urn:microsoft.com/office/officeart/2005/8/layout/hierarchy3"/>
    <dgm:cxn modelId="{F321899C-F857-4BE9-B573-F1E3B5E507A2}" type="presParOf" srcId="{40DEC8D4-CF9E-4E9C-938E-628743976F76}" destId="{9E0D7508-CD97-41AA-B7AA-28A07948D3DC}" srcOrd="1" destOrd="0" presId="urn:microsoft.com/office/officeart/2005/8/layout/hierarchy3"/>
    <dgm:cxn modelId="{C51F376B-E182-47F3-BA1E-A777DFA0658A}" type="presParOf" srcId="{E7BAACFE-E623-4B24-A9DD-4C751EDFF41F}" destId="{ACFDF9D0-8F7C-4C30-88AB-B8721E8C5924}" srcOrd="1" destOrd="0" presId="urn:microsoft.com/office/officeart/2005/8/layout/hierarchy3"/>
    <dgm:cxn modelId="{678310AD-5642-4ACC-A2FD-CDA1C25C2D64}" type="presParOf" srcId="{ACFDF9D0-8F7C-4C30-88AB-B8721E8C5924}" destId="{961620BB-A23A-4FDB-A38A-FBD172DE1B1A}" srcOrd="0" destOrd="0" presId="urn:microsoft.com/office/officeart/2005/8/layout/hierarchy3"/>
    <dgm:cxn modelId="{B91BCAF7-F1EE-4ADC-B68D-4F5D8E5B46D0}" type="presParOf" srcId="{961620BB-A23A-4FDB-A38A-FBD172DE1B1A}" destId="{C94726DB-A493-4B08-ACDA-0CAB883E3D53}" srcOrd="0" destOrd="0" presId="urn:microsoft.com/office/officeart/2005/8/layout/hierarchy3"/>
    <dgm:cxn modelId="{E47B1D19-F5F0-49B4-AABA-61EC1355199B}" type="presParOf" srcId="{961620BB-A23A-4FDB-A38A-FBD172DE1B1A}" destId="{5F78E765-0F8B-46FF-BF8D-FB23EC4B08FA}" srcOrd="1" destOrd="0" presId="urn:microsoft.com/office/officeart/2005/8/layout/hierarchy3"/>
    <dgm:cxn modelId="{B5B6554D-1AA0-4DDA-91E7-4E732E33F3C2}" type="presParOf" srcId="{ACFDF9D0-8F7C-4C30-88AB-B8721E8C5924}" destId="{DAF79D42-D7CC-43DC-9399-32D7FCD27DD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65E03-E919-4709-9F4B-4076EC311C0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262F93-E151-45DA-8A0E-64ACF86F8E9C}">
      <dgm:prSet/>
      <dgm:spPr/>
      <dgm:t>
        <a:bodyPr/>
        <a:lstStyle/>
        <a:p>
          <a:r>
            <a:rPr lang="nl-BE"/>
            <a:t>IT</a:t>
          </a:r>
          <a:endParaRPr lang="en-US"/>
        </a:p>
      </dgm:t>
    </dgm:pt>
    <dgm:pt modelId="{A1D329A4-DC13-4D32-9A36-03778C7B560B}" type="parTrans" cxnId="{F72A090E-374E-46C1-A0E7-82F5E21CF1C9}">
      <dgm:prSet/>
      <dgm:spPr/>
      <dgm:t>
        <a:bodyPr/>
        <a:lstStyle/>
        <a:p>
          <a:endParaRPr lang="en-US"/>
        </a:p>
      </dgm:t>
    </dgm:pt>
    <dgm:pt modelId="{67633B62-C3C6-4656-B919-3C12D5553AD1}" type="sibTrans" cxnId="{F72A090E-374E-46C1-A0E7-82F5E21CF1C9}">
      <dgm:prSet/>
      <dgm:spPr/>
      <dgm:t>
        <a:bodyPr/>
        <a:lstStyle/>
        <a:p>
          <a:endParaRPr lang="en-US"/>
        </a:p>
      </dgm:t>
    </dgm:pt>
    <dgm:pt modelId="{08B0043F-74C8-45E9-9225-E4FE20E04D74}">
      <dgm:prSet/>
      <dgm:spPr/>
      <dgm:t>
        <a:bodyPr/>
        <a:lstStyle/>
        <a:p>
          <a:r>
            <a:rPr lang="nl-BE"/>
            <a:t>Hardware</a:t>
          </a:r>
          <a:endParaRPr lang="en-US"/>
        </a:p>
      </dgm:t>
    </dgm:pt>
    <dgm:pt modelId="{63E1135A-DE65-412C-AEA8-25080F2372A0}" type="parTrans" cxnId="{717B8EBC-03BE-4F30-A095-B80384589F0A}">
      <dgm:prSet/>
      <dgm:spPr/>
      <dgm:t>
        <a:bodyPr/>
        <a:lstStyle/>
        <a:p>
          <a:endParaRPr lang="en-US"/>
        </a:p>
      </dgm:t>
    </dgm:pt>
    <dgm:pt modelId="{913545E1-89BF-4C52-B282-A4212F1DE84D}" type="sibTrans" cxnId="{717B8EBC-03BE-4F30-A095-B80384589F0A}">
      <dgm:prSet/>
      <dgm:spPr/>
      <dgm:t>
        <a:bodyPr/>
        <a:lstStyle/>
        <a:p>
          <a:endParaRPr lang="en-US"/>
        </a:p>
      </dgm:t>
    </dgm:pt>
    <dgm:pt modelId="{DE51CEBD-6341-45E8-A41D-C001414F9A32}">
      <dgm:prSet/>
      <dgm:spPr/>
      <dgm:t>
        <a:bodyPr/>
        <a:lstStyle/>
        <a:p>
          <a:r>
            <a:rPr lang="nl-BE"/>
            <a:t>Professioneel werken</a:t>
          </a:r>
          <a:endParaRPr lang="en-US"/>
        </a:p>
      </dgm:t>
    </dgm:pt>
    <dgm:pt modelId="{8CD93FDA-B3FC-4D33-B9B6-4DC09B391A11}" type="parTrans" cxnId="{4E02566A-D207-43E3-9BE7-11D161733F76}">
      <dgm:prSet/>
      <dgm:spPr/>
      <dgm:t>
        <a:bodyPr/>
        <a:lstStyle/>
        <a:p>
          <a:endParaRPr lang="en-US"/>
        </a:p>
      </dgm:t>
    </dgm:pt>
    <dgm:pt modelId="{E3CB7809-7C47-44B7-AD59-9E3C464E4CCA}" type="sibTrans" cxnId="{4E02566A-D207-43E3-9BE7-11D161733F76}">
      <dgm:prSet/>
      <dgm:spPr/>
      <dgm:t>
        <a:bodyPr/>
        <a:lstStyle/>
        <a:p>
          <a:endParaRPr lang="en-US"/>
        </a:p>
      </dgm:t>
    </dgm:pt>
    <dgm:pt modelId="{13564115-8027-46FA-9D6E-27565A3F41C8}" type="pres">
      <dgm:prSet presAssocID="{8AF65E03-E919-4709-9F4B-4076EC311C06}" presName="vert0" presStyleCnt="0">
        <dgm:presLayoutVars>
          <dgm:dir/>
          <dgm:animOne val="branch"/>
          <dgm:animLvl val="lvl"/>
        </dgm:presLayoutVars>
      </dgm:prSet>
      <dgm:spPr/>
    </dgm:pt>
    <dgm:pt modelId="{931EAEAB-32FB-4598-98DF-6287B6E3E036}" type="pres">
      <dgm:prSet presAssocID="{2F262F93-E151-45DA-8A0E-64ACF86F8E9C}" presName="thickLine" presStyleLbl="alignNode1" presStyleIdx="0" presStyleCnt="3"/>
      <dgm:spPr/>
    </dgm:pt>
    <dgm:pt modelId="{ED103EF7-B893-49E5-A22E-1195CC970A84}" type="pres">
      <dgm:prSet presAssocID="{2F262F93-E151-45DA-8A0E-64ACF86F8E9C}" presName="horz1" presStyleCnt="0"/>
      <dgm:spPr/>
    </dgm:pt>
    <dgm:pt modelId="{1E5B7442-A51E-43DF-84BE-D8DFA6F4D2D7}" type="pres">
      <dgm:prSet presAssocID="{2F262F93-E151-45DA-8A0E-64ACF86F8E9C}" presName="tx1" presStyleLbl="revTx" presStyleIdx="0" presStyleCnt="3"/>
      <dgm:spPr/>
    </dgm:pt>
    <dgm:pt modelId="{D3CFE8EC-513C-46E3-8D89-93AA9438F997}" type="pres">
      <dgm:prSet presAssocID="{2F262F93-E151-45DA-8A0E-64ACF86F8E9C}" presName="vert1" presStyleCnt="0"/>
      <dgm:spPr/>
    </dgm:pt>
    <dgm:pt modelId="{7723F85F-6576-4FAE-9A10-3AFB65137209}" type="pres">
      <dgm:prSet presAssocID="{08B0043F-74C8-45E9-9225-E4FE20E04D74}" presName="thickLine" presStyleLbl="alignNode1" presStyleIdx="1" presStyleCnt="3"/>
      <dgm:spPr/>
    </dgm:pt>
    <dgm:pt modelId="{263ABA76-93B9-4A88-8593-277B11715EB9}" type="pres">
      <dgm:prSet presAssocID="{08B0043F-74C8-45E9-9225-E4FE20E04D74}" presName="horz1" presStyleCnt="0"/>
      <dgm:spPr/>
    </dgm:pt>
    <dgm:pt modelId="{6D8DA3A1-DA90-4FB6-8091-44B2493D8A0C}" type="pres">
      <dgm:prSet presAssocID="{08B0043F-74C8-45E9-9225-E4FE20E04D74}" presName="tx1" presStyleLbl="revTx" presStyleIdx="1" presStyleCnt="3"/>
      <dgm:spPr/>
    </dgm:pt>
    <dgm:pt modelId="{88B43249-FBD5-4FB9-B3D1-242DD2CB0BFE}" type="pres">
      <dgm:prSet presAssocID="{08B0043F-74C8-45E9-9225-E4FE20E04D74}" presName="vert1" presStyleCnt="0"/>
      <dgm:spPr/>
    </dgm:pt>
    <dgm:pt modelId="{22ACE866-67A7-4DB2-B9A8-CD05AC1094FE}" type="pres">
      <dgm:prSet presAssocID="{DE51CEBD-6341-45E8-A41D-C001414F9A32}" presName="thickLine" presStyleLbl="alignNode1" presStyleIdx="2" presStyleCnt="3"/>
      <dgm:spPr/>
    </dgm:pt>
    <dgm:pt modelId="{EC60DC2D-F043-41E9-8C74-6231C3B0D3A5}" type="pres">
      <dgm:prSet presAssocID="{DE51CEBD-6341-45E8-A41D-C001414F9A32}" presName="horz1" presStyleCnt="0"/>
      <dgm:spPr/>
    </dgm:pt>
    <dgm:pt modelId="{6DB07D7D-DC9A-4332-A68E-5FECF0D333DB}" type="pres">
      <dgm:prSet presAssocID="{DE51CEBD-6341-45E8-A41D-C001414F9A32}" presName="tx1" presStyleLbl="revTx" presStyleIdx="2" presStyleCnt="3"/>
      <dgm:spPr/>
    </dgm:pt>
    <dgm:pt modelId="{87E7091F-9934-4CCD-8075-B92F15188A8F}" type="pres">
      <dgm:prSet presAssocID="{DE51CEBD-6341-45E8-A41D-C001414F9A32}" presName="vert1" presStyleCnt="0"/>
      <dgm:spPr/>
    </dgm:pt>
  </dgm:ptLst>
  <dgm:cxnLst>
    <dgm:cxn modelId="{F72A090E-374E-46C1-A0E7-82F5E21CF1C9}" srcId="{8AF65E03-E919-4709-9F4B-4076EC311C06}" destId="{2F262F93-E151-45DA-8A0E-64ACF86F8E9C}" srcOrd="0" destOrd="0" parTransId="{A1D329A4-DC13-4D32-9A36-03778C7B560B}" sibTransId="{67633B62-C3C6-4656-B919-3C12D5553AD1}"/>
    <dgm:cxn modelId="{4E02566A-D207-43E3-9BE7-11D161733F76}" srcId="{8AF65E03-E919-4709-9F4B-4076EC311C06}" destId="{DE51CEBD-6341-45E8-A41D-C001414F9A32}" srcOrd="2" destOrd="0" parTransId="{8CD93FDA-B3FC-4D33-B9B6-4DC09B391A11}" sibTransId="{E3CB7809-7C47-44B7-AD59-9E3C464E4CCA}"/>
    <dgm:cxn modelId="{8E9E8656-5C7A-49CD-A24F-6E732487B31F}" type="presOf" srcId="{8AF65E03-E919-4709-9F4B-4076EC311C06}" destId="{13564115-8027-46FA-9D6E-27565A3F41C8}" srcOrd="0" destOrd="0" presId="urn:microsoft.com/office/officeart/2008/layout/LinedList"/>
    <dgm:cxn modelId="{7FB37399-D39F-46B2-A9C8-9EAB69348CB3}" type="presOf" srcId="{DE51CEBD-6341-45E8-A41D-C001414F9A32}" destId="{6DB07D7D-DC9A-4332-A68E-5FECF0D333DB}" srcOrd="0" destOrd="0" presId="urn:microsoft.com/office/officeart/2008/layout/LinedList"/>
    <dgm:cxn modelId="{A63354BA-9F7C-44A3-8998-EA4400228192}" type="presOf" srcId="{08B0043F-74C8-45E9-9225-E4FE20E04D74}" destId="{6D8DA3A1-DA90-4FB6-8091-44B2493D8A0C}" srcOrd="0" destOrd="0" presId="urn:microsoft.com/office/officeart/2008/layout/LinedList"/>
    <dgm:cxn modelId="{717B8EBC-03BE-4F30-A095-B80384589F0A}" srcId="{8AF65E03-E919-4709-9F4B-4076EC311C06}" destId="{08B0043F-74C8-45E9-9225-E4FE20E04D74}" srcOrd="1" destOrd="0" parTransId="{63E1135A-DE65-412C-AEA8-25080F2372A0}" sibTransId="{913545E1-89BF-4C52-B282-A4212F1DE84D}"/>
    <dgm:cxn modelId="{ECE9C4FE-81E9-442F-B43A-B9348F0707BA}" type="presOf" srcId="{2F262F93-E151-45DA-8A0E-64ACF86F8E9C}" destId="{1E5B7442-A51E-43DF-84BE-D8DFA6F4D2D7}" srcOrd="0" destOrd="0" presId="urn:microsoft.com/office/officeart/2008/layout/LinedList"/>
    <dgm:cxn modelId="{29864262-B079-4648-AA81-5C3DA2BD94AF}" type="presParOf" srcId="{13564115-8027-46FA-9D6E-27565A3F41C8}" destId="{931EAEAB-32FB-4598-98DF-6287B6E3E036}" srcOrd="0" destOrd="0" presId="urn:microsoft.com/office/officeart/2008/layout/LinedList"/>
    <dgm:cxn modelId="{A03A204F-1995-41D2-B6F8-960FE65AEC81}" type="presParOf" srcId="{13564115-8027-46FA-9D6E-27565A3F41C8}" destId="{ED103EF7-B893-49E5-A22E-1195CC970A84}" srcOrd="1" destOrd="0" presId="urn:microsoft.com/office/officeart/2008/layout/LinedList"/>
    <dgm:cxn modelId="{3D780F0E-4C46-4E35-AACB-FF05EC71A0FC}" type="presParOf" srcId="{ED103EF7-B893-49E5-A22E-1195CC970A84}" destId="{1E5B7442-A51E-43DF-84BE-D8DFA6F4D2D7}" srcOrd="0" destOrd="0" presId="urn:microsoft.com/office/officeart/2008/layout/LinedList"/>
    <dgm:cxn modelId="{6BE301B9-554D-45E4-B37E-AE884032BB1C}" type="presParOf" srcId="{ED103EF7-B893-49E5-A22E-1195CC970A84}" destId="{D3CFE8EC-513C-46E3-8D89-93AA9438F997}" srcOrd="1" destOrd="0" presId="urn:microsoft.com/office/officeart/2008/layout/LinedList"/>
    <dgm:cxn modelId="{C040B2AD-3CB8-48CE-A62B-DE5764EB409F}" type="presParOf" srcId="{13564115-8027-46FA-9D6E-27565A3F41C8}" destId="{7723F85F-6576-4FAE-9A10-3AFB65137209}" srcOrd="2" destOrd="0" presId="urn:microsoft.com/office/officeart/2008/layout/LinedList"/>
    <dgm:cxn modelId="{C7606A17-32EF-4715-91B3-E05995868C96}" type="presParOf" srcId="{13564115-8027-46FA-9D6E-27565A3F41C8}" destId="{263ABA76-93B9-4A88-8593-277B11715EB9}" srcOrd="3" destOrd="0" presId="urn:microsoft.com/office/officeart/2008/layout/LinedList"/>
    <dgm:cxn modelId="{C9EC319A-1CC1-4A49-8452-E75563800CC6}" type="presParOf" srcId="{263ABA76-93B9-4A88-8593-277B11715EB9}" destId="{6D8DA3A1-DA90-4FB6-8091-44B2493D8A0C}" srcOrd="0" destOrd="0" presId="urn:microsoft.com/office/officeart/2008/layout/LinedList"/>
    <dgm:cxn modelId="{36BA4961-208D-4557-973D-871AFB2CD16D}" type="presParOf" srcId="{263ABA76-93B9-4A88-8593-277B11715EB9}" destId="{88B43249-FBD5-4FB9-B3D1-242DD2CB0BFE}" srcOrd="1" destOrd="0" presId="urn:microsoft.com/office/officeart/2008/layout/LinedList"/>
    <dgm:cxn modelId="{9BF6C411-E085-4AC6-94C8-6976AF9615B6}" type="presParOf" srcId="{13564115-8027-46FA-9D6E-27565A3F41C8}" destId="{22ACE866-67A7-4DB2-B9A8-CD05AC1094FE}" srcOrd="4" destOrd="0" presId="urn:microsoft.com/office/officeart/2008/layout/LinedList"/>
    <dgm:cxn modelId="{76B6CF93-9A98-46C7-AA71-39724E19F205}" type="presParOf" srcId="{13564115-8027-46FA-9D6E-27565A3F41C8}" destId="{EC60DC2D-F043-41E9-8C74-6231C3B0D3A5}" srcOrd="5" destOrd="0" presId="urn:microsoft.com/office/officeart/2008/layout/LinedList"/>
    <dgm:cxn modelId="{EF9EF99C-D3DB-4E40-9267-5ED005A3461F}" type="presParOf" srcId="{EC60DC2D-F043-41E9-8C74-6231C3B0D3A5}" destId="{6DB07D7D-DC9A-4332-A68E-5FECF0D333DB}" srcOrd="0" destOrd="0" presId="urn:microsoft.com/office/officeart/2008/layout/LinedList"/>
    <dgm:cxn modelId="{8908F898-585C-40BE-A205-B866083E67B6}" type="presParOf" srcId="{EC60DC2D-F043-41E9-8C74-6231C3B0D3A5}" destId="{87E7091F-9934-4CCD-8075-B92F15188A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34AC9-DC52-491A-AAFA-BD7F7D3D5684}">
      <dsp:nvSpPr>
        <dsp:cNvPr id="0" name=""/>
        <dsp:cNvSpPr/>
      </dsp:nvSpPr>
      <dsp:spPr>
        <a:xfrm>
          <a:off x="0" y="542257"/>
          <a:ext cx="574468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CBF6D-7D59-4803-8E97-3E9D0AD16ADD}">
      <dsp:nvSpPr>
        <dsp:cNvPr id="0" name=""/>
        <dsp:cNvSpPr/>
      </dsp:nvSpPr>
      <dsp:spPr>
        <a:xfrm>
          <a:off x="287234" y="10897"/>
          <a:ext cx="4021279" cy="1062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/>
            <a:t>Kennis</a:t>
          </a:r>
          <a:endParaRPr lang="en-US" sz="3600" kern="1200"/>
        </a:p>
      </dsp:txBody>
      <dsp:txXfrm>
        <a:off x="339112" y="62775"/>
        <a:ext cx="3917523" cy="958964"/>
      </dsp:txXfrm>
    </dsp:sp>
    <dsp:sp modelId="{9E9AD935-6F4B-4474-960B-8B4C28C160A4}">
      <dsp:nvSpPr>
        <dsp:cNvPr id="0" name=""/>
        <dsp:cNvSpPr/>
      </dsp:nvSpPr>
      <dsp:spPr>
        <a:xfrm>
          <a:off x="0" y="2175218"/>
          <a:ext cx="574468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0CA01-65E3-43C0-9D3E-365EB4857970}">
      <dsp:nvSpPr>
        <dsp:cNvPr id="0" name=""/>
        <dsp:cNvSpPr/>
      </dsp:nvSpPr>
      <dsp:spPr>
        <a:xfrm>
          <a:off x="287234" y="1643858"/>
          <a:ext cx="4021279" cy="10627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/>
            <a:t>Professionaliteit</a:t>
          </a:r>
          <a:endParaRPr lang="en-US" sz="3600" kern="1200"/>
        </a:p>
      </dsp:txBody>
      <dsp:txXfrm>
        <a:off x="339112" y="1695736"/>
        <a:ext cx="3917523" cy="958964"/>
      </dsp:txXfrm>
    </dsp:sp>
    <dsp:sp modelId="{FF7EBC4F-3EC8-4094-A4F7-E34C8FAADA88}">
      <dsp:nvSpPr>
        <dsp:cNvPr id="0" name=""/>
        <dsp:cNvSpPr/>
      </dsp:nvSpPr>
      <dsp:spPr>
        <a:xfrm>
          <a:off x="0" y="3808178"/>
          <a:ext cx="574468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2607A-4F99-4530-809D-92470C8301D1}">
      <dsp:nvSpPr>
        <dsp:cNvPr id="0" name=""/>
        <dsp:cNvSpPr/>
      </dsp:nvSpPr>
      <dsp:spPr>
        <a:xfrm>
          <a:off x="287234" y="3276818"/>
          <a:ext cx="4021279" cy="10627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/>
            <a:t>Persoonlijk</a:t>
          </a:r>
          <a:endParaRPr lang="en-US" sz="3600" kern="1200"/>
        </a:p>
      </dsp:txBody>
      <dsp:txXfrm>
        <a:off x="339112" y="3328696"/>
        <a:ext cx="3917523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11A58-02C6-4BBD-929C-E2A9CAAB5780}">
      <dsp:nvSpPr>
        <dsp:cNvPr id="0" name=""/>
        <dsp:cNvSpPr/>
      </dsp:nvSpPr>
      <dsp:spPr>
        <a:xfrm>
          <a:off x="0" y="166958"/>
          <a:ext cx="5744684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200" kern="1200"/>
            <a:t>Randomizer voor Albion</a:t>
          </a:r>
          <a:endParaRPr lang="en-US" sz="4200" kern="1200"/>
        </a:p>
      </dsp:txBody>
      <dsp:txXfrm>
        <a:off x="49176" y="216134"/>
        <a:ext cx="5646332" cy="909018"/>
      </dsp:txXfrm>
    </dsp:sp>
    <dsp:sp modelId="{E5DDC62A-07FF-48DA-9050-E690EC5ACD7D}">
      <dsp:nvSpPr>
        <dsp:cNvPr id="0" name=""/>
        <dsp:cNvSpPr/>
      </dsp:nvSpPr>
      <dsp:spPr>
        <a:xfrm>
          <a:off x="0" y="1295288"/>
          <a:ext cx="5744684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200" kern="1200"/>
            <a:t>Reddit</a:t>
          </a:r>
          <a:endParaRPr lang="en-US" sz="4200" kern="1200"/>
        </a:p>
      </dsp:txBody>
      <dsp:txXfrm>
        <a:off x="49176" y="1344464"/>
        <a:ext cx="5646332" cy="909018"/>
      </dsp:txXfrm>
    </dsp:sp>
    <dsp:sp modelId="{F114A73B-17FD-482B-AE1C-1DF872650C4E}">
      <dsp:nvSpPr>
        <dsp:cNvPr id="0" name=""/>
        <dsp:cNvSpPr/>
      </dsp:nvSpPr>
      <dsp:spPr>
        <a:xfrm>
          <a:off x="0" y="2423617"/>
          <a:ext cx="5744684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200" kern="1200"/>
            <a:t>Raspberry Pi</a:t>
          </a:r>
          <a:endParaRPr lang="en-US" sz="4200" kern="1200"/>
        </a:p>
      </dsp:txBody>
      <dsp:txXfrm>
        <a:off x="49176" y="2472793"/>
        <a:ext cx="5646332" cy="909018"/>
      </dsp:txXfrm>
    </dsp:sp>
    <dsp:sp modelId="{B3513A75-3D99-4464-BD12-A8AC644D5A44}">
      <dsp:nvSpPr>
        <dsp:cNvPr id="0" name=""/>
        <dsp:cNvSpPr/>
      </dsp:nvSpPr>
      <dsp:spPr>
        <a:xfrm>
          <a:off x="0" y="3551948"/>
          <a:ext cx="5744684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200" kern="1200"/>
            <a:t>JavaScript</a:t>
          </a:r>
          <a:endParaRPr lang="en-US" sz="4200" kern="1200"/>
        </a:p>
      </dsp:txBody>
      <dsp:txXfrm>
        <a:off x="49176" y="3601124"/>
        <a:ext cx="5646332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4417B-999B-4D69-99DB-BFBC1940ADEE}">
      <dsp:nvSpPr>
        <dsp:cNvPr id="0" name=""/>
        <dsp:cNvSpPr/>
      </dsp:nvSpPr>
      <dsp:spPr>
        <a:xfrm>
          <a:off x="0" y="576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CC020-5FB7-4DA2-A05D-C6CF338FC620}">
      <dsp:nvSpPr>
        <dsp:cNvPr id="0" name=""/>
        <dsp:cNvSpPr/>
      </dsp:nvSpPr>
      <dsp:spPr>
        <a:xfrm>
          <a:off x="0" y="576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300" kern="1200"/>
            <a:t>Design</a:t>
          </a:r>
          <a:endParaRPr lang="en-US" sz="4300" kern="1200"/>
        </a:p>
      </dsp:txBody>
      <dsp:txXfrm>
        <a:off x="0" y="576"/>
        <a:ext cx="5744684" cy="945024"/>
      </dsp:txXfrm>
    </dsp:sp>
    <dsp:sp modelId="{6EE4602B-35D0-4CBE-9D84-FDBB7558F9F6}">
      <dsp:nvSpPr>
        <dsp:cNvPr id="0" name=""/>
        <dsp:cNvSpPr/>
      </dsp:nvSpPr>
      <dsp:spPr>
        <a:xfrm>
          <a:off x="0" y="945601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E51E8-76AC-4D39-9F4D-1B8ED4602C4E}">
      <dsp:nvSpPr>
        <dsp:cNvPr id="0" name=""/>
        <dsp:cNvSpPr/>
      </dsp:nvSpPr>
      <dsp:spPr>
        <a:xfrm>
          <a:off x="0" y="945601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300" kern="1200"/>
            <a:t>Luiheid</a:t>
          </a:r>
          <a:endParaRPr lang="en-US" sz="4300" kern="1200"/>
        </a:p>
      </dsp:txBody>
      <dsp:txXfrm>
        <a:off x="0" y="945601"/>
        <a:ext cx="5744684" cy="945024"/>
      </dsp:txXfrm>
    </dsp:sp>
    <dsp:sp modelId="{BB067EF9-6DD8-4EF0-90FE-2EE27FF7B24E}">
      <dsp:nvSpPr>
        <dsp:cNvPr id="0" name=""/>
        <dsp:cNvSpPr/>
      </dsp:nvSpPr>
      <dsp:spPr>
        <a:xfrm>
          <a:off x="0" y="1890625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2264A-F8F8-4128-9A3D-DA5918CDE830}">
      <dsp:nvSpPr>
        <dsp:cNvPr id="0" name=""/>
        <dsp:cNvSpPr/>
      </dsp:nvSpPr>
      <dsp:spPr>
        <a:xfrm>
          <a:off x="0" y="1890625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300" kern="1200"/>
            <a:t>Coderen</a:t>
          </a:r>
          <a:endParaRPr lang="en-US" sz="4300" kern="1200"/>
        </a:p>
      </dsp:txBody>
      <dsp:txXfrm>
        <a:off x="0" y="1890625"/>
        <a:ext cx="5744684" cy="945024"/>
      </dsp:txXfrm>
    </dsp:sp>
    <dsp:sp modelId="{6CA1753B-4715-4DF6-931E-68D2FC39B48F}">
      <dsp:nvSpPr>
        <dsp:cNvPr id="0" name=""/>
        <dsp:cNvSpPr/>
      </dsp:nvSpPr>
      <dsp:spPr>
        <a:xfrm>
          <a:off x="0" y="2835650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32C26-43F2-4345-9CD6-9310D6654F7F}">
      <dsp:nvSpPr>
        <dsp:cNvPr id="0" name=""/>
        <dsp:cNvSpPr/>
      </dsp:nvSpPr>
      <dsp:spPr>
        <a:xfrm>
          <a:off x="0" y="2835650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300" kern="1200"/>
            <a:t>Stress</a:t>
          </a:r>
          <a:endParaRPr lang="en-US" sz="4300" kern="1200"/>
        </a:p>
      </dsp:txBody>
      <dsp:txXfrm>
        <a:off x="0" y="2835650"/>
        <a:ext cx="5744684" cy="945024"/>
      </dsp:txXfrm>
    </dsp:sp>
    <dsp:sp modelId="{5B7B9CEB-0510-463A-8D87-D550CE1457A4}">
      <dsp:nvSpPr>
        <dsp:cNvPr id="0" name=""/>
        <dsp:cNvSpPr/>
      </dsp:nvSpPr>
      <dsp:spPr>
        <a:xfrm>
          <a:off x="0" y="3780674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D992E-C4D2-4E48-890F-48BB2142848E}">
      <dsp:nvSpPr>
        <dsp:cNvPr id="0" name=""/>
        <dsp:cNvSpPr/>
      </dsp:nvSpPr>
      <dsp:spPr>
        <a:xfrm>
          <a:off x="0" y="3780674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300" kern="1200"/>
            <a:t>Logisch denken</a:t>
          </a:r>
          <a:endParaRPr lang="en-US" sz="4300" kern="1200"/>
        </a:p>
      </dsp:txBody>
      <dsp:txXfrm>
        <a:off x="0" y="3780674"/>
        <a:ext cx="5744684" cy="945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336A7-3802-4555-9944-D846A6B54EA9}">
      <dsp:nvSpPr>
        <dsp:cNvPr id="0" name=""/>
        <dsp:cNvSpPr/>
      </dsp:nvSpPr>
      <dsp:spPr>
        <a:xfrm>
          <a:off x="701" y="1724995"/>
          <a:ext cx="2552569" cy="1276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/>
            <a:t>Application development</a:t>
          </a:r>
          <a:endParaRPr lang="en-US" sz="3400" kern="1200"/>
        </a:p>
      </dsp:txBody>
      <dsp:txXfrm>
        <a:off x="38082" y="1762376"/>
        <a:ext cx="2477807" cy="1201522"/>
      </dsp:txXfrm>
    </dsp:sp>
    <dsp:sp modelId="{C94726DB-A493-4B08-ACDA-0CAB883E3D53}">
      <dsp:nvSpPr>
        <dsp:cNvPr id="0" name=""/>
        <dsp:cNvSpPr/>
      </dsp:nvSpPr>
      <dsp:spPr>
        <a:xfrm>
          <a:off x="3191413" y="1724995"/>
          <a:ext cx="2552569" cy="1276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/>
            <a:t>Background developper</a:t>
          </a:r>
          <a:endParaRPr lang="en-US" sz="3400" kern="1200"/>
        </a:p>
      </dsp:txBody>
      <dsp:txXfrm>
        <a:off x="3228794" y="1762376"/>
        <a:ext cx="2477807" cy="1201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EAEAB-32FB-4598-98DF-6287B6E3E036}">
      <dsp:nvSpPr>
        <dsp:cNvPr id="0" name=""/>
        <dsp:cNvSpPr/>
      </dsp:nvSpPr>
      <dsp:spPr>
        <a:xfrm>
          <a:off x="0" y="2307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B7442-A51E-43DF-84BE-D8DFA6F4D2D7}">
      <dsp:nvSpPr>
        <dsp:cNvPr id="0" name=""/>
        <dsp:cNvSpPr/>
      </dsp:nvSpPr>
      <dsp:spPr>
        <a:xfrm>
          <a:off x="0" y="2307"/>
          <a:ext cx="5744684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800" kern="1200"/>
            <a:t>IT</a:t>
          </a:r>
          <a:endParaRPr lang="en-US" sz="4800" kern="1200"/>
        </a:p>
      </dsp:txBody>
      <dsp:txXfrm>
        <a:off x="0" y="2307"/>
        <a:ext cx="5744684" cy="1573886"/>
      </dsp:txXfrm>
    </dsp:sp>
    <dsp:sp modelId="{7723F85F-6576-4FAE-9A10-3AFB65137209}">
      <dsp:nvSpPr>
        <dsp:cNvPr id="0" name=""/>
        <dsp:cNvSpPr/>
      </dsp:nvSpPr>
      <dsp:spPr>
        <a:xfrm>
          <a:off x="0" y="1576194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DA3A1-DA90-4FB6-8091-44B2493D8A0C}">
      <dsp:nvSpPr>
        <dsp:cNvPr id="0" name=""/>
        <dsp:cNvSpPr/>
      </dsp:nvSpPr>
      <dsp:spPr>
        <a:xfrm>
          <a:off x="0" y="1576194"/>
          <a:ext cx="5744684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800" kern="1200"/>
            <a:t>Hardware</a:t>
          </a:r>
          <a:endParaRPr lang="en-US" sz="4800" kern="1200"/>
        </a:p>
      </dsp:txBody>
      <dsp:txXfrm>
        <a:off x="0" y="1576194"/>
        <a:ext cx="5744684" cy="1573886"/>
      </dsp:txXfrm>
    </dsp:sp>
    <dsp:sp modelId="{22ACE866-67A7-4DB2-B9A8-CD05AC1094FE}">
      <dsp:nvSpPr>
        <dsp:cNvPr id="0" name=""/>
        <dsp:cNvSpPr/>
      </dsp:nvSpPr>
      <dsp:spPr>
        <a:xfrm>
          <a:off x="0" y="3150081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07D7D-DC9A-4332-A68E-5FECF0D333DB}">
      <dsp:nvSpPr>
        <dsp:cNvPr id="0" name=""/>
        <dsp:cNvSpPr/>
      </dsp:nvSpPr>
      <dsp:spPr>
        <a:xfrm>
          <a:off x="0" y="3150081"/>
          <a:ext cx="5744684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800" kern="1200"/>
            <a:t>Professioneel werken</a:t>
          </a:r>
          <a:endParaRPr lang="en-US" sz="4800" kern="1200"/>
        </a:p>
      </dsp:txBody>
      <dsp:txXfrm>
        <a:off x="0" y="3150081"/>
        <a:ext cx="5744684" cy="1573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2D593-9506-404F-B5B3-81D890910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7ADD1E-AE2F-4946-9B8F-07E6773B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BE7597-D037-4400-BBD8-A049E799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1E0478-0EEA-4ED7-AAFB-82568B76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0B928B-7FF5-4709-A58C-6B94C89B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660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D9017-A88A-40DA-B1EA-A071CAE5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121B9C-EA3E-488D-9C35-EEF50424B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2FC56D-F55B-4369-ADBF-59EC20AA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95D7EF-34B9-4CC6-B4E5-947BCBE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4FA469-6DAA-49F3-9D8C-727AC19B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92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B7600F-A20B-4E4C-97D7-8877A58A8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9FF1D3-CB96-4E39-A342-CE4D4E309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69024D-A1A7-47B7-9FBB-6FA961F8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CF7BF0-8C25-41AE-A761-52B85235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356B47-DF51-493B-AC93-85BB09AF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60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27320-FCEF-4E19-8388-5BFEE829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11EEAD-58D7-4786-9CF5-C4AC1889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06B954-2574-4889-BEF8-CABDCC16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870D82-5B38-4F6D-AE18-01B68F01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0F14BE-C7A2-4F56-9981-E1B6B2DB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9D751-D689-42CC-922C-D32FDE00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2DB219-8216-4034-A357-B5B7B4239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D1BEA3-DA4F-473A-8951-FCC3C17D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B42D08-6E98-4ABC-9E70-B56771AD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CBF231-20C5-42A2-82DF-8F7D80FB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94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A5550-2FD7-4A2B-B0E4-A6F1169E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74EBC-3C7F-43B9-AD96-35DAF1B96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596381-F881-4B84-9375-659DDD92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99F88B-873C-4E49-8EEB-4FE3DD49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71A341-441F-4362-9D5B-502E9A2D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17BFF8-4185-4112-A403-C51FE280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254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CDA72-2E37-46CC-9AA5-E17C1A6C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DBD231-FFC7-443A-946A-8679C2D3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E58D6F9-21C0-4C9D-BF6E-B02B6021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91F7300-F30A-4E46-B27D-16D2385B3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CE45F10-538D-4916-8A10-7AA4ED7B1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9B2507-3F2B-495E-83C3-57E42ADC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48BB067-CDA6-446D-8D0C-1E86C163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5F7752F-FF70-40EC-8CE0-EC3C3B23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02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0355C-3833-40CD-BEF6-E99C663F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BCE9CA-3B86-4A77-96DC-966ACA69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7BE7DD1-750F-4A37-89E5-08814BA4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289AC9-E378-4949-BE9A-39C6D4CD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8BCE8F-6EF5-4D0B-9EE1-81B4AA4E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8E64C68-E249-4E40-80D6-07E74687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225602-5183-423D-92FA-BE1B799B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16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A89B8-CB2F-4D51-A23E-8ADF6226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B3CBF9-F358-4FD6-B127-FF1555312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730960-2664-492F-AAC2-F99231C00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F65D27-B564-46D5-817E-10ADB5DF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4B8E1D-9AC2-4C44-9C62-BF467882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F4D2B4-A74A-4B38-A517-BE28BF4C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800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25392-DEE3-4D59-8EED-7D337216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DF3C8FF-09F3-47D2-B731-D01C3D2F3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B9AB1EC-BFFF-4D1E-8A32-C6A97649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F9B460-8EAA-4984-A5CB-D0EB12B6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80E8BC-57A9-4BEE-8CDA-2DAB8F1C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39586D-A532-4A1C-8AEC-B2CA744A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828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73E3D8-8B6C-4734-A353-FAEC9408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C85CE8-85D0-40ED-AD42-0267D1C2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CDF498-2F05-455E-B306-157BA18A1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0B50-4FBB-4160-983E-EF30C88EC25A}" type="datetimeFigureOut">
              <a:rPr lang="nl-BE" smtClean="0"/>
              <a:t>23/04/2022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539948-C649-457D-BA60-32FE4135B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1FB7FC-7CEE-47F2-90D4-D6C87F35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326E-54AD-4B41-BD17-0F64F7BFCE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500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191FF42-BFEE-457E-B01A-746FFD304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FE317F-FD22-41D4-B72D-C85AB8FAD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nl-BE" sz="8000"/>
              <a:t>Jari Vandyck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180015-B320-4239-9B12-FFB613548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nl-BE"/>
              <a:t>ITF 06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3989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E2CCE-B169-F6E0-C2BB-FC54D4762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B102CD-C60B-4AEF-AB75-CC220415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Vooruitgang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7D23BF33-C250-62AC-F495-63DD1A70F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617634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849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A23ECE4-C44C-4001-951F-09DB2C340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8BA287-3052-4481-984D-B1711A4A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BE" sz="4000">
                <a:solidFill>
                  <a:srgbClr val="FFFFFF"/>
                </a:solidFill>
              </a:rPr>
              <a:t>POP-Project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ijdelijke aanduiding voor inhoud 2">
            <a:extLst>
              <a:ext uri="{FF2B5EF4-FFF2-40B4-BE49-F238E27FC236}">
                <a16:creationId xmlns:a16="http://schemas.microsoft.com/office/drawing/2014/main" id="{FA91CD2D-B791-528C-7B39-E445E87E85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043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53618C3-7D66-401A-8611-3523A2880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FE15A9-84F9-4FB1-9C66-93AB9AD4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Sterke punten en werkpunten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ijdelijke aanduiding voor inhoud 2">
            <a:extLst>
              <a:ext uri="{FF2B5EF4-FFF2-40B4-BE49-F238E27FC236}">
                <a16:creationId xmlns:a16="http://schemas.microsoft.com/office/drawing/2014/main" id="{C0DAD3E4-C058-3FC7-E83A-DDF1E5200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235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BEA72-C5C2-482B-8DD9-46F5B6415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74D2FE-4E33-4D58-AE0C-D6523E3A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nl-BE" sz="5400">
                <a:solidFill>
                  <a:srgbClr val="FFFFFF"/>
                </a:solidFill>
              </a:rPr>
              <a:t>SMART 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822EAB-0BE1-49EB-AC76-6948CD3A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nl-BE" sz="4000" dirty="0">
                <a:solidFill>
                  <a:srgbClr val="FFFFFF"/>
                </a:solidFill>
              </a:rPr>
              <a:t>Punten</a:t>
            </a:r>
          </a:p>
          <a:p>
            <a:r>
              <a:rPr lang="nl-BE" sz="4000" dirty="0">
                <a:solidFill>
                  <a:srgbClr val="FFFFFF"/>
                </a:solidFill>
              </a:rPr>
              <a:t>Moeilijk</a:t>
            </a:r>
          </a:p>
          <a:p>
            <a:r>
              <a:rPr lang="nl-BE" sz="4000" dirty="0">
                <a:solidFill>
                  <a:srgbClr val="FFFFFF"/>
                </a:solidFill>
              </a:rPr>
              <a:t>Nieuwe doelen</a:t>
            </a:r>
          </a:p>
          <a:p>
            <a:r>
              <a:rPr lang="nl-BE" sz="4000" dirty="0">
                <a:solidFill>
                  <a:srgbClr val="FFFFFF"/>
                </a:solidFill>
              </a:rPr>
              <a:t>Mezelf zien groeien</a:t>
            </a:r>
          </a:p>
        </p:txBody>
      </p:sp>
      <p:sp>
        <p:nvSpPr>
          <p:cNvPr id="20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B68A265-DF88-4236-96C2-A0F88E431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EAD422-091F-4FD1-BD09-D22A61E5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BE" sz="4000">
                <a:solidFill>
                  <a:srgbClr val="FFFFFF"/>
                </a:solidFill>
              </a:rPr>
              <a:t>Professionele toekomst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ijdelijke aanduiding voor inhoud 2">
            <a:extLst>
              <a:ext uri="{FF2B5EF4-FFF2-40B4-BE49-F238E27FC236}">
                <a16:creationId xmlns:a16="http://schemas.microsoft.com/office/drawing/2014/main" id="{CE442779-AAA4-9655-3FB4-D2917DEB3F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0597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2DB77FB-23FA-4DE3-BED7-365515850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DD8719-7E3A-44AB-B02E-65FC3A86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BE" sz="4000">
                <a:solidFill>
                  <a:srgbClr val="FFFFFF"/>
                </a:solidFill>
              </a:rPr>
              <a:t>Nieuwe inzichten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ijdelijke aanduiding voor inhoud 2">
            <a:extLst>
              <a:ext uri="{FF2B5EF4-FFF2-40B4-BE49-F238E27FC236}">
                <a16:creationId xmlns:a16="http://schemas.microsoft.com/office/drawing/2014/main" id="{EE37A5F9-287B-A9CD-B067-D5F00BA67B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66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Breedbeeld</PresentationFormat>
  <Paragraphs>29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Jari Vandyck</vt:lpstr>
      <vt:lpstr>Vooruitgang</vt:lpstr>
      <vt:lpstr>POP-Project</vt:lpstr>
      <vt:lpstr>Sterke punten en werkpunten</vt:lpstr>
      <vt:lpstr>SMART doelen</vt:lpstr>
      <vt:lpstr>Professionele toekomst</vt:lpstr>
      <vt:lpstr>Nieuwe inzichten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Jari Vandyck</dc:creator>
  <cp:lastModifiedBy>Jari Vandyck</cp:lastModifiedBy>
  <cp:revision>1</cp:revision>
  <dcterms:created xsi:type="dcterms:W3CDTF">2022-04-21T12:30:32Z</dcterms:created>
  <dcterms:modified xsi:type="dcterms:W3CDTF">2022-04-24T14:38:41Z</dcterms:modified>
</cp:coreProperties>
</file>