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7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0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7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32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7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9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0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2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9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5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A2FC-3564-4279-B303-1D2FCA406631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1B7-0412-4CB5-8D72-BBD534F6C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0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1" y="963039"/>
            <a:ext cx="9144000" cy="234436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altLang="ru-RU" sz="1800" kern="0" dirty="0">
                <a:latin typeface="Times New Roman" panose="02020603050405020304" pitchFamily="18" charset="0"/>
                <a:ea typeface="Trebuchet MS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lang="ru-RU" altLang="ru-RU" sz="1800" kern="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/>
            </a:r>
            <a:br>
              <a:rPr lang="ru-RU" altLang="ru-RU" sz="1800" kern="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</a:br>
            <a:r>
              <a:rPr lang="ru-RU" altLang="ru-RU" sz="1800" kern="0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ф</a:t>
            </a:r>
            <a:r>
              <a:rPr lang="ru-RU" altLang="ru-RU" sz="1800" kern="0" dirty="0">
                <a:latin typeface="Times New Roman" panose="02020603050405020304" pitchFamily="18" charset="0"/>
                <a:ea typeface="Trebuchet MS" pitchFamily="34" charset="0"/>
                <a:cs typeface="Times New Roman" panose="02020603050405020304" pitchFamily="18" charset="0"/>
              </a:rPr>
              <a:t>едеральное государственное автономное образовательное учреждение </a:t>
            </a:r>
            <a:br>
              <a:rPr lang="ru-RU" altLang="ru-RU" sz="1800" kern="0" dirty="0">
                <a:latin typeface="Times New Roman" panose="02020603050405020304" pitchFamily="18" charset="0"/>
                <a:ea typeface="Trebuchet MS" pitchFamily="34" charset="0"/>
                <a:cs typeface="Times New Roman" panose="02020603050405020304" pitchFamily="18" charset="0"/>
              </a:rPr>
            </a:br>
            <a:r>
              <a:rPr lang="ru-RU" altLang="ru-RU" sz="1800" kern="0" dirty="0">
                <a:latin typeface="Times New Roman" panose="02020603050405020304" pitchFamily="18" charset="0"/>
                <a:ea typeface="Trebuchet MS" pitchFamily="34" charset="0"/>
                <a:cs typeface="Times New Roman" panose="02020603050405020304" pitchFamily="18" charset="0"/>
              </a:rPr>
              <a:t>высшего образования</a:t>
            </a:r>
            <a:r>
              <a:rPr lang="ru-RU" alt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 </a:t>
            </a:r>
            <a:br>
              <a:rPr lang="ru-RU" alt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АЭРОКОСМИЧЕСКОГО ПРИБОРОСТРОЕНИЯ»</a:t>
            </a:r>
            <a: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№ 5</a:t>
            </a:r>
            <a:r>
              <a:rPr lang="ru-RU" sz="1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ru-RU" sz="1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магнит от мелкой железной стружки</a:t>
            </a:r>
            <a:r>
              <a:rPr lang="ru-RU" b="1" dirty="0"/>
              <a:t/>
            </a:r>
            <a:br>
              <a:rPr lang="ru-RU" b="1" dirty="0"/>
            </a:br>
            <a:endParaRPr lang="ru-RU" sz="1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2911" y="3540868"/>
            <a:ext cx="9144000" cy="3317132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Выполнил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 Иван Васильевич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Группа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М250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Санкт-Петербург,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Мелкую железную стружку удобно собирать магнитом.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 потом сложно очистить магнит от стружки.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рвутся от притяжения.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6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4"/>
            <a:ext cx="4533694" cy="3695136"/>
          </a:xfrm>
        </p:spPr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два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плотных пакета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Вложить один пакет в другой.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Поместить магнит между пакетами.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магнитом по стружке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19" y="2096064"/>
            <a:ext cx="3501958" cy="35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защищают друг друга от разрыва.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Стружка легко отделяется от магнита.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многократно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2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позволяет быстро и легко очистить магнит от стружки.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безопасен и прост в использовании.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 специальных инструментов или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3488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метод является простым и эффективным способом очистки магнита от мелкой железной стружки. Он может быть использован в различных ситуациях, например, в мастерской, гараже или дома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6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31</TotalTime>
  <Words>140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Times New Roman</vt:lpstr>
      <vt:lpstr>Trebuchet MS</vt:lpstr>
      <vt:lpstr>Damask</vt:lpstr>
      <vt:lpstr>МИНИСТЕРСТВО НАУКИ И ВЫСШЕГО ОБРАЗОВАНИЯ РОССИЙСКОЙ ФЕДЕРАЦИИ федеральное государственное автономное образовательное учреждение  высшего образования «САНКТ-ПЕТЕРБУРГСКИЙ ГОСУДАРСТВЕННЫЙ УНИВЕРСИТЕТ  АЭРОКОСМИЧЕСКОГО ПРИБОРОСТРОЕНИЯ»  КАФЕДРА № 5   ТЕМА: Как очистить магнит от мелкой железной стружки </vt:lpstr>
      <vt:lpstr>Проблема</vt:lpstr>
      <vt:lpstr>Решение</vt:lpstr>
      <vt:lpstr>Преимущества</vt:lpstr>
      <vt:lpstr>Вывод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 железной стружки при помощи магнита</dc:title>
  <dc:creator>Узел связи Кольцо</dc:creator>
  <cp:lastModifiedBy>Узел связи Кольцо</cp:lastModifiedBy>
  <cp:revision>4</cp:revision>
  <dcterms:created xsi:type="dcterms:W3CDTF">2024-02-17T16:39:42Z</dcterms:created>
  <dcterms:modified xsi:type="dcterms:W3CDTF">2024-02-17T17:11:19Z</dcterms:modified>
</cp:coreProperties>
</file>