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05FD-6431-4CA4-80C1-B009060134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DCA3-300C-4FD6-8AC3-DDC39030BC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3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 descr="Free vector graphic: Hamburger, Deluxe, Huge, Salad - Free Image 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68" y="2106297"/>
            <a:ext cx="2489605" cy="277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81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2022-11-28T03:38:16Z</dcterms:created>
  <dcterms:modified xsi:type="dcterms:W3CDTF">2022-11-28T03:46:16Z</dcterms:modified>
</cp:coreProperties>
</file>