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8288000" cy="102885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B40C10"/>
    <a:srgbClr val="D40E14"/>
    <a:srgbClr val="A9E0F8"/>
    <a:srgbClr val="1B115C"/>
    <a:srgbClr val="F3F3F3"/>
    <a:srgbClr val="6DCAF3"/>
    <a:srgbClr val="83D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01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2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4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74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79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4896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41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99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62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51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0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5FDF-D7FA-4401-BE6D-16EF2B4DE5A6}" type="datetimeFigureOut">
              <a:rPr lang="es-ES" smtClean="0"/>
              <a:t>24/05/2025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6B8BE-EA37-4CA4-A6F0-618C3BD912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721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ixabay.com/es/mundo-la-tierra-negro-blanco-308065/" TargetMode="External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mundo-la-tierra-negro-blanco-308065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8" y="2729552"/>
            <a:ext cx="1460310" cy="1787856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D7944F36-BA54-467D-9064-1B87A64B1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2409641" y="1493621"/>
            <a:ext cx="377287" cy="350711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5989A71-14E4-484E-A215-10504872BC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4" y="1401351"/>
            <a:ext cx="440597" cy="440597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AA4D125F-0BF3-4C64-AF03-C4C172A865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10232953" y="1481166"/>
            <a:ext cx="377287" cy="350711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79D1ED83-8951-4D93-AE32-E94F3E4B7B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86" y="1388896"/>
            <a:ext cx="440597" cy="440597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7" name="Gráfico 66" descr="Perfil de hombre con relleno sólido">
            <a:extLst>
              <a:ext uri="{FF2B5EF4-FFF2-40B4-BE49-F238E27FC236}">
                <a16:creationId xmlns:a16="http://schemas.microsoft.com/office/drawing/2014/main" id="{3E21ED56-333A-40DA-BB61-9F3A5E0AEA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32537" y="1438845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39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8" y="2729552"/>
            <a:ext cx="1460310" cy="1787856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D5989A71-14E4-484E-A215-10504872BC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74" y="1401351"/>
            <a:ext cx="440597" cy="440597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79D1ED83-8951-4D93-AE32-E94F3E4B7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2786" y="1388896"/>
            <a:ext cx="440597" cy="440597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3034584"/>
            <a:ext cx="7614000" cy="706954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Gráfico 2" descr="Euro con relleno sólido">
            <a:extLst>
              <a:ext uri="{FF2B5EF4-FFF2-40B4-BE49-F238E27FC236}">
                <a16:creationId xmlns:a16="http://schemas.microsoft.com/office/drawing/2014/main" id="{CDBED6B0-687B-4A20-A521-7355EA14E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8865" y="1467521"/>
            <a:ext cx="378000" cy="378000"/>
          </a:xfrm>
          <a:prstGeom prst="rect">
            <a:avLst/>
          </a:prstGeom>
        </p:spPr>
      </p:pic>
      <p:pic>
        <p:nvPicPr>
          <p:cNvPr id="30" name="Gráfico 29" descr="Perfil de hombre con relleno sólido">
            <a:extLst>
              <a:ext uri="{FF2B5EF4-FFF2-40B4-BE49-F238E27FC236}">
                <a16:creationId xmlns:a16="http://schemas.microsoft.com/office/drawing/2014/main" id="{67B46BE7-D948-4139-9393-B92BC4E38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32537" y="1434367"/>
            <a:ext cx="378000" cy="378000"/>
          </a:xfrm>
          <a:prstGeom prst="rect">
            <a:avLst/>
          </a:prstGeom>
        </p:spPr>
      </p:pic>
      <p:pic>
        <p:nvPicPr>
          <p:cNvPr id="31" name="Gráfico 30" descr="Perfil de hombre con relleno sólido">
            <a:extLst>
              <a:ext uri="{FF2B5EF4-FFF2-40B4-BE49-F238E27FC236}">
                <a16:creationId xmlns:a16="http://schemas.microsoft.com/office/drawing/2014/main" id="{FD1E6044-1C4E-44B7-927F-9D17A82FC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2765" y="1434367"/>
            <a:ext cx="378000" cy="3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3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superiores redondeadas 3">
            <a:extLst>
              <a:ext uri="{FF2B5EF4-FFF2-40B4-BE49-F238E27FC236}">
                <a16:creationId xmlns:a16="http://schemas.microsoft.com/office/drawing/2014/main" id="{C89156A5-B60A-4BC4-BF6A-B5F700AB4FD8}"/>
              </a:ext>
            </a:extLst>
          </p:cNvPr>
          <p:cNvSpPr/>
          <p:nvPr/>
        </p:nvSpPr>
        <p:spPr>
          <a:xfrm>
            <a:off x="0" y="0"/>
            <a:ext cx="18288000" cy="846161"/>
          </a:xfrm>
          <a:prstGeom prst="round2SameRect">
            <a:avLst/>
          </a:prstGeom>
          <a:solidFill>
            <a:srgbClr val="6DC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6EF74FD-6589-4506-B6A5-870EF2DC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" y="-218365"/>
            <a:ext cx="1282890" cy="1282890"/>
          </a:xfrm>
          <a:prstGeom prst="rect">
            <a:avLst/>
          </a:prstGeom>
          <a:effectLst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BACC90D-3C40-4D07-AA8E-290A177A1739}"/>
              </a:ext>
            </a:extLst>
          </p:cNvPr>
          <p:cNvSpPr/>
          <p:nvPr/>
        </p:nvSpPr>
        <p:spPr>
          <a:xfrm>
            <a:off x="504967" y="2729552"/>
            <a:ext cx="17319009" cy="755903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75DD426-2787-4337-99FF-B3DAB02E6273}"/>
              </a:ext>
            </a:extLst>
          </p:cNvPr>
          <p:cNvSpPr/>
          <p:nvPr/>
        </p:nvSpPr>
        <p:spPr>
          <a:xfrm>
            <a:off x="504967" y="2729552"/>
            <a:ext cx="1570575" cy="1769877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A9FB5D-FC4D-409B-9F55-AA0F1A1D0507}"/>
              </a:ext>
            </a:extLst>
          </p:cNvPr>
          <p:cNvSpPr/>
          <p:nvPr/>
        </p:nvSpPr>
        <p:spPr>
          <a:xfrm>
            <a:off x="0" y="846160"/>
            <a:ext cx="18288000" cy="1885224"/>
          </a:xfrm>
          <a:prstGeom prst="rect">
            <a:avLst/>
          </a:prstGeom>
          <a:solidFill>
            <a:srgbClr val="1B11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CAC4ADEE-EFBF-47E7-9A0D-2C483ACEA0A3}"/>
              </a:ext>
            </a:extLst>
          </p:cNvPr>
          <p:cNvSpPr/>
          <p:nvPr/>
        </p:nvSpPr>
        <p:spPr>
          <a:xfrm>
            <a:off x="2357027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409B2D5-1F33-488B-9B66-E04D1833213A}"/>
              </a:ext>
            </a:extLst>
          </p:cNvPr>
          <p:cNvSpPr/>
          <p:nvPr/>
        </p:nvSpPr>
        <p:spPr>
          <a:xfrm>
            <a:off x="4162151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A5B4E86-036E-4A5A-BE89-9A3F79D00F6C}"/>
              </a:ext>
            </a:extLst>
          </p:cNvPr>
          <p:cNvSpPr/>
          <p:nvPr/>
        </p:nvSpPr>
        <p:spPr>
          <a:xfrm>
            <a:off x="5967275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1EBF8837-6DB1-4CE6-ABD4-7956F281C0FA}"/>
              </a:ext>
            </a:extLst>
          </p:cNvPr>
          <p:cNvSpPr/>
          <p:nvPr/>
        </p:nvSpPr>
        <p:spPr>
          <a:xfrm>
            <a:off x="7772400" y="1425624"/>
            <a:ext cx="1661615" cy="1265289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302C20BD-D3F5-4862-81F4-F9DB6BEF8CAC}"/>
              </a:ext>
            </a:extLst>
          </p:cNvPr>
          <p:cNvSpPr/>
          <p:nvPr/>
        </p:nvSpPr>
        <p:spPr>
          <a:xfrm>
            <a:off x="10161539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3D006DD-6ACE-4E78-9DE1-08C0C3C3B9E3}"/>
              </a:ext>
            </a:extLst>
          </p:cNvPr>
          <p:cNvSpPr/>
          <p:nvPr/>
        </p:nvSpPr>
        <p:spPr>
          <a:xfrm>
            <a:off x="11966663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1E19BF7A-EC56-475C-843E-08D441AFC1A6}"/>
              </a:ext>
            </a:extLst>
          </p:cNvPr>
          <p:cNvSpPr/>
          <p:nvPr/>
        </p:nvSpPr>
        <p:spPr>
          <a:xfrm>
            <a:off x="13771787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93481EB2-EB15-4043-AFA3-76F1EA4A682A}"/>
              </a:ext>
            </a:extLst>
          </p:cNvPr>
          <p:cNvSpPr/>
          <p:nvPr/>
        </p:nvSpPr>
        <p:spPr>
          <a:xfrm>
            <a:off x="15576912" y="1425624"/>
            <a:ext cx="1661615" cy="126720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BCDD21E-E97B-44B8-B23C-6338849498BA}"/>
              </a:ext>
            </a:extLst>
          </p:cNvPr>
          <p:cNvSpPr/>
          <p:nvPr/>
        </p:nvSpPr>
        <p:spPr>
          <a:xfrm>
            <a:off x="4018642" y="901557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4BEDFD5F-E093-4F57-BC3D-A0CDF6DE9ABF}"/>
              </a:ext>
            </a:extLst>
          </p:cNvPr>
          <p:cNvSpPr/>
          <p:nvPr/>
        </p:nvSpPr>
        <p:spPr>
          <a:xfrm>
            <a:off x="11823154" y="912162"/>
            <a:ext cx="3753758" cy="468000"/>
          </a:xfrm>
          <a:prstGeom prst="roundRect">
            <a:avLst>
              <a:gd name="adj" fmla="val 50000"/>
            </a:avLst>
          </a:prstGeom>
          <a:solidFill>
            <a:srgbClr val="B40C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AEC94F4B-2523-4FAE-8E21-D748BBCBC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0" y="1493621"/>
            <a:ext cx="378512" cy="356869"/>
          </a:xfrm>
          <a:prstGeom prst="rect">
            <a:avLst/>
          </a:prstGeom>
        </p:spPr>
      </p:pic>
      <p:pic>
        <p:nvPicPr>
          <p:cNvPr id="53" name="Imagen 52">
            <a:extLst>
              <a:ext uri="{FF2B5EF4-FFF2-40B4-BE49-F238E27FC236}">
                <a16:creationId xmlns:a16="http://schemas.microsoft.com/office/drawing/2014/main" id="{9A339678-FEE8-470B-99E8-AB65CF4B3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3" y="1493621"/>
            <a:ext cx="338356" cy="333962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EB69F162-70D1-46C2-9F72-54B5631BC2FA}"/>
              </a:ext>
            </a:extLst>
          </p:cNvPr>
          <p:cNvSpPr/>
          <p:nvPr/>
        </p:nvSpPr>
        <p:spPr>
          <a:xfrm>
            <a:off x="2178758" y="2786780"/>
            <a:ext cx="7540840" cy="7317344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DC0CCB5E-1799-436E-8DF1-2A1E58DB7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0625" y="1481166"/>
            <a:ext cx="338356" cy="333962"/>
          </a:xfrm>
          <a:prstGeom prst="rect">
            <a:avLst/>
          </a:prstGeom>
        </p:spPr>
      </p:pic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9AD57-1A27-46DA-8A87-3E70F5BA86C9}"/>
              </a:ext>
            </a:extLst>
          </p:cNvPr>
          <p:cNvSpPr/>
          <p:nvPr/>
        </p:nvSpPr>
        <p:spPr>
          <a:xfrm>
            <a:off x="9964787" y="2797384"/>
            <a:ext cx="7540840" cy="7318800"/>
          </a:xfrm>
          <a:prstGeom prst="rect">
            <a:avLst/>
          </a:prstGeom>
          <a:solidFill>
            <a:srgbClr val="FFFFFF"/>
          </a:solidFill>
          <a:ln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Gráfico 2" descr="Euro con relleno sólido">
            <a:extLst>
              <a:ext uri="{FF2B5EF4-FFF2-40B4-BE49-F238E27FC236}">
                <a16:creationId xmlns:a16="http://schemas.microsoft.com/office/drawing/2014/main" id="{CDBED6B0-687B-4A20-A521-7355EA14E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28462" y="1482555"/>
            <a:ext cx="378000" cy="378000"/>
          </a:xfrm>
          <a:prstGeom prst="rect">
            <a:avLst/>
          </a:prstGeom>
        </p:spPr>
      </p:pic>
      <p:pic>
        <p:nvPicPr>
          <p:cNvPr id="29" name="Gráfico 28" descr="Euro con relleno sólido">
            <a:extLst>
              <a:ext uri="{FF2B5EF4-FFF2-40B4-BE49-F238E27FC236}">
                <a16:creationId xmlns:a16="http://schemas.microsoft.com/office/drawing/2014/main" id="{27FA9D52-0726-45B1-84BB-9E7836279F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07305" y="1493621"/>
            <a:ext cx="378000" cy="378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F69954D9-E2F5-4230-A1EE-4E9A6B18E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2409641" y="1493621"/>
            <a:ext cx="377287" cy="350711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8CED0B67-1D6C-4505-A660-8C002F37A5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10251089" y="1485246"/>
            <a:ext cx="377287" cy="35071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790B966A-8AC8-4067-8EBD-68791D973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663" y="1503686"/>
            <a:ext cx="378512" cy="3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32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Vanessa Flores Rivera</dc:creator>
  <cp:lastModifiedBy>Vanessa Flores Rivera</cp:lastModifiedBy>
  <cp:revision>11</cp:revision>
  <dcterms:created xsi:type="dcterms:W3CDTF">2025-05-24T17:45:34Z</dcterms:created>
  <dcterms:modified xsi:type="dcterms:W3CDTF">2025-05-24T23:06:27Z</dcterms:modified>
</cp:coreProperties>
</file>