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2" r:id="rId5"/>
    <p:sldId id="258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3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Triángulo isósceles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 smtClean="0"/>
            </a:lvl1pPr>
          </a:lstStyle>
          <a:p>
            <a:pPr>
              <a:defRPr/>
            </a:pPr>
            <a:fld id="{5764444C-952F-4BBD-BEE1-71A4F8CD88B3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6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4054D8-411F-4032-96DA-D36474FC90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58724-C11B-4F0D-A495-FB7D1CCEDC75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2FA10-C628-4A9C-A9BC-7DDAA9340D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096CD-FC62-449C-8F4E-AA9D8B47D558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536D3-D612-4EB5-BF6A-F847ADAB03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20E02-1222-49C9-B45B-A7D7F80C0A67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FB20-ED4D-4D4D-8E6A-6DF823A4FC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Triángulo rectángulo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7 Triángulo isósceles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10 Conector recto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23C2D-A324-4BA7-AB07-E2A212497790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8064D-0763-46F5-B520-A05C6D5356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81B39-476D-430A-A5F9-60BBE80054C9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2A11C-1336-4642-92DE-E6FBE073A37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0CFFC-CFB2-46BB-9A6F-4430C5617C13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3AE25721-3B79-4D2C-908A-FF1D1DB165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71ACE-3A2D-4BEB-A8C1-D7AEB93A3604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86A7-BE63-4F35-972B-91E7EDA81C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C9EE6-3FD9-4A92-BE0C-575012503BC5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B2821-F79C-45F9-BA4D-01DFBE8B9F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C58B7EC7-B9EF-4C03-B269-6BE7F5082E57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98A2C72F-A3AE-4676-9346-25E7425C3D0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9790F88B-2A21-4B4A-85F4-46BA34551525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 smtClean="0"/>
            </a:lvl1pPr>
          </a:lstStyle>
          <a:p>
            <a:pPr>
              <a:defRPr/>
            </a:pPr>
            <a:fld id="{ADDFF74B-8257-4EB3-B7E0-E34DCE801BB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0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78456D-CD28-43C7-BA38-5F07EB225D0C}" type="datetimeFigureOut">
              <a:rPr lang="es-ES"/>
              <a:pPr>
                <a:defRPr/>
              </a:pPr>
              <a:t>30/07/2015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94C78B-0E28-4F0D-8B8A-C5E5A21B2B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8" r:id="rId6"/>
    <p:sldLayoutId id="2147483669" r:id="rId7"/>
    <p:sldLayoutId id="2147483677" r:id="rId8"/>
    <p:sldLayoutId id="2147483678" r:id="rId9"/>
    <p:sldLayoutId id="2147483670" r:id="rId10"/>
    <p:sldLayoutId id="2147483671" r:id="rId11"/>
  </p:sldLayoutIdLst>
  <p:txStyles>
    <p:titleStyle>
      <a:lvl1pPr marL="484188" algn="l" rtl="0" fontAlgn="base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fontAlgn="base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DvgL58h_Y" TargetMode="External"/><Relationship Id="rId2" Type="http://schemas.openxmlformats.org/officeDocument/2006/relationships/hyperlink" Target="https://www.youtube.com/watch?v=9p1yBlV7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C9YNz-h8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pwg4zQldmg" TargetMode="External"/><Relationship Id="rId2" Type="http://schemas.openxmlformats.org/officeDocument/2006/relationships/hyperlink" Target="https://www.youtube.com/watch?v=nflELAQMju4&amp;list=FL6i-9s-BZ3luPzcNCq79GtA&amp;index=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cHzUHlxQ7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Cómo perder el tiempo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/>
              <a:t>Procesos 2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/>
              <a:t>Relato interactivo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/>
              <a:t>Vanesa Grisales Arredondo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6100" y="5556"/>
            <a:ext cx="8229600" cy="1399033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I</a:t>
            </a: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nspiración y referencias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smtClean="0"/>
              <a:t>Quise basarme en la descripción de mí misma con el desarrollo de una rutina diaria poco habitual, con ésta pretendo mostrar mi actitud y mi manera de ver las cosas de un modo divertido.</a:t>
            </a:r>
          </a:p>
          <a:p>
            <a:pPr algn="just"/>
            <a:endParaRPr lang="es-ES" sz="2000" smtClean="0"/>
          </a:p>
          <a:p>
            <a:pPr algn="just"/>
            <a:endParaRPr lang="es-ES" sz="2000" smtClean="0"/>
          </a:p>
          <a:p>
            <a:pPr algn="just">
              <a:buFont typeface="Wingdings 2" pitchFamily="18" charset="2"/>
              <a:buNone/>
            </a:pPr>
            <a:r>
              <a:rPr lang="es-ES" sz="2000" b="1" smtClean="0"/>
              <a:t>Referencias:</a:t>
            </a:r>
          </a:p>
          <a:p>
            <a:pPr algn="just"/>
            <a:r>
              <a:rPr lang="es-ES" sz="2000" smtClean="0">
                <a:hlinkClick r:id="rId2"/>
              </a:rPr>
              <a:t>https://www.youtube.com/watch?v=9p1yBlV7Ges</a:t>
            </a:r>
            <a:r>
              <a:rPr lang="es-ES" sz="2000" smtClean="0"/>
              <a:t>  (Interactive zombie movie adventure)</a:t>
            </a:r>
          </a:p>
          <a:p>
            <a:pPr algn="just"/>
            <a:r>
              <a:rPr lang="es-ES" sz="2000" smtClean="0">
                <a:hlinkClick r:id="rId3"/>
              </a:rPr>
              <a:t>https://www.youtube.com/watch?v=9VDvgL58h_Y</a:t>
            </a:r>
            <a:r>
              <a:rPr lang="es-ES" sz="2000" smtClean="0"/>
              <a:t>      </a:t>
            </a:r>
          </a:p>
          <a:p>
            <a:pPr algn="just"/>
            <a:r>
              <a:rPr lang="es-ES" sz="2000" smtClean="0"/>
              <a:t>(The Horribly Slow Murderer with the Extremely Inefficient Weapon)</a:t>
            </a:r>
          </a:p>
          <a:p>
            <a:pPr algn="just"/>
            <a:r>
              <a:rPr lang="es-ES" sz="2000" smtClean="0">
                <a:hlinkClick r:id="rId4"/>
              </a:rPr>
              <a:t>https://www.youtube.com/watch?v=kC9YNz-h828</a:t>
            </a:r>
            <a:r>
              <a:rPr lang="es-ES" sz="2000" smtClean="0"/>
              <a:t>   </a:t>
            </a:r>
          </a:p>
          <a:p>
            <a:pPr algn="just">
              <a:buFont typeface="Wingdings 2" pitchFamily="18" charset="2"/>
              <a:buNone/>
            </a:pPr>
            <a:r>
              <a:rPr lang="es-ES" sz="2000" smtClean="0"/>
              <a:t>     (Viendo Como Estudiante En Supletorios)</a:t>
            </a:r>
          </a:p>
          <a:p>
            <a:pPr algn="just"/>
            <a:endParaRPr lang="es-ES" sz="2000" smtClean="0"/>
          </a:p>
          <a:p>
            <a:pPr algn="just"/>
            <a:endParaRPr lang="es-ES" sz="2000" smtClean="0"/>
          </a:p>
          <a:p>
            <a:pPr algn="just"/>
            <a:endParaRPr lang="es-ES" sz="2000" smtClean="0"/>
          </a:p>
          <a:p>
            <a:pPr algn="just"/>
            <a:endParaRPr lang="es-E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CO" smtClean="0">
                <a:ln>
                  <a:noFill/>
                </a:ln>
                <a:effectLst/>
              </a:rPr>
              <a:t>Videos que usé </a:t>
            </a:r>
            <a:r>
              <a:rPr lang="es-CO" sz="1800" smtClean="0">
                <a:ln>
                  <a:noFill/>
                </a:ln>
                <a:effectLst/>
              </a:rPr>
              <a:t/>
            </a:r>
            <a:br>
              <a:rPr lang="es-CO" sz="1800" smtClean="0">
                <a:ln>
                  <a:noFill/>
                </a:ln>
                <a:effectLst/>
              </a:rPr>
            </a:br>
            <a:r>
              <a:rPr lang="es-CO" sz="1800" smtClean="0">
                <a:ln>
                  <a:noFill/>
                </a:ln>
                <a:effectLst/>
              </a:rPr>
              <a:t> no están sujetos a derechos de autor</a:t>
            </a:r>
            <a:endParaRPr lang="es-ES" sz="1800" smtClean="0">
              <a:ln>
                <a:noFill/>
              </a:ln>
              <a:effectLst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smtClean="0">
                <a:hlinkClick r:id="rId2"/>
              </a:rPr>
              <a:t>https://www.youtube.com/watch?v=nflELAQMju4&amp;list=FL6i-9s-BZ3luPzcNCq79GtA&amp;index=7</a:t>
            </a:r>
            <a:endParaRPr lang="es-ES" smtClean="0"/>
          </a:p>
          <a:p>
            <a:r>
              <a:rPr lang="es-ES" smtClean="0">
                <a:hlinkClick r:id="rId3"/>
              </a:rPr>
              <a:t>https://www.youtube.com/watch?v=2pwg4zQldmg</a:t>
            </a:r>
            <a:endParaRPr lang="es-ES" smtClean="0"/>
          </a:p>
          <a:p>
            <a:r>
              <a:rPr lang="es-ES" smtClean="0">
                <a:hlinkClick r:id="rId4"/>
              </a:rPr>
              <a:t>https://www.youtube.com/watch?v=ncHzUHlxQ7U</a:t>
            </a:r>
            <a:endParaRPr lang="es-ES" smtClean="0"/>
          </a:p>
          <a:p>
            <a:pPr>
              <a:buFont typeface="Wingdings 2" pitchFamily="18" charset="2"/>
              <a:buNone/>
            </a:pP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Temática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5362" name="2 Marcador de contenido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algn="just"/>
            <a:r>
              <a:rPr lang="es-ES" smtClean="0"/>
              <a:t>En algunas ocasiones intentamos evadir nuestras responsabilidades y obligaciones y nos distraemos con facilidad hasta llegar al punto de no hacer las cosas, en el video quise mostrar esto; ya que es algo que frecuentemente nos ocurre a muchos, realizando una rutina “habitual” que muestre lo que hago al llegar a mi casa.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Storyboard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pic>
        <p:nvPicPr>
          <p:cNvPr id="16386" name="7 Marcador de contenido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1628775"/>
            <a:ext cx="6840537" cy="4970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981075"/>
            <a:ext cx="7542212" cy="48244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3 Marcador de contenido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7088" y="836613"/>
            <a:ext cx="7345362" cy="5337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52536" y="2420888"/>
            <a:ext cx="5383251" cy="936104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Flujograma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4670"/>
          <a:stretch>
            <a:fillRect/>
          </a:stretch>
        </p:blipFill>
        <p:spPr>
          <a:xfrm>
            <a:off x="3419475" y="115888"/>
            <a:ext cx="5545138" cy="6597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Video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0482" name="2 Marcador de contenido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r>
              <a:rPr lang="es-CO" dirty="0"/>
              <a:t>https://www.youtube.com/watch?v=HT5kcgqOoC8</a:t>
            </a:r>
            <a:endParaRPr lang="es-C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129</TotalTime>
  <Words>164</Words>
  <Application>Microsoft Office PowerPoint</Application>
  <PresentationFormat>Presentación en pantalla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Brío</vt:lpstr>
      <vt:lpstr>Cómo perder el tiempo</vt:lpstr>
      <vt:lpstr>Inspiración y referencias</vt:lpstr>
      <vt:lpstr>Videos que usé   no están sujetos a derechos de autor</vt:lpstr>
      <vt:lpstr>Temática</vt:lpstr>
      <vt:lpstr>Storyboard</vt:lpstr>
      <vt:lpstr>Presentación de PowerPoint</vt:lpstr>
      <vt:lpstr>Presentación de PowerPoint</vt:lpstr>
      <vt:lpstr>Flujograma</vt:lpstr>
      <vt:lpstr>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no estudiar</dc:title>
  <dc:creator>GABRIEL!</dc:creator>
  <cp:lastModifiedBy>GABRIEL!</cp:lastModifiedBy>
  <cp:revision>10</cp:revision>
  <dcterms:created xsi:type="dcterms:W3CDTF">2015-07-20T22:51:54Z</dcterms:created>
  <dcterms:modified xsi:type="dcterms:W3CDTF">2015-07-31T01:09:33Z</dcterms:modified>
</cp:coreProperties>
</file>