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8"/>
  </p:notesMasterIdLst>
  <p:sldIdLst>
    <p:sldId id="274" r:id="rId5"/>
    <p:sldId id="307" r:id="rId6"/>
    <p:sldId id="30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19" autoAdjust="0"/>
  </p:normalViewPr>
  <p:slideViewPr>
    <p:cSldViewPr snapToGrid="0">
      <p:cViewPr varScale="1">
        <p:scale>
          <a:sx n="56" d="100"/>
          <a:sy n="56" d="100"/>
        </p:scale>
        <p:origin x="6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Grooming </a:t>
          </a:r>
          <a:br>
            <a:rPr lang="en-US" dirty="0"/>
          </a:br>
          <a:r>
            <a:rPr lang="en-US" dirty="0"/>
            <a:t>(Basic, Deluxe, Nail trims)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Walking (Daily or Groups)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Boarding (Overnight, including weekends)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Training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(Private, Group and Puppy training)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>
        <a:solidFill>
          <a:schemeClr val="accent1"/>
        </a:solidFill>
      </dgm:spPr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g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>
        <a:solidFill>
          <a:schemeClr val="accent1"/>
        </a:solidFill>
      </dgm:spPr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w prints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>
        <a:solidFill>
          <a:schemeClr val="accent1"/>
        </a:solidFill>
      </dgm:spPr>
    </dgm:pt>
    <dgm:pt modelId="{39509775-983E-4110-B989-EE2CD6514BE0}" type="pres">
      <dgm:prSet presAssocID="{1C383F32-22E8-4F62-A3E0-BDC3D5F48992}" presName="iconRect" presStyleLbl="node1" presStyleIdx="2" presStyleCnt="3" custScaleX="117496" custScaleY="10079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86474" y="151893"/>
          <a:ext cx="1990125" cy="1990125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110599" y="576018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50287" y="2761893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Grooming </a:t>
          </a:r>
          <a:br>
            <a:rPr lang="en-US" sz="1400" kern="1200" dirty="0"/>
          </a:br>
          <a:r>
            <a:rPr lang="en-US" sz="1400" kern="1200" dirty="0"/>
            <a:t>(Basic, Deluxe, Nail trims)</a:t>
          </a:r>
        </a:p>
      </dsp:txBody>
      <dsp:txXfrm>
        <a:off x="50287" y="2761893"/>
        <a:ext cx="3262500" cy="720000"/>
      </dsp:txXfrm>
    </dsp:sp>
    <dsp:sp modelId="{BCD8CDD9-0C56-4401-ADB1-8B48DAB2C96F}">
      <dsp:nvSpPr>
        <dsp:cNvPr id="0" name=""/>
        <dsp:cNvSpPr/>
      </dsp:nvSpPr>
      <dsp:spPr>
        <a:xfrm>
          <a:off x="4519912" y="151893"/>
          <a:ext cx="1990125" cy="1990125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944037" y="576018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883725" y="2761893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Walking (Daily or Groups)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Boarding (Overnight, including weekends)</a:t>
          </a:r>
        </a:p>
      </dsp:txBody>
      <dsp:txXfrm>
        <a:off x="3883725" y="2761893"/>
        <a:ext cx="3262500" cy="720000"/>
      </dsp:txXfrm>
    </dsp:sp>
    <dsp:sp modelId="{FF93E135-77D6-48A0-8871-9BC93D705D06}">
      <dsp:nvSpPr>
        <dsp:cNvPr id="0" name=""/>
        <dsp:cNvSpPr/>
      </dsp:nvSpPr>
      <dsp:spPr>
        <a:xfrm>
          <a:off x="8353350" y="151893"/>
          <a:ext cx="1990125" cy="1990125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677583" y="571473"/>
          <a:ext cx="1341657" cy="11509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717162" y="2761893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Training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(Private, Group and Puppy training)</a:t>
          </a:r>
        </a:p>
      </dsp:txBody>
      <dsp:txXfrm>
        <a:off x="7717162" y="2761893"/>
        <a:ext cx="326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DDDEA-63BC-40A0-8BC0-D6413F38691F}" type="datetimeFigureOut">
              <a:rPr lang="en-US" smtClean="0"/>
              <a:t>10/17/2024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6F76E-E60C-4C54-B47A-C2C406EC8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83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1689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10/17/2024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7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10/17/2024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62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10/17/2024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85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23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1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7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58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10/17/2024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530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8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5219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1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37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2020104020203"/>
              <a:ea typeface="+mn-ea"/>
              <a:cs typeface="+mn-cs"/>
            </a:endParaRPr>
          </a:p>
        </p:txBody>
      </p:sp>
      <p:pic>
        <p:nvPicPr>
          <p:cNvPr id="8" name="Picture 7" descr="A dog looking at the camera">
            <a:extLst>
              <a:ext uri="{FF2B5EF4-FFF2-40B4-BE49-F238E27FC236}">
                <a16:creationId xmlns:a16="http://schemas.microsoft.com/office/drawing/2014/main" id="{F0B92F21-44D0-49F2-B59D-6723737D9B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Nessa’s Pet Care 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2495445"/>
            <a:ext cx="10225530" cy="590321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By: Vanessa Guerrero</a:t>
            </a:r>
          </a:p>
        </p:txBody>
      </p:sp>
    </p:spTree>
    <p:extLst>
      <p:ext uri="{BB962C8B-B14F-4D97-AF65-F5344CB8AC3E}">
        <p14:creationId xmlns:p14="http://schemas.microsoft.com/office/powerpoint/2010/main" val="1205248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4D1E-BA60-4A23-8EBC-1159C82F9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offered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65AA958D-239A-4E9F-9880-A6024BBB0D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6822302"/>
              </p:ext>
            </p:extLst>
          </p:nvPr>
        </p:nvGraphicFramePr>
        <p:xfrm>
          <a:off x="581025" y="2341563"/>
          <a:ext cx="11029950" cy="3633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33271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E8B2F-5982-4820-3F04-0CE018933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5D316-3345-F86F-5324-F9B819EF2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5049141" cy="363448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u="sng" dirty="0"/>
              <a:t>Pet Ownership Statistics by State in 2024</a:t>
            </a:r>
          </a:p>
          <a:p>
            <a:pPr>
              <a:buFontTx/>
              <a:buChar char="-"/>
            </a:pPr>
            <a:r>
              <a:rPr lang="en-US" dirty="0"/>
              <a:t>Found it on worldpopulationreview.com</a:t>
            </a:r>
          </a:p>
          <a:p>
            <a:pPr>
              <a:buFontTx/>
              <a:buChar char="-"/>
            </a:pPr>
            <a:r>
              <a:rPr lang="en-US" dirty="0"/>
              <a:t>Offers insights on how many households per states have pets shown in %, how many dog owners and cat owners in that percentage, avg number of dogs /cats</a:t>
            </a:r>
          </a:p>
          <a:p>
            <a:pPr>
              <a:buFontTx/>
              <a:buChar char="-"/>
            </a:pPr>
            <a:r>
              <a:rPr lang="en-US" dirty="0"/>
              <a:t>Unique info on offering a “Dog Devotion Score” and interesting information on who would spend $4k to save dog and stay at a job they dislike</a:t>
            </a:r>
          </a:p>
          <a:p>
            <a:pPr>
              <a:buFontTx/>
              <a:buChar char="-"/>
            </a:pPr>
            <a:r>
              <a:rPr lang="en-US" dirty="0"/>
              <a:t>Analyzed this data by state to see which state was a good place to expand after starting my business in Chicago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BCEEBD-5DFF-6FAF-8907-23CBC3C36CB3}"/>
              </a:ext>
            </a:extLst>
          </p:cNvPr>
          <p:cNvSpPr txBox="1"/>
          <p:nvPr/>
        </p:nvSpPr>
        <p:spPr>
          <a:xfrm>
            <a:off x="6366933" y="2374364"/>
            <a:ext cx="524387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Searches of “Dog Grooming” in Chicago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600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Found it on Google Trends</a:t>
            </a:r>
          </a:p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Showed through a popularity score out of 100, how often “Dog grooming” was searched of people living in Chicago in the past 12 months</a:t>
            </a:r>
          </a:p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Reinforced the idea of starting a pet care service business that offered dog grooming since the other set of data didn’t offer much insight on Chicago, only Illinois as a whole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9221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56C3F92-CC28-42D8-BF09-0770755510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16C154-5A0F-4CDC-8C15-D2E2158464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A6D3478-2986-4664-940C-67E0CAA21E0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Animal magnetism</Template>
  <TotalTime>78</TotalTime>
  <Words>210</Words>
  <Application>Microsoft Office PowerPoint</Application>
  <PresentationFormat>Widescreen</PresentationFormat>
  <Paragraphs>22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Franklin Gothic Book</vt:lpstr>
      <vt:lpstr>Franklin Gothic Demi</vt:lpstr>
      <vt:lpstr>Wingdings 2</vt:lpstr>
      <vt:lpstr>DividendVTI</vt:lpstr>
      <vt:lpstr>Nessa’s Pet Care Services</vt:lpstr>
      <vt:lpstr>Services offered</vt:lpstr>
      <vt:lpstr>Market Research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Vanessa Guerrero</dc:creator>
  <cp:lastModifiedBy>Vanessa Guerrero</cp:lastModifiedBy>
  <cp:revision>2</cp:revision>
  <dcterms:created xsi:type="dcterms:W3CDTF">2024-10-18T03:11:45Z</dcterms:created>
  <dcterms:modified xsi:type="dcterms:W3CDTF">2024-10-18T04:41:32Z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