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4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Grooming </a:t>
          </a:r>
          <a:br>
            <a:rPr lang="en-US" dirty="0"/>
          </a:br>
          <a:r>
            <a:rPr lang="en-US" dirty="0"/>
            <a:t>(Basic, Deluxe, Nail trims)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Walking, Boarding (Overnight, including weekends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Training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(Group and Puppy training)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ScaleX="117496" custScaleY="10079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Grooming </a:t>
          </a:r>
          <a:br>
            <a:rPr lang="en-US" sz="1700" kern="1200" dirty="0"/>
          </a:br>
          <a:r>
            <a:rPr lang="en-US" sz="1700" kern="1200" dirty="0"/>
            <a:t>(Basic, Deluxe, Nail trims)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Walking, Boarding (Overnight, including weekends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677583" y="571473"/>
          <a:ext cx="1341657" cy="1150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Training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(Group and Puppy training)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Nessa’s Pet Care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By: Vanessa Guerrero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offered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452998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8B2F-5982-4820-3F04-0CE01893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D316-3345-F86F-5324-F9B819EF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049141" cy="36344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/>
              <a:t>Pet Ownership Statistics by State in 2024</a:t>
            </a:r>
          </a:p>
          <a:p>
            <a:pPr>
              <a:buFontTx/>
              <a:buChar char="-"/>
            </a:pPr>
            <a:r>
              <a:rPr lang="en-US" dirty="0"/>
              <a:t>Found it on worldpopulationreview.com</a:t>
            </a:r>
          </a:p>
          <a:p>
            <a:pPr>
              <a:buFontTx/>
              <a:buChar char="-"/>
            </a:pPr>
            <a:r>
              <a:rPr lang="en-US" dirty="0"/>
              <a:t>Offers insights on how many households per states have pets shown in %, how many dog owners and cat owners in that percentage, avg number of dogs /cats</a:t>
            </a:r>
          </a:p>
          <a:p>
            <a:pPr>
              <a:buFontTx/>
              <a:buChar char="-"/>
            </a:pPr>
            <a:r>
              <a:rPr lang="en-US" dirty="0"/>
              <a:t>Unique info on offering a “Dog Devotion Score” and interesting information on who would spend $4k to save dog and stay at a job they dislike</a:t>
            </a:r>
          </a:p>
          <a:p>
            <a:pPr>
              <a:buFontTx/>
              <a:buChar char="-"/>
            </a:pPr>
            <a:r>
              <a:rPr lang="en-US" dirty="0"/>
              <a:t>Analyzed this data by state to see which state was a good place to expand after starting my business in Chicago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CEEBD-5DFF-6FAF-8907-23CBC3C36CB3}"/>
              </a:ext>
            </a:extLst>
          </p:cNvPr>
          <p:cNvSpPr txBox="1"/>
          <p:nvPr/>
        </p:nvSpPr>
        <p:spPr>
          <a:xfrm>
            <a:off x="6366933" y="2374364"/>
            <a:ext cx="52438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Searches of “Dog Grooming” in Chicago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 it on Google Trends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Showed through a popularity score out of 100, how often “Dog grooming” was searched of people living in Chicago in the past 12 months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Reinforced the idea of starting a pet care service business that offered dog grooming since the other set of data didn’t offer much insight on Chicago, only Illinois as a whole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221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Animal magnetism</Template>
  <TotalTime>33</TotalTime>
  <Words>203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Demi</vt:lpstr>
      <vt:lpstr>Wingdings 2</vt:lpstr>
      <vt:lpstr>DividendVTI</vt:lpstr>
      <vt:lpstr>Nessa’s Pet Care Services</vt:lpstr>
      <vt:lpstr>Services offered</vt:lpstr>
      <vt:lpstr>Market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Guerrero</dc:creator>
  <cp:lastModifiedBy>Vanessa Guerrero</cp:lastModifiedBy>
  <cp:revision>1</cp:revision>
  <dcterms:created xsi:type="dcterms:W3CDTF">2024-10-18T03:11:45Z</dcterms:created>
  <dcterms:modified xsi:type="dcterms:W3CDTF">2024-10-18T03:44:57Z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