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Lst>
  <p:sldSz cx="9144000" cy="5143500" type="screen16x9"/>
  <p:notesSz cx="6858000" cy="9144000"/>
  <p:embeddedFontLst>
    <p:embeddedFont>
      <p:font typeface="Open Sans" panose="020B0606030504020204" pitchFamily="34" charset="0"/>
      <p:regular r:id="rId26"/>
      <p:bold r:id="rId27"/>
      <p:italic r:id="rId28"/>
      <p:boldItalic r:id="rId29"/>
    </p:embeddedFont>
    <p:embeddedFont>
      <p:font typeface="Rajdhani"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3548D3-5908-4CC5-A028-6EF97712394B}">
  <a:tblStyle styleId="{C03548D3-5908-4CC5-A028-6EF9771239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0.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7239000" cy="1584840"/>
        </p:xfrm>
        <a:graphic>
          <a:graphicData uri="http://schemas.openxmlformats.org/drawingml/2006/table">
            <a:tbl>
              <a:tblPr>
                <a:noFill/>
                <a:tableStyleId>{C03548D3-5908-4CC5-A028-6EF97712394B}</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HP PROBOOK 640 G3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DDR4 - 2123 8GB</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Disco solido SSD 256GB</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63" name="Google Shape;163;p39"/>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64" name="Google Shape;164;p39"/>
          <p:cNvGraphicFramePr/>
          <p:nvPr/>
        </p:nvGraphicFramePr>
        <p:xfrm>
          <a:off x="952500" y="1809750"/>
          <a:ext cx="7239000" cy="1609415"/>
        </p:xfrm>
        <a:graphic>
          <a:graphicData uri="http://schemas.openxmlformats.org/drawingml/2006/table">
            <a:tbl>
              <a:tblPr>
                <a:noFill/>
                <a:tableStyleId>{C03548D3-5908-4CC5-A028-6EF97712394B}</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lnSpc>
                          <a:spcPct val="120000"/>
                        </a:lnSpc>
                        <a:spcBef>
                          <a:spcPts val="1400"/>
                        </a:spcBef>
                        <a:spcAft>
                          <a:spcPts val="1100"/>
                        </a:spcAft>
                        <a:buNone/>
                      </a:pPr>
                      <a:r>
                        <a:rPr lang="es">
                          <a:latin typeface="Open Sans"/>
                          <a:ea typeface="Open Sans"/>
                          <a:cs typeface="Open Sans"/>
                          <a:sym typeface="Open Sans"/>
                        </a:rPr>
                        <a:t>GIGABYTE B450M DS3H</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solidFill>
                            <a:schemeClr val="dk1"/>
                          </a:solidFill>
                          <a:highlight>
                            <a:schemeClr val="lt2"/>
                          </a:highlight>
                          <a:latin typeface="Open Sans"/>
                          <a:ea typeface="Open Sans"/>
                          <a:cs typeface="Open Sans"/>
                          <a:sym typeface="Open Sans"/>
                        </a:rPr>
                        <a:t>MEMORIA RAM DDR4 8 GB PC 2666 MHZ</a:t>
                      </a:r>
                      <a:endParaRPr>
                        <a:highlight>
                          <a:schemeClr val="lt2"/>
                        </a:highlight>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Disco Duro Sata Interno Para Pc De 1 Tera</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70" name="Google Shape;170;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1" name="Google Shape;171;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2" name="Google Shape;172;p40"/>
          <p:cNvGraphicFramePr/>
          <p:nvPr/>
        </p:nvGraphicFramePr>
        <p:xfrm>
          <a:off x="952500" y="2114550"/>
          <a:ext cx="7239000" cy="1627640"/>
        </p:xfrm>
        <a:graphic>
          <a:graphicData uri="http://schemas.openxmlformats.org/drawingml/2006/table">
            <a:tbl>
              <a:tblPr>
                <a:noFill/>
                <a:tableStyleId>{C03548D3-5908-4CC5-A028-6EF97712394B}</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Intel Celeron 430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139700" lvl="0" indent="0" algn="l" rtl="0">
                        <a:lnSpc>
                          <a:spcPct val="118000"/>
                        </a:lnSpc>
                        <a:spcBef>
                          <a:spcPts val="0"/>
                        </a:spcBef>
                        <a:spcAft>
                          <a:spcPts val="600"/>
                        </a:spcAft>
                        <a:buNone/>
                      </a:pPr>
                      <a:r>
                        <a:rPr lang="es">
                          <a:solidFill>
                            <a:schemeClr val="dk1"/>
                          </a:solidFill>
                          <a:highlight>
                            <a:srgbClr val="FFFFFF"/>
                          </a:highlight>
                          <a:latin typeface="Open Sans"/>
                          <a:ea typeface="Open Sans"/>
                          <a:cs typeface="Open Sans"/>
                          <a:sym typeface="Open Sans"/>
                        </a:rPr>
                        <a:t>Tarjeta Madre G41 Socket 775 Ddr3 4usb</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139700" lvl="0" indent="0" algn="l" rtl="0">
                        <a:lnSpc>
                          <a:spcPct val="118000"/>
                        </a:lnSpc>
                        <a:spcBef>
                          <a:spcPts val="0"/>
                        </a:spcBef>
                        <a:spcAft>
                          <a:spcPts val="600"/>
                        </a:spcAft>
                        <a:buNone/>
                      </a:pPr>
                      <a:r>
                        <a:rPr lang="es">
                          <a:solidFill>
                            <a:schemeClr val="dk1"/>
                          </a:solidFill>
                          <a:highlight>
                            <a:schemeClr val="lt2"/>
                          </a:highlight>
                          <a:latin typeface="Open Sans"/>
                          <a:ea typeface="Open Sans"/>
                          <a:cs typeface="Open Sans"/>
                          <a:sym typeface="Open Sans"/>
                        </a:rPr>
                        <a:t>Memoria Ram Ddr3 8gb 1600mhz (1x8 Gb)</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Disco Duro Toshiba 500 gb</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3" name="Google Shape;173;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9" name="Google Shape;179;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80" name="Google Shape;180;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6" name="Google Shape;186;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7" name="Google Shape;187;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8" name="Google Shape;188;p42"/>
          <p:cNvGraphicFramePr/>
          <p:nvPr/>
        </p:nvGraphicFramePr>
        <p:xfrm>
          <a:off x="952500" y="1809750"/>
          <a:ext cx="7239000" cy="2313725"/>
        </p:xfrm>
        <a:graphic>
          <a:graphicData uri="http://schemas.openxmlformats.org/drawingml/2006/table">
            <a:tbl>
              <a:tblPr>
                <a:noFill/>
                <a:tableStyleId>{C03548D3-5908-4CC5-A028-6EF97712394B}</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Intel® Core™ i5-9400F</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MSI H310M Pro-VDH Plus</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Memoria RAM Ripjaws V 32GB 2x16GB G.Skill F4-3200C16D-32GVK</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Disco duro interno Seagate Barracuda ST1000DM010 1TB</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GeForce GT 1030 2GD4 LP OC</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4" name="Google Shape;194;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5" name="Google Shape;195;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6" name="Google Shape;196;p43"/>
          <p:cNvGraphicFramePr/>
          <p:nvPr/>
        </p:nvGraphicFramePr>
        <p:xfrm>
          <a:off x="952500" y="1809750"/>
          <a:ext cx="7239000" cy="2030772"/>
        </p:xfrm>
        <a:graphic>
          <a:graphicData uri="http://schemas.openxmlformats.org/drawingml/2006/table">
            <a:tbl>
              <a:tblPr>
                <a:noFill/>
                <a:tableStyleId>{C03548D3-5908-4CC5-A028-6EF97712394B}</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15000"/>
                        </a:lnSpc>
                        <a:spcBef>
                          <a:spcPts val="0"/>
                        </a:spcBef>
                        <a:spcAft>
                          <a:spcPts val="0"/>
                        </a:spcAft>
                        <a:buNone/>
                      </a:pPr>
                      <a:r>
                        <a:rPr lang="es">
                          <a:solidFill>
                            <a:schemeClr val="dk1"/>
                          </a:solidFill>
                          <a:latin typeface="Open Sans"/>
                          <a:ea typeface="Open Sans"/>
                          <a:cs typeface="Open Sans"/>
                          <a:sym typeface="Open Sans"/>
                        </a:rPr>
                        <a:t>AMD Ryzen 5 5600G</a:t>
                      </a:r>
                      <a:endParaRPr>
                        <a:solidFill>
                          <a:schemeClr val="dk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15000"/>
                        </a:lnSpc>
                        <a:spcBef>
                          <a:spcPts val="0"/>
                        </a:spcBef>
                        <a:spcAft>
                          <a:spcPts val="0"/>
                        </a:spcAft>
                        <a:buNone/>
                      </a:pPr>
                      <a:r>
                        <a:rPr lang="es">
                          <a:solidFill>
                            <a:schemeClr val="dk1"/>
                          </a:solidFill>
                          <a:latin typeface="Open Sans"/>
                          <a:ea typeface="Open Sans"/>
                          <a:cs typeface="Open Sans"/>
                          <a:sym typeface="Open Sans"/>
                        </a:rPr>
                        <a:t>DDR4 DRAM 3200MHz</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s">
                          <a:solidFill>
                            <a:schemeClr val="dk1"/>
                          </a:solidFill>
                          <a:latin typeface="Open Sans"/>
                          <a:ea typeface="Open Sans"/>
                          <a:cs typeface="Open Sans"/>
                          <a:sym typeface="Open Sans"/>
                        </a:rPr>
                        <a:t>Disco duro interno Seagate Barracuda ST2000DM008 2TB</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Radeon™ Graphics</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2" name="Google Shape;202;p44"/>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03" name="Google Shape;203;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4" name="Google Shape;204;p44"/>
          <p:cNvGraphicFramePr/>
          <p:nvPr/>
        </p:nvGraphicFramePr>
        <p:xfrm>
          <a:off x="952500" y="2114550"/>
          <a:ext cx="7239000" cy="1981050"/>
        </p:xfrm>
        <a:graphic>
          <a:graphicData uri="http://schemas.openxmlformats.org/drawingml/2006/table">
            <a:tbl>
              <a:tblPr>
                <a:noFill/>
                <a:tableStyleId>{C03548D3-5908-4CC5-A028-6EF97712394B}</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Core i5 11500 HE</a:t>
                      </a: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t>MSI MEG Z5901 UNIFY LGA 1200 Min ITXi</a:t>
                      </a: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DDR4 - 3200</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t>Disco solido 512 GB</a:t>
                      </a: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rPr>
                        <a:t>GeForce GT 1030 2GB</a:t>
                      </a: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5" name="Google Shape;205;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11" name="Google Shape;211;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2" name="Google Shape;212;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8" name="Google Shape;218;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9" name="Google Shape;219;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0" name="Google Shape;220;p46"/>
          <p:cNvGraphicFramePr/>
          <p:nvPr/>
        </p:nvGraphicFramePr>
        <p:xfrm>
          <a:off x="952500" y="1809750"/>
          <a:ext cx="7239000" cy="2081565"/>
        </p:xfrm>
        <a:graphic>
          <a:graphicData uri="http://schemas.openxmlformats.org/drawingml/2006/table">
            <a:tbl>
              <a:tblPr>
                <a:noFill/>
                <a:tableStyleId>{C03548D3-5908-4CC5-A028-6EF97712394B}</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latin typeface="Open Sans"/>
                          <a:ea typeface="Open Sans"/>
                          <a:cs typeface="Open Sans"/>
                          <a:sym typeface="Open Sans"/>
                        </a:rPr>
                        <a:t>Z590I AORUS Ultra</a:t>
                      </a: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TEAMGROUP T-Force Vulcan Z DDR4</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latin typeface="Open Sans"/>
                          <a:ea typeface="Open Sans"/>
                          <a:cs typeface="Open Sans"/>
                          <a:sym typeface="Open Sans"/>
                        </a:rPr>
                        <a:t>980 SSD 1TB</a:t>
                      </a: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RTX 2080 Super</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6" name="Google Shape;226;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7" name="Google Shape;227;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8" name="Google Shape;228;p47"/>
          <p:cNvGraphicFramePr/>
          <p:nvPr/>
        </p:nvGraphicFramePr>
        <p:xfrm>
          <a:off x="952500" y="1809750"/>
          <a:ext cx="7239000" cy="1981050"/>
        </p:xfrm>
        <a:graphic>
          <a:graphicData uri="http://schemas.openxmlformats.org/drawingml/2006/table">
            <a:tbl>
              <a:tblPr>
                <a:noFill/>
                <a:tableStyleId>{C03548D3-5908-4CC5-A028-6EF97712394B}</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sz="1200">
                          <a:solidFill>
                            <a:schemeClr val="accent2"/>
                          </a:solidFill>
                        </a:rPr>
                        <a:t>Asus ROG Strix X570-E</a:t>
                      </a: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Memoria G.skill Trident De 128gb (4 X 32gb) Z Rgb Series</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t>Disco sólido SSD interno Crucial CT1000BX500SSD1 1TB</a:t>
                      </a: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AMD 100-505724</a:t>
                      </a: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1"/>
        <p:cNvGrpSpPr/>
        <p:nvPr/>
      </p:nvGrpSpPr>
      <p:grpSpPr>
        <a:xfrm>
          <a:off x="0" y="0"/>
          <a:ext cx="0" cy="0"/>
          <a:chOff x="0" y="0"/>
          <a:chExt cx="0" cy="0"/>
        </a:xfrm>
      </p:grpSpPr>
      <p:sp>
        <p:nvSpPr>
          <p:cNvPr id="242" name="Google Shape;242;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3" name="Google Shape;243;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4" name="Google Shape;244;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50" name="Google Shape;250;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1" name="Google Shape;251;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2" name="Google Shape;252;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3" name="Google Shape;253;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708</Words>
  <Application>Microsoft Office PowerPoint</Application>
  <PresentationFormat>Presentación en pantalla (16:9)</PresentationFormat>
  <Paragraphs>128</Paragraphs>
  <Slides>22</Slides>
  <Notes>22</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22</vt:i4>
      </vt:variant>
    </vt:vector>
  </HeadingPairs>
  <TitlesOfParts>
    <vt:vector size="27" baseType="lpstr">
      <vt:lpstr>Rajdhani</vt:lpstr>
      <vt:lpstr>Open Sans</vt:lpstr>
      <vt:lpstr>Arial</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LAURA VANESSA VANEGAS RIVAS</cp:lastModifiedBy>
  <cp:revision>1</cp:revision>
  <dcterms:modified xsi:type="dcterms:W3CDTF">2021-11-07T00:57:03Z</dcterms:modified>
</cp:coreProperties>
</file>