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14" r:id="rId4"/>
    <p:sldId id="315" r:id="rId5"/>
    <p:sldId id="284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5" r:id="rId14"/>
    <p:sldId id="303" r:id="rId15"/>
    <p:sldId id="304" r:id="rId16"/>
    <p:sldId id="312" r:id="rId17"/>
    <p:sldId id="313" r:id="rId18"/>
    <p:sldId id="306" r:id="rId19"/>
    <p:sldId id="307" r:id="rId20"/>
    <p:sldId id="308" r:id="rId21"/>
    <p:sldId id="309" r:id="rId22"/>
    <p:sldId id="318" r:id="rId23"/>
    <p:sldId id="316" r:id="rId24"/>
    <p:sldId id="310" r:id="rId25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8706" autoAdjust="0"/>
  </p:normalViewPr>
  <p:slideViewPr>
    <p:cSldViewPr>
      <p:cViewPr varScale="1">
        <p:scale>
          <a:sx n="109" d="100"/>
          <a:sy n="109" d="100"/>
        </p:scale>
        <p:origin x="498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9" d="100"/>
          <a:sy n="69" d="100"/>
        </p:scale>
        <p:origin x="278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A04A64-DD31-4676-815D-A4E5B658E76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2024/8/5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3DF527-CB9F-4451-8853-A61312AC4F28}" type="datetime1">
              <a:rPr lang="zh-TW" altLang="en-US" smtClean="0"/>
              <a:pPr/>
              <a:t>2024/8/5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F2A70B-78F2-4DCF-B53B-C990D2FAFB8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UeoXet2NMHvv4N-WOTZ26DuRIpAgeZS/view?usp=sharing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62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Backup website’s content:</a:t>
            </a:r>
          </a:p>
          <a:p>
            <a:endParaRPr lang="en" altLang="zh-TW" sz="1200" b="1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1.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目前已經無法在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Android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官網上下載單單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Android SDK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因為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Android Studio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已經把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Android SDK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包裝在裡面了。不過沒關係，我已經把之前的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SDK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放在開放雲端，大家可以去我的雲端下載 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hlinkClick r:id="rId3"/>
              </a:rPr>
              <a:t>Android SDK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b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2.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下載完成後，解壓縮到自己喜歡的目錄底下。這裡我放在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槽的根目錄裡</a:t>
            </a:r>
          </a:p>
          <a:p>
            <a:b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3.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接著打開剛剛解壓縮的資料夾，找到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platform-tools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資料夾後打開它，裡面應該會看到一個叫做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en" altLang="zh-TW" sz="1200" b="1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adb.exe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的檔案，這就是要執行 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adb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command_line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的執行程式</a:t>
            </a:r>
          </a:p>
          <a:p>
            <a:b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b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4.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複製資料夾目錄，如果和我一樣存放在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槽的人目錄應該為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C:\Android SDK 24\platform-tools』</a:t>
            </a:r>
          </a:p>
          <a:p>
            <a:b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5.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接著要設定環境變數，這個步驟是要讓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Windows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知道 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adb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目錄的位置在哪裡。鍵盤按下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windows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』+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E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打開檔案總管，在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本機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點選右鍵，在點選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內容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</a:p>
          <a:p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6.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此時就會進入系統內容，在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進階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頁面點選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環境變數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N)...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</a:p>
          <a:p>
            <a:b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b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7.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在下方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系統變數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S)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中找到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Path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點選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Path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並點選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編輯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</a:p>
          <a:p>
            <a:b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b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8.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點選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新增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</a:p>
          <a:p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9.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將剛剛的 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adb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路徑錄製至下方空格處，最後點選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確定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</a:p>
          <a:p>
            <a:b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b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10.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點選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確定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</a:p>
          <a:p>
            <a:b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b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11.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點選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確定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。到這一步就已經讓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Windows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可以下 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adb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command-line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了</a:t>
            </a:r>
          </a:p>
          <a:p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12. </a:t>
            </a:r>
            <a:endParaRPr lang="en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接著我們利用 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cmd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來確認是否真的有設定成功。按下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windows 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鍵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』+ 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開啟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執行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對話框，輸入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en" altLang="zh-TW" sz="1200" b="1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cmd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並點擊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確定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en-US" altLang="zh-TW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13.</a:t>
            </a:r>
            <a:b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在命令提是字元對話框內輸入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『</a:t>
            </a:r>
            <a:r>
              <a:rPr lang="en" altLang="zh-TW" sz="1200" b="1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adb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version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』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如我有成功顯示版本號就代表成功了</a:t>
            </a:r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Step 14.</a:t>
            </a:r>
            <a:b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</a:b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adb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設定完之後，就可以使用 </a:t>
            </a:r>
            <a:r>
              <a:rPr lang="en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adb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連上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Android</a:t>
            </a:r>
            <a:r>
              <a:rPr lang="zh-TW" altLang="en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並且利用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command-line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來控制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Android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!!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2479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Backup website’s content:</a:t>
            </a:r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在本機上啟動兩個模擬器，本機（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）和模擬器的信息如下：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大家可以看到，兩個模擬器的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地址都是完全一樣的，所以要實現兩個模擬器之間的通信，使用模擬器的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地址是辦不到的。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獲取模擬器名稱：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&gt;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adb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devices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List of devices attached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emulator-5554 device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emulator-5556 device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模擬器提供了一個特殊的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，此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的地址為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10.0.2.2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，此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地址可以說等同於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本機的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地址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127.0.0.1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。所以，通過此特殊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地址，實現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本機與模擬器的通信是沒有問題。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【PC-SERVER /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-CLIENT】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目的：通過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7100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端口跟服務器進行通信。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實施方法比較簡單，直接按照下面的方法就可以了。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方法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PC-SERVER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server = new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(7100);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-CLIENT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= new Socket("192.168.1.3", 7100);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方法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PC-SERVER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server = new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(7100);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-CLIENT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= new Socket("10.0.2.2", 7100);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【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-SERVER / PC-CLIENT】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目的：連接到服務器的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7100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端口。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實施操作稍微復雜一些，不能按照前面的方法來進行。要達到此目的，先要進行端口映射。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把本機端口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TCP/6100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映射到模擬器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TCP/7100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端口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(UDP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也是一樣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&gt;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adb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–s emulator-5554 forward tcp:6100 tcp:7100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端口映射成功后，再進行下面的實驗。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方法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（正確）：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-SERVER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server = new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(7100);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PC-CLIENT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= new Socket("127.0.0.1", 6100);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方法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（錯誤）：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-SERVER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server = new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(7100);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PC-CLIENT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= new Socket("192.168.1.3", 6100);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錯誤原因是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127.0.0.1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是本機環路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，跟本機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沒有映射關系，所以發送到本機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的連接請求，無法映射到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127.0.0.1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的環路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上。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由於這個原因，兩台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機上的模擬器之間，是無法進行網絡連接的。如果要實現連接，只能在作為服務器的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上，運行一個用於數據中繼的后台程序，進行數據的轉發。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【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(5554)-SERVER /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(5556)-CLIENT】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目的：模擬器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(5556)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連接到模擬器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(5554)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7100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端口。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實施操作也相對復雜一些。要達到此目的，也要先進行端口映射。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把本機端口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TCP/6100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映射到模擬器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(5554)TCP/7100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端口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(UDP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也是一樣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&gt;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adb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–s emulator-5554 forward tcp:6100 tcp:7100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端口映射成功后，再進行下面的實驗。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方法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（正確）：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(5554)-SERVER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server = new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(7100);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(5556)-CLIENT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= new Socket("10.0.2.2", 6100);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原理說明：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(5556)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通過連接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10.0.2.2:6100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，相當於連接本機（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）的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127.0.0.1:6100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，由於本機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6100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端口進行過端口 映射，映射到模擬器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(5554)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7100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端口。所以，來自模擬器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(5556)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的連接請求會發送到模擬器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(5554)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上。實現了兩個模擬器之間的網絡通信 功能。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此方法在本機調試時非常有用。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方法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（錯誤）：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(5554)-SERVER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server = new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ServerSocket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(7100);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(5556)-CLIENT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socket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= new Socket("192.168.1.3", 6100);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      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錯誤原因跟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【PC-CLIENT /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模擬器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-SERVER】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的方法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一樣。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54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921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27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183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540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545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提示</a:t>
            </a:r>
            <a:r>
              <a:rPr lang="en-US" altLang="zh-TW" dirty="0"/>
              <a:t>:</a:t>
            </a:r>
            <a:r>
              <a:rPr lang="zh-TW" altLang="en-US" dirty="0"/>
              <a:t> 這邊只是範例都混雜在一起，真的在做多人聊天室時，要視情況拆分以上程式，例如↓</a:t>
            </a:r>
            <a:endParaRPr lang="en-US" altLang="zh-TW" dirty="0"/>
          </a:p>
          <a:p>
            <a:r>
              <a:rPr lang="zh-TW" altLang="en-US" dirty="0"/>
              <a:t>收訊息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多人聊天室要分一個</a:t>
            </a:r>
            <a:r>
              <a:rPr lang="en-US" altLang="zh-TW" dirty="0"/>
              <a:t>thread</a:t>
            </a:r>
            <a:r>
              <a:rPr lang="zh-TW" altLang="en-US" dirty="0"/>
              <a:t>一個</a:t>
            </a:r>
            <a:r>
              <a:rPr lang="en-US" altLang="zh-TW" dirty="0"/>
              <a:t>client socket</a:t>
            </a:r>
            <a:r>
              <a:rPr lang="zh-TW" altLang="en-US" dirty="0"/>
              <a:t>，來去收</a:t>
            </a:r>
            <a:r>
              <a:rPr lang="en-US" altLang="zh-TW" dirty="0"/>
              <a:t>client socket</a:t>
            </a:r>
            <a:r>
              <a:rPr lang="zh-TW" altLang="en-US" dirty="0"/>
              <a:t>的訊息</a:t>
            </a:r>
            <a:endParaRPr lang="en-US" altLang="zh-TW" dirty="0"/>
          </a:p>
          <a:p>
            <a:r>
              <a:rPr lang="zh-TW" altLang="en-US" dirty="0"/>
              <a:t>發訊息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送出按鈕時，開一個</a:t>
            </a:r>
            <a:r>
              <a:rPr lang="en-US" altLang="zh-TW" dirty="0">
                <a:sym typeface="Wingdings" panose="05000000000000000000" pitchFamily="2" charset="2"/>
              </a:rPr>
              <a:t>thread</a:t>
            </a:r>
            <a:r>
              <a:rPr lang="zh-TW" altLang="en-US" dirty="0">
                <a:sym typeface="Wingdings" panose="05000000000000000000" pitchFamily="2" charset="2"/>
              </a:rPr>
              <a:t>來傳送，傳送方式參考 </a:t>
            </a:r>
            <a:r>
              <a:rPr lang="en-US" altLang="zh-TW" dirty="0">
                <a:sym typeface="Wingdings" panose="05000000000000000000" pitchFamily="2" charset="2"/>
              </a:rPr>
              <a:t>“</a:t>
            </a:r>
            <a:r>
              <a:rPr lang="zh-TW" altLang="en-US" dirty="0">
                <a:sym typeface="Wingdings" panose="05000000000000000000" pitchFamily="2" charset="2"/>
              </a:rPr>
              <a:t>傳訊息</a:t>
            </a:r>
            <a:r>
              <a:rPr lang="en-US" altLang="zh-TW" dirty="0">
                <a:sym typeface="Wingdings" panose="05000000000000000000" pitchFamily="2" charset="2"/>
              </a:rPr>
              <a:t>” </a:t>
            </a:r>
            <a:r>
              <a:rPr lang="zh-TW" altLang="en-US" dirty="0">
                <a:sym typeface="Wingdings" panose="05000000000000000000" pitchFamily="2" charset="2"/>
              </a:rPr>
              <a:t>那頁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185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0566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937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9610064" y="669600"/>
            <a:ext cx="274728" cy="27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0" name="Shape 10"/>
          <p:cNvSpPr/>
          <p:nvPr/>
        </p:nvSpPr>
        <p:spPr>
          <a:xfrm>
            <a:off x="1596217" y="-1070367"/>
            <a:ext cx="8996457" cy="8998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006451" y="2655767"/>
            <a:ext cx="6175990" cy="1546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398"/>
            </a:lvl1pPr>
            <a:lvl2pPr lvl="1" algn="ctr">
              <a:spcBef>
                <a:spcPts val="0"/>
              </a:spcBef>
              <a:buSzPct val="100000"/>
              <a:defRPr sz="7998"/>
            </a:lvl2pPr>
            <a:lvl3pPr lvl="2" algn="ctr">
              <a:spcBef>
                <a:spcPts val="0"/>
              </a:spcBef>
              <a:buSzPct val="100000"/>
              <a:defRPr sz="7998"/>
            </a:lvl3pPr>
            <a:lvl4pPr lvl="3" algn="ctr">
              <a:spcBef>
                <a:spcPts val="0"/>
              </a:spcBef>
              <a:buSzPct val="100000"/>
              <a:defRPr sz="7998"/>
            </a:lvl4pPr>
            <a:lvl5pPr lvl="4" algn="ctr">
              <a:spcBef>
                <a:spcPts val="0"/>
              </a:spcBef>
              <a:buSzPct val="100000"/>
              <a:defRPr sz="7998"/>
            </a:lvl5pPr>
            <a:lvl6pPr lvl="5" algn="ctr">
              <a:spcBef>
                <a:spcPts val="0"/>
              </a:spcBef>
              <a:buSzPct val="100000"/>
              <a:defRPr sz="7998"/>
            </a:lvl6pPr>
            <a:lvl7pPr lvl="6" algn="ctr">
              <a:spcBef>
                <a:spcPts val="0"/>
              </a:spcBef>
              <a:buSzPct val="100000"/>
              <a:defRPr sz="7998"/>
            </a:lvl7pPr>
            <a:lvl8pPr lvl="7" algn="ctr">
              <a:spcBef>
                <a:spcPts val="0"/>
              </a:spcBef>
              <a:buSzPct val="100000"/>
              <a:defRPr sz="7998"/>
            </a:lvl8pPr>
            <a:lvl9pPr lvl="8" algn="ctr">
              <a:spcBef>
                <a:spcPts val="0"/>
              </a:spcBef>
              <a:buSzPct val="100000"/>
              <a:defRPr sz="7998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356640" y="-1182333"/>
            <a:ext cx="3128785" cy="31296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3" name="Shape 13"/>
          <p:cNvSpPr/>
          <p:nvPr/>
        </p:nvSpPr>
        <p:spPr>
          <a:xfrm>
            <a:off x="11128935" y="3843167"/>
            <a:ext cx="1304460" cy="1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4" name="Shape 14"/>
          <p:cNvSpPr/>
          <p:nvPr/>
        </p:nvSpPr>
        <p:spPr>
          <a:xfrm>
            <a:off x="3006450" y="722400"/>
            <a:ext cx="876572" cy="876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5" name="Shape 15"/>
          <p:cNvSpPr/>
          <p:nvPr/>
        </p:nvSpPr>
        <p:spPr>
          <a:xfrm>
            <a:off x="9001322" y="4620134"/>
            <a:ext cx="3044806" cy="3045599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6" name="Shape 16"/>
          <p:cNvSpPr/>
          <p:nvPr/>
        </p:nvSpPr>
        <p:spPr>
          <a:xfrm>
            <a:off x="183652" y="4257600"/>
            <a:ext cx="876572" cy="87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7" name="Shape 17"/>
          <p:cNvSpPr/>
          <p:nvPr/>
        </p:nvSpPr>
        <p:spPr>
          <a:xfrm>
            <a:off x="501937" y="5623034"/>
            <a:ext cx="1609979" cy="16103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8" name="Shape 18"/>
          <p:cNvSpPr/>
          <p:nvPr/>
        </p:nvSpPr>
        <p:spPr>
          <a:xfrm>
            <a:off x="10989971" y="3389267"/>
            <a:ext cx="406293" cy="4063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9" name="Shape 19"/>
          <p:cNvSpPr/>
          <p:nvPr/>
        </p:nvSpPr>
        <p:spPr>
          <a:xfrm>
            <a:off x="10129062" y="-400333"/>
            <a:ext cx="1827124" cy="182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0" name="Shape 20"/>
          <p:cNvSpPr/>
          <p:nvPr/>
        </p:nvSpPr>
        <p:spPr>
          <a:xfrm>
            <a:off x="10989970" y="1070467"/>
            <a:ext cx="876572" cy="876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1" name="Shape 21"/>
          <p:cNvSpPr/>
          <p:nvPr/>
        </p:nvSpPr>
        <p:spPr>
          <a:xfrm>
            <a:off x="285226" y="927867"/>
            <a:ext cx="1161696" cy="11619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2" name="Shape 22"/>
          <p:cNvSpPr/>
          <p:nvPr/>
        </p:nvSpPr>
        <p:spPr>
          <a:xfrm>
            <a:off x="-162858" y="3911000"/>
            <a:ext cx="1569591" cy="15700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3" name="Shape 23"/>
          <p:cNvSpPr/>
          <p:nvPr/>
        </p:nvSpPr>
        <p:spPr>
          <a:xfrm>
            <a:off x="10863937" y="944400"/>
            <a:ext cx="1128506" cy="1128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4" name="Shape 24"/>
          <p:cNvSpPr/>
          <p:nvPr/>
        </p:nvSpPr>
        <p:spPr>
          <a:xfrm>
            <a:off x="1406734" y="5206100"/>
            <a:ext cx="274728" cy="27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2025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558655" y="-2108200"/>
            <a:ext cx="11071515" cy="110743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64" name="Shape 164"/>
          <p:cNvSpPr/>
          <p:nvPr/>
        </p:nvSpPr>
        <p:spPr>
          <a:xfrm>
            <a:off x="-218876" y="914900"/>
            <a:ext cx="733809" cy="734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65" name="Shape 165"/>
          <p:cNvSpPr/>
          <p:nvPr/>
        </p:nvSpPr>
        <p:spPr>
          <a:xfrm>
            <a:off x="10936484" y="5198400"/>
            <a:ext cx="595845" cy="596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66" name="Shape 166"/>
          <p:cNvSpPr/>
          <p:nvPr/>
        </p:nvSpPr>
        <p:spPr>
          <a:xfrm>
            <a:off x="133866" y="-262566"/>
            <a:ext cx="988541" cy="9887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67" name="Shape 167"/>
          <p:cNvSpPr/>
          <p:nvPr/>
        </p:nvSpPr>
        <p:spPr>
          <a:xfrm>
            <a:off x="558654" y="914900"/>
            <a:ext cx="250735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68" name="Shape 168"/>
          <p:cNvSpPr/>
          <p:nvPr/>
        </p:nvSpPr>
        <p:spPr>
          <a:xfrm>
            <a:off x="11108740" y="5976667"/>
            <a:ext cx="1304460" cy="1304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69" name="Shape 169"/>
          <p:cNvSpPr/>
          <p:nvPr/>
        </p:nvSpPr>
        <p:spPr>
          <a:xfrm>
            <a:off x="988743" y="5933001"/>
            <a:ext cx="529861" cy="5299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70" name="Shape 170"/>
          <p:cNvSpPr/>
          <p:nvPr/>
        </p:nvSpPr>
        <p:spPr>
          <a:xfrm>
            <a:off x="11938624" y="5411595"/>
            <a:ext cx="382700" cy="382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71" name="Shape 171"/>
          <p:cNvSpPr/>
          <p:nvPr/>
        </p:nvSpPr>
        <p:spPr>
          <a:xfrm>
            <a:off x="-218876" y="5703601"/>
            <a:ext cx="988541" cy="9887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72" name="Shape 172"/>
          <p:cNvSpPr/>
          <p:nvPr/>
        </p:nvSpPr>
        <p:spPr>
          <a:xfrm>
            <a:off x="11421992" y="6290001"/>
            <a:ext cx="677822" cy="6779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73" name="Shape 173"/>
          <p:cNvSpPr/>
          <p:nvPr/>
        </p:nvSpPr>
        <p:spPr>
          <a:xfrm>
            <a:off x="10767163" y="298834"/>
            <a:ext cx="406293" cy="4063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74" name="Shape 174"/>
          <p:cNvSpPr/>
          <p:nvPr/>
        </p:nvSpPr>
        <p:spPr>
          <a:xfrm>
            <a:off x="11401362" y="437831"/>
            <a:ext cx="780595" cy="7807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75" name="Shape 175"/>
          <p:cNvSpPr/>
          <p:nvPr/>
        </p:nvSpPr>
        <p:spPr>
          <a:xfrm>
            <a:off x="11832051" y="1583100"/>
            <a:ext cx="595845" cy="596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76" name="Shape 176"/>
          <p:cNvSpPr/>
          <p:nvPr/>
        </p:nvSpPr>
        <p:spPr>
          <a:xfrm>
            <a:off x="11262400" y="298833"/>
            <a:ext cx="1058924" cy="10592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77" name="Shape 177"/>
          <p:cNvSpPr/>
          <p:nvPr/>
        </p:nvSpPr>
        <p:spPr>
          <a:xfrm>
            <a:off x="133866" y="5107501"/>
            <a:ext cx="406293" cy="4063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7389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558655" y="-2108200"/>
            <a:ext cx="11071515" cy="110743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783716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82040" y="3057634"/>
            <a:ext cx="7825520" cy="1548000"/>
          </a:xfr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defRPr lang="zh-TW" altLang="en-US" sz="4799" dirty="0">
                <a:latin typeface="Adobe Gothic Std B" panose="020B0800000000000000" pitchFamily="34" charset="-128"/>
                <a:sym typeface="Arial"/>
              </a:defRPr>
            </a:lvl1pPr>
          </a:lstStyle>
          <a:p>
            <a:pPr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5200" y="4685656"/>
            <a:ext cx="7459200" cy="1047600"/>
          </a:xfr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defRPr lang="zh-TW" altLang="en-US" b="1" dirty="0">
                <a:solidFill>
                  <a:srgbClr val="A1BECC"/>
                </a:solidFill>
                <a:sym typeface="Arial"/>
              </a:defRPr>
            </a:lvl1pPr>
          </a:lstStyle>
          <a:p>
            <a:pPr lvl="0" algn="ctr">
              <a:spcBef>
                <a:spcPts val="0"/>
              </a:spcBef>
              <a:buNone/>
            </a:pPr>
            <a:r>
              <a:rPr lang="zh-TW" altLang="en-US" dirty="0"/>
              <a:t>按一下以編輯母片副標題樣式</a:t>
            </a:r>
          </a:p>
        </p:txBody>
      </p:sp>
      <p:sp>
        <p:nvSpPr>
          <p:cNvPr id="200" name="Shape 26">
            <a:extLst>
              <a:ext uri="{FF2B5EF4-FFF2-40B4-BE49-F238E27FC236}">
                <a16:creationId xmlns:a16="http://schemas.microsoft.com/office/drawing/2014/main" id="{852D5FB8-C9C7-43DB-B02F-48BB5A94945A}"/>
              </a:ext>
            </a:extLst>
          </p:cNvPr>
          <p:cNvSpPr/>
          <p:nvPr userDrawn="1"/>
        </p:nvSpPr>
        <p:spPr>
          <a:xfrm>
            <a:off x="4076539" y="-393933"/>
            <a:ext cx="4035747" cy="40371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03" name="Shape 29">
            <a:extLst>
              <a:ext uri="{FF2B5EF4-FFF2-40B4-BE49-F238E27FC236}">
                <a16:creationId xmlns:a16="http://schemas.microsoft.com/office/drawing/2014/main" id="{FB37B8DC-DAC2-44E8-87B2-BEB5BDED7B4A}"/>
              </a:ext>
            </a:extLst>
          </p:cNvPr>
          <p:cNvSpPr/>
          <p:nvPr userDrawn="1"/>
        </p:nvSpPr>
        <p:spPr>
          <a:xfrm>
            <a:off x="1885558" y="5317633"/>
            <a:ext cx="274728" cy="27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04" name="Shape 30">
            <a:extLst>
              <a:ext uri="{FF2B5EF4-FFF2-40B4-BE49-F238E27FC236}">
                <a16:creationId xmlns:a16="http://schemas.microsoft.com/office/drawing/2014/main" id="{E5EBCDCB-60FB-4C2B-B87B-649CD784C904}"/>
              </a:ext>
            </a:extLst>
          </p:cNvPr>
          <p:cNvSpPr/>
          <p:nvPr userDrawn="1"/>
        </p:nvSpPr>
        <p:spPr>
          <a:xfrm>
            <a:off x="10170884" y="3292833"/>
            <a:ext cx="3128785" cy="31296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05" name="Shape 31">
            <a:extLst>
              <a:ext uri="{FF2B5EF4-FFF2-40B4-BE49-F238E27FC236}">
                <a16:creationId xmlns:a16="http://schemas.microsoft.com/office/drawing/2014/main" id="{0BF6E364-1BAE-4109-99AB-AADAF4D58C1A}"/>
              </a:ext>
            </a:extLst>
          </p:cNvPr>
          <p:cNvSpPr/>
          <p:nvPr userDrawn="1"/>
        </p:nvSpPr>
        <p:spPr>
          <a:xfrm>
            <a:off x="501936" y="1518933"/>
            <a:ext cx="1304460" cy="1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06" name="Shape 32">
            <a:extLst>
              <a:ext uri="{FF2B5EF4-FFF2-40B4-BE49-F238E27FC236}">
                <a16:creationId xmlns:a16="http://schemas.microsoft.com/office/drawing/2014/main" id="{8BB246B0-94D5-430F-BF08-E1C772364DC6}"/>
              </a:ext>
            </a:extLst>
          </p:cNvPr>
          <p:cNvSpPr/>
          <p:nvPr userDrawn="1"/>
        </p:nvSpPr>
        <p:spPr>
          <a:xfrm>
            <a:off x="9651186" y="6216933"/>
            <a:ext cx="876572" cy="876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07" name="Shape 33">
            <a:extLst>
              <a:ext uri="{FF2B5EF4-FFF2-40B4-BE49-F238E27FC236}">
                <a16:creationId xmlns:a16="http://schemas.microsoft.com/office/drawing/2014/main" id="{6C2B6349-3721-4DFD-9F68-3AC9F399B9CD}"/>
              </a:ext>
            </a:extLst>
          </p:cNvPr>
          <p:cNvSpPr/>
          <p:nvPr userDrawn="1"/>
        </p:nvSpPr>
        <p:spPr>
          <a:xfrm>
            <a:off x="308154" y="-762266"/>
            <a:ext cx="3044806" cy="3045599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08" name="Shape 34">
            <a:extLst>
              <a:ext uri="{FF2B5EF4-FFF2-40B4-BE49-F238E27FC236}">
                <a16:creationId xmlns:a16="http://schemas.microsoft.com/office/drawing/2014/main" id="{90783B0C-D08B-4AD7-AEEF-4BDDF5AF5624}"/>
              </a:ext>
            </a:extLst>
          </p:cNvPr>
          <p:cNvSpPr/>
          <p:nvPr userDrawn="1"/>
        </p:nvSpPr>
        <p:spPr>
          <a:xfrm>
            <a:off x="10007560" y="1223300"/>
            <a:ext cx="876572" cy="87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09" name="Shape 35">
            <a:extLst>
              <a:ext uri="{FF2B5EF4-FFF2-40B4-BE49-F238E27FC236}">
                <a16:creationId xmlns:a16="http://schemas.microsoft.com/office/drawing/2014/main" id="{B3408E73-5C5D-4316-ACED-35E481F2D94B}"/>
              </a:ext>
            </a:extLst>
          </p:cNvPr>
          <p:cNvSpPr/>
          <p:nvPr userDrawn="1"/>
        </p:nvSpPr>
        <p:spPr>
          <a:xfrm>
            <a:off x="10751767" y="-393933"/>
            <a:ext cx="1609979" cy="16103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10" name="Shape 36">
            <a:extLst>
              <a:ext uri="{FF2B5EF4-FFF2-40B4-BE49-F238E27FC236}">
                <a16:creationId xmlns:a16="http://schemas.microsoft.com/office/drawing/2014/main" id="{76BEE178-C301-418C-9BF4-05880E12D4A4}"/>
              </a:ext>
            </a:extLst>
          </p:cNvPr>
          <p:cNvSpPr/>
          <p:nvPr userDrawn="1"/>
        </p:nvSpPr>
        <p:spPr>
          <a:xfrm>
            <a:off x="1889109" y="2736867"/>
            <a:ext cx="406293" cy="4063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11" name="Shape 37">
            <a:extLst>
              <a:ext uri="{FF2B5EF4-FFF2-40B4-BE49-F238E27FC236}">
                <a16:creationId xmlns:a16="http://schemas.microsoft.com/office/drawing/2014/main" id="{B476BA60-32D3-4165-BF2B-3FD78CC054F8}"/>
              </a:ext>
            </a:extLst>
          </p:cNvPr>
          <p:cNvSpPr/>
          <p:nvPr userDrawn="1"/>
        </p:nvSpPr>
        <p:spPr>
          <a:xfrm>
            <a:off x="240604" y="5364333"/>
            <a:ext cx="1827124" cy="182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12" name="Shape 38">
            <a:extLst>
              <a:ext uri="{FF2B5EF4-FFF2-40B4-BE49-F238E27FC236}">
                <a16:creationId xmlns:a16="http://schemas.microsoft.com/office/drawing/2014/main" id="{F93F2F84-E688-48C0-B9AE-CA1DDBA2EB32}"/>
              </a:ext>
            </a:extLst>
          </p:cNvPr>
          <p:cNvSpPr/>
          <p:nvPr userDrawn="1"/>
        </p:nvSpPr>
        <p:spPr>
          <a:xfrm>
            <a:off x="327977" y="4487395"/>
            <a:ext cx="607840" cy="6079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13" name="Shape 39">
            <a:extLst>
              <a:ext uri="{FF2B5EF4-FFF2-40B4-BE49-F238E27FC236}">
                <a16:creationId xmlns:a16="http://schemas.microsoft.com/office/drawing/2014/main" id="{2747F1A2-0BBD-4748-8498-430BA635AE4B}"/>
              </a:ext>
            </a:extLst>
          </p:cNvPr>
          <p:cNvSpPr/>
          <p:nvPr userDrawn="1"/>
        </p:nvSpPr>
        <p:spPr>
          <a:xfrm>
            <a:off x="9427311" y="5992967"/>
            <a:ext cx="1324455" cy="13243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14" name="Shape 40">
            <a:extLst>
              <a:ext uri="{FF2B5EF4-FFF2-40B4-BE49-F238E27FC236}">
                <a16:creationId xmlns:a16="http://schemas.microsoft.com/office/drawing/2014/main" id="{7B06C097-33E4-4D15-934C-16197A191724}"/>
              </a:ext>
            </a:extLst>
          </p:cNvPr>
          <p:cNvSpPr/>
          <p:nvPr userDrawn="1"/>
        </p:nvSpPr>
        <p:spPr>
          <a:xfrm>
            <a:off x="9824442" y="1040134"/>
            <a:ext cx="1242875" cy="1243199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15" name="Shape 41">
            <a:extLst>
              <a:ext uri="{FF2B5EF4-FFF2-40B4-BE49-F238E27FC236}">
                <a16:creationId xmlns:a16="http://schemas.microsoft.com/office/drawing/2014/main" id="{15FEACD0-3C1D-4B3A-9F6F-81DB4BABBDDE}"/>
              </a:ext>
            </a:extLst>
          </p:cNvPr>
          <p:cNvSpPr/>
          <p:nvPr userDrawn="1"/>
        </p:nvSpPr>
        <p:spPr>
          <a:xfrm>
            <a:off x="240604" y="4400000"/>
            <a:ext cx="782196" cy="7824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16" name="Shape 42">
            <a:extLst>
              <a:ext uri="{FF2B5EF4-FFF2-40B4-BE49-F238E27FC236}">
                <a16:creationId xmlns:a16="http://schemas.microsoft.com/office/drawing/2014/main" id="{3E28EF3A-1CCD-4829-875D-762C7B06994E}"/>
              </a:ext>
            </a:extLst>
          </p:cNvPr>
          <p:cNvSpPr/>
          <p:nvPr userDrawn="1"/>
        </p:nvSpPr>
        <p:spPr>
          <a:xfrm>
            <a:off x="10308482" y="623067"/>
            <a:ext cx="274728" cy="27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17" name="Shape 43">
            <a:extLst>
              <a:ext uri="{FF2B5EF4-FFF2-40B4-BE49-F238E27FC236}">
                <a16:creationId xmlns:a16="http://schemas.microsoft.com/office/drawing/2014/main" id="{DA642256-75B3-4652-B136-35295B9C1C66}"/>
              </a:ext>
            </a:extLst>
          </p:cNvPr>
          <p:cNvSpPr/>
          <p:nvPr userDrawn="1"/>
        </p:nvSpPr>
        <p:spPr>
          <a:xfrm>
            <a:off x="797359" y="-272933"/>
            <a:ext cx="2066262" cy="20668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40085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163">
            <a:extLst>
              <a:ext uri="{FF2B5EF4-FFF2-40B4-BE49-F238E27FC236}">
                <a16:creationId xmlns:a16="http://schemas.microsoft.com/office/drawing/2014/main" id="{E63855F6-342A-42C2-A1E4-78BECBA51543}"/>
              </a:ext>
            </a:extLst>
          </p:cNvPr>
          <p:cNvSpPr/>
          <p:nvPr userDrawn="1"/>
        </p:nvSpPr>
        <p:spPr>
          <a:xfrm>
            <a:off x="558655" y="-2108200"/>
            <a:ext cx="11071515" cy="110743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3" name="Shape 164">
            <a:extLst>
              <a:ext uri="{FF2B5EF4-FFF2-40B4-BE49-F238E27FC236}">
                <a16:creationId xmlns:a16="http://schemas.microsoft.com/office/drawing/2014/main" id="{6B19E0F7-79F7-4B67-8D73-A511655FCD86}"/>
              </a:ext>
            </a:extLst>
          </p:cNvPr>
          <p:cNvSpPr/>
          <p:nvPr userDrawn="1"/>
        </p:nvSpPr>
        <p:spPr>
          <a:xfrm>
            <a:off x="-218876" y="914900"/>
            <a:ext cx="733809" cy="734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4" name="Shape 165">
            <a:extLst>
              <a:ext uri="{FF2B5EF4-FFF2-40B4-BE49-F238E27FC236}">
                <a16:creationId xmlns:a16="http://schemas.microsoft.com/office/drawing/2014/main" id="{06D7085C-28F1-4CE8-91CD-19D336C75077}"/>
              </a:ext>
            </a:extLst>
          </p:cNvPr>
          <p:cNvSpPr/>
          <p:nvPr userDrawn="1"/>
        </p:nvSpPr>
        <p:spPr>
          <a:xfrm>
            <a:off x="10936484" y="5198400"/>
            <a:ext cx="595845" cy="596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5" name="Shape 166">
            <a:extLst>
              <a:ext uri="{FF2B5EF4-FFF2-40B4-BE49-F238E27FC236}">
                <a16:creationId xmlns:a16="http://schemas.microsoft.com/office/drawing/2014/main" id="{5F0E94B4-87D9-45AF-93BF-D027DCF623B0}"/>
              </a:ext>
            </a:extLst>
          </p:cNvPr>
          <p:cNvSpPr/>
          <p:nvPr userDrawn="1"/>
        </p:nvSpPr>
        <p:spPr>
          <a:xfrm>
            <a:off x="133866" y="-262566"/>
            <a:ext cx="988541" cy="9887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6" name="Shape 167">
            <a:extLst>
              <a:ext uri="{FF2B5EF4-FFF2-40B4-BE49-F238E27FC236}">
                <a16:creationId xmlns:a16="http://schemas.microsoft.com/office/drawing/2014/main" id="{DAD4D14A-CCD6-4804-A3B2-200CEF0676D5}"/>
              </a:ext>
            </a:extLst>
          </p:cNvPr>
          <p:cNvSpPr/>
          <p:nvPr userDrawn="1"/>
        </p:nvSpPr>
        <p:spPr>
          <a:xfrm>
            <a:off x="558654" y="914900"/>
            <a:ext cx="250735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7" name="Shape 168">
            <a:extLst>
              <a:ext uri="{FF2B5EF4-FFF2-40B4-BE49-F238E27FC236}">
                <a16:creationId xmlns:a16="http://schemas.microsoft.com/office/drawing/2014/main" id="{94D0D1AA-C3D4-479F-BB25-7265DD64B500}"/>
              </a:ext>
            </a:extLst>
          </p:cNvPr>
          <p:cNvSpPr/>
          <p:nvPr userDrawn="1"/>
        </p:nvSpPr>
        <p:spPr>
          <a:xfrm>
            <a:off x="11108740" y="5976667"/>
            <a:ext cx="1304460" cy="1304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8" name="Shape 169">
            <a:extLst>
              <a:ext uri="{FF2B5EF4-FFF2-40B4-BE49-F238E27FC236}">
                <a16:creationId xmlns:a16="http://schemas.microsoft.com/office/drawing/2014/main" id="{91D03032-18FB-4484-BCC9-CB8D04B43CE2}"/>
              </a:ext>
            </a:extLst>
          </p:cNvPr>
          <p:cNvSpPr/>
          <p:nvPr userDrawn="1"/>
        </p:nvSpPr>
        <p:spPr>
          <a:xfrm>
            <a:off x="988743" y="5933001"/>
            <a:ext cx="529861" cy="5299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9" name="Shape 170">
            <a:extLst>
              <a:ext uri="{FF2B5EF4-FFF2-40B4-BE49-F238E27FC236}">
                <a16:creationId xmlns:a16="http://schemas.microsoft.com/office/drawing/2014/main" id="{42E971DC-8209-40CF-8723-C0661D25D98A}"/>
              </a:ext>
            </a:extLst>
          </p:cNvPr>
          <p:cNvSpPr/>
          <p:nvPr userDrawn="1"/>
        </p:nvSpPr>
        <p:spPr>
          <a:xfrm>
            <a:off x="11938624" y="5411595"/>
            <a:ext cx="382700" cy="382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0" name="Shape 171">
            <a:extLst>
              <a:ext uri="{FF2B5EF4-FFF2-40B4-BE49-F238E27FC236}">
                <a16:creationId xmlns:a16="http://schemas.microsoft.com/office/drawing/2014/main" id="{194D4C6D-712B-4115-9698-FFD7A99FC061}"/>
              </a:ext>
            </a:extLst>
          </p:cNvPr>
          <p:cNvSpPr/>
          <p:nvPr userDrawn="1"/>
        </p:nvSpPr>
        <p:spPr>
          <a:xfrm>
            <a:off x="-218876" y="5703601"/>
            <a:ext cx="988541" cy="9887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1" name="Shape 172">
            <a:extLst>
              <a:ext uri="{FF2B5EF4-FFF2-40B4-BE49-F238E27FC236}">
                <a16:creationId xmlns:a16="http://schemas.microsoft.com/office/drawing/2014/main" id="{D7345257-48D7-4E97-89AF-307D883E0E64}"/>
              </a:ext>
            </a:extLst>
          </p:cNvPr>
          <p:cNvSpPr/>
          <p:nvPr userDrawn="1"/>
        </p:nvSpPr>
        <p:spPr>
          <a:xfrm>
            <a:off x="11421992" y="6290001"/>
            <a:ext cx="677822" cy="6779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2" name="Shape 173">
            <a:extLst>
              <a:ext uri="{FF2B5EF4-FFF2-40B4-BE49-F238E27FC236}">
                <a16:creationId xmlns:a16="http://schemas.microsoft.com/office/drawing/2014/main" id="{61063C89-3F1B-4A24-9A73-D1ED0321E3FA}"/>
              </a:ext>
            </a:extLst>
          </p:cNvPr>
          <p:cNvSpPr/>
          <p:nvPr userDrawn="1"/>
        </p:nvSpPr>
        <p:spPr>
          <a:xfrm>
            <a:off x="10767163" y="298834"/>
            <a:ext cx="406293" cy="4063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3" name="Shape 174">
            <a:extLst>
              <a:ext uri="{FF2B5EF4-FFF2-40B4-BE49-F238E27FC236}">
                <a16:creationId xmlns:a16="http://schemas.microsoft.com/office/drawing/2014/main" id="{9CC75684-C3FD-4865-8197-A45C3FD7BEBB}"/>
              </a:ext>
            </a:extLst>
          </p:cNvPr>
          <p:cNvSpPr/>
          <p:nvPr userDrawn="1"/>
        </p:nvSpPr>
        <p:spPr>
          <a:xfrm>
            <a:off x="11401362" y="437831"/>
            <a:ext cx="780595" cy="7807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4" name="Shape 175">
            <a:extLst>
              <a:ext uri="{FF2B5EF4-FFF2-40B4-BE49-F238E27FC236}">
                <a16:creationId xmlns:a16="http://schemas.microsoft.com/office/drawing/2014/main" id="{BAC6A289-555A-475D-949C-31093533D96A}"/>
              </a:ext>
            </a:extLst>
          </p:cNvPr>
          <p:cNvSpPr/>
          <p:nvPr userDrawn="1"/>
        </p:nvSpPr>
        <p:spPr>
          <a:xfrm>
            <a:off x="11832051" y="1583100"/>
            <a:ext cx="595845" cy="596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5" name="Shape 176">
            <a:extLst>
              <a:ext uri="{FF2B5EF4-FFF2-40B4-BE49-F238E27FC236}">
                <a16:creationId xmlns:a16="http://schemas.microsoft.com/office/drawing/2014/main" id="{73D9A113-B417-44B8-BB19-786EB8116156}"/>
              </a:ext>
            </a:extLst>
          </p:cNvPr>
          <p:cNvSpPr/>
          <p:nvPr userDrawn="1"/>
        </p:nvSpPr>
        <p:spPr>
          <a:xfrm>
            <a:off x="11262400" y="298833"/>
            <a:ext cx="1058924" cy="10592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6" name="Shape 177">
            <a:extLst>
              <a:ext uri="{FF2B5EF4-FFF2-40B4-BE49-F238E27FC236}">
                <a16:creationId xmlns:a16="http://schemas.microsoft.com/office/drawing/2014/main" id="{B9BD57A4-1802-4412-8937-E606D994BDB7}"/>
              </a:ext>
            </a:extLst>
          </p:cNvPr>
          <p:cNvSpPr/>
          <p:nvPr userDrawn="1"/>
        </p:nvSpPr>
        <p:spPr>
          <a:xfrm>
            <a:off x="133866" y="5107501"/>
            <a:ext cx="406293" cy="4063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518605" y="1648901"/>
            <a:ext cx="9248558" cy="41002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4864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7724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91590" indent="-285750">
              <a:buFont typeface="Arial" panose="020B0604020202020204" pitchFamily="34" charset="0"/>
              <a:buChar char="•"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0190" indent="-285750">
              <a:buFont typeface="Arial" panose="020B0604020202020204" pitchFamily="34" charset="0"/>
              <a:buChar char="•"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1495012" y="6463000"/>
            <a:ext cx="540113" cy="505000"/>
          </a:xfrm>
        </p:spPr>
        <p:txBody>
          <a:bodyPr rtlCol="0"/>
          <a:lstStyle>
            <a:lvl1pPr algn="ctr">
              <a:defRPr sz="1800">
                <a:solidFill>
                  <a:schemeClr val="bg1">
                    <a:lumMod val="9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16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0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85" name="內容預留位置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076539" y="-393933"/>
            <a:ext cx="4035747" cy="40371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364385" y="3228734"/>
            <a:ext cx="7460055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799"/>
            </a:lvl1pPr>
            <a:lvl2pPr lvl="1" algn="ctr" rtl="0">
              <a:spcBef>
                <a:spcPts val="0"/>
              </a:spcBef>
              <a:buSzPct val="100000"/>
              <a:defRPr sz="6398"/>
            </a:lvl2pPr>
            <a:lvl3pPr lvl="2" algn="ctr" rtl="0">
              <a:spcBef>
                <a:spcPts val="0"/>
              </a:spcBef>
              <a:buSzPct val="100000"/>
              <a:defRPr sz="6398"/>
            </a:lvl3pPr>
            <a:lvl4pPr lvl="3" algn="ctr" rtl="0">
              <a:spcBef>
                <a:spcPts val="0"/>
              </a:spcBef>
              <a:buSzPct val="100000"/>
              <a:defRPr sz="6398"/>
            </a:lvl4pPr>
            <a:lvl5pPr lvl="4" algn="ctr" rtl="0">
              <a:spcBef>
                <a:spcPts val="0"/>
              </a:spcBef>
              <a:buSzPct val="100000"/>
              <a:defRPr sz="6398"/>
            </a:lvl5pPr>
            <a:lvl6pPr lvl="5" algn="ctr" rtl="0">
              <a:spcBef>
                <a:spcPts val="0"/>
              </a:spcBef>
              <a:buSzPct val="100000"/>
              <a:defRPr sz="6398"/>
            </a:lvl6pPr>
            <a:lvl7pPr lvl="6" algn="ctr" rtl="0">
              <a:spcBef>
                <a:spcPts val="0"/>
              </a:spcBef>
              <a:buSzPct val="100000"/>
              <a:defRPr sz="6398"/>
            </a:lvl7pPr>
            <a:lvl8pPr lvl="7" algn="ctr" rtl="0">
              <a:spcBef>
                <a:spcPts val="0"/>
              </a:spcBef>
              <a:buSzPct val="100000"/>
              <a:defRPr sz="6398"/>
            </a:lvl8pPr>
            <a:lvl9pPr lvl="8" algn="ctr" rtl="0">
              <a:spcBef>
                <a:spcPts val="0"/>
              </a:spcBef>
              <a:buSzPct val="100000"/>
              <a:defRPr sz="6398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2364385" y="4599539"/>
            <a:ext cx="7460055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A1BECC"/>
              </a:buClr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999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999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999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999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999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999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999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A1BECC"/>
              </a:buClr>
              <a:buSzPct val="100000"/>
              <a:buNone/>
              <a:defRPr sz="3999" b="1">
                <a:solidFill>
                  <a:srgbClr val="A1BECC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885558" y="5317633"/>
            <a:ext cx="274728" cy="27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30" name="Shape 30"/>
          <p:cNvSpPr/>
          <p:nvPr/>
        </p:nvSpPr>
        <p:spPr>
          <a:xfrm>
            <a:off x="10170884" y="3292833"/>
            <a:ext cx="3128785" cy="31296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31" name="Shape 31"/>
          <p:cNvSpPr/>
          <p:nvPr/>
        </p:nvSpPr>
        <p:spPr>
          <a:xfrm>
            <a:off x="501936" y="1518933"/>
            <a:ext cx="1304460" cy="1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32" name="Shape 32"/>
          <p:cNvSpPr/>
          <p:nvPr/>
        </p:nvSpPr>
        <p:spPr>
          <a:xfrm>
            <a:off x="9651186" y="6216933"/>
            <a:ext cx="876572" cy="876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33" name="Shape 33"/>
          <p:cNvSpPr/>
          <p:nvPr/>
        </p:nvSpPr>
        <p:spPr>
          <a:xfrm>
            <a:off x="308154" y="-762266"/>
            <a:ext cx="3044806" cy="3045599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34" name="Shape 34"/>
          <p:cNvSpPr/>
          <p:nvPr/>
        </p:nvSpPr>
        <p:spPr>
          <a:xfrm>
            <a:off x="10007560" y="1223300"/>
            <a:ext cx="876572" cy="87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35" name="Shape 35"/>
          <p:cNvSpPr/>
          <p:nvPr/>
        </p:nvSpPr>
        <p:spPr>
          <a:xfrm>
            <a:off x="10751767" y="-393933"/>
            <a:ext cx="1609979" cy="1610399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36" name="Shape 36"/>
          <p:cNvSpPr/>
          <p:nvPr/>
        </p:nvSpPr>
        <p:spPr>
          <a:xfrm>
            <a:off x="1889109" y="2736867"/>
            <a:ext cx="406293" cy="4063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37" name="Shape 37"/>
          <p:cNvSpPr/>
          <p:nvPr/>
        </p:nvSpPr>
        <p:spPr>
          <a:xfrm>
            <a:off x="240604" y="5364333"/>
            <a:ext cx="1827124" cy="182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38" name="Shape 38"/>
          <p:cNvSpPr/>
          <p:nvPr/>
        </p:nvSpPr>
        <p:spPr>
          <a:xfrm>
            <a:off x="327977" y="4487395"/>
            <a:ext cx="607840" cy="6079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39" name="Shape 39"/>
          <p:cNvSpPr/>
          <p:nvPr/>
        </p:nvSpPr>
        <p:spPr>
          <a:xfrm>
            <a:off x="9427311" y="5992967"/>
            <a:ext cx="1324455" cy="1324399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40" name="Shape 40"/>
          <p:cNvSpPr/>
          <p:nvPr/>
        </p:nvSpPr>
        <p:spPr>
          <a:xfrm>
            <a:off x="9824442" y="1040134"/>
            <a:ext cx="1242875" cy="1243199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41" name="Shape 41"/>
          <p:cNvSpPr/>
          <p:nvPr/>
        </p:nvSpPr>
        <p:spPr>
          <a:xfrm>
            <a:off x="240604" y="4400000"/>
            <a:ext cx="782196" cy="7824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42" name="Shape 42"/>
          <p:cNvSpPr/>
          <p:nvPr/>
        </p:nvSpPr>
        <p:spPr>
          <a:xfrm>
            <a:off x="10308482" y="623067"/>
            <a:ext cx="274728" cy="27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43" name="Shape 43"/>
          <p:cNvSpPr/>
          <p:nvPr/>
        </p:nvSpPr>
        <p:spPr>
          <a:xfrm>
            <a:off x="797359" y="-272933"/>
            <a:ext cx="2066262" cy="20668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40221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596217" y="-1070367"/>
            <a:ext cx="8996457" cy="8998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46" name="Shape 46"/>
          <p:cNvSpPr/>
          <p:nvPr/>
        </p:nvSpPr>
        <p:spPr>
          <a:xfrm>
            <a:off x="11109707" y="5519501"/>
            <a:ext cx="566251" cy="5663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47" name="Shape 47"/>
          <p:cNvSpPr/>
          <p:nvPr/>
        </p:nvSpPr>
        <p:spPr>
          <a:xfrm>
            <a:off x="5742887" y="-1438200"/>
            <a:ext cx="3128785" cy="31296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48" name="Shape 48"/>
          <p:cNvSpPr/>
          <p:nvPr/>
        </p:nvSpPr>
        <p:spPr>
          <a:xfrm>
            <a:off x="5395595" y="1073500"/>
            <a:ext cx="1397636" cy="13980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507147" y="2560401"/>
            <a:ext cx="7174531" cy="277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4789953" y="1041825"/>
            <a:ext cx="2608920" cy="871599"/>
          </a:xfrm>
          <a:prstGeom prst="rect">
            <a:avLst/>
          </a:prstGeom>
          <a:noFill/>
          <a:ln>
            <a:noFill/>
          </a:ln>
        </p:spPr>
        <p:txBody>
          <a:bodyPr lIns="121868" tIns="121868" rIns="121868" bIns="121868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797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51" name="Shape 51"/>
          <p:cNvSpPr/>
          <p:nvPr/>
        </p:nvSpPr>
        <p:spPr>
          <a:xfrm>
            <a:off x="305554" y="3984467"/>
            <a:ext cx="1070120" cy="10707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52" name="Shape 52"/>
          <p:cNvSpPr/>
          <p:nvPr/>
        </p:nvSpPr>
        <p:spPr>
          <a:xfrm>
            <a:off x="-589479" y="5333201"/>
            <a:ext cx="2260610" cy="2261199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53" name="Shape 53"/>
          <p:cNvSpPr/>
          <p:nvPr/>
        </p:nvSpPr>
        <p:spPr>
          <a:xfrm>
            <a:off x="1778237" y="-308966"/>
            <a:ext cx="2221820" cy="22223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54" name="Shape 54"/>
          <p:cNvSpPr/>
          <p:nvPr/>
        </p:nvSpPr>
        <p:spPr>
          <a:xfrm>
            <a:off x="733842" y="947067"/>
            <a:ext cx="641833" cy="6424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55" name="Shape 55"/>
          <p:cNvSpPr/>
          <p:nvPr/>
        </p:nvSpPr>
        <p:spPr>
          <a:xfrm>
            <a:off x="1375676" y="5055267"/>
            <a:ext cx="406293" cy="4063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56" name="Shape 56"/>
          <p:cNvSpPr/>
          <p:nvPr/>
        </p:nvSpPr>
        <p:spPr>
          <a:xfrm>
            <a:off x="1622311" y="1748434"/>
            <a:ext cx="406293" cy="4063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57" name="Shape 57"/>
          <p:cNvSpPr/>
          <p:nvPr/>
        </p:nvSpPr>
        <p:spPr>
          <a:xfrm>
            <a:off x="10323278" y="1964400"/>
            <a:ext cx="1397636" cy="1398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58" name="Shape 58"/>
          <p:cNvSpPr/>
          <p:nvPr/>
        </p:nvSpPr>
        <p:spPr>
          <a:xfrm>
            <a:off x="10731439" y="2722901"/>
            <a:ext cx="2026271" cy="2026799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59" name="Shape 59"/>
          <p:cNvSpPr/>
          <p:nvPr/>
        </p:nvSpPr>
        <p:spPr>
          <a:xfrm>
            <a:off x="10623600" y="4951801"/>
            <a:ext cx="796992" cy="797599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60" name="Shape 60"/>
          <p:cNvSpPr/>
          <p:nvPr/>
        </p:nvSpPr>
        <p:spPr>
          <a:xfrm>
            <a:off x="11475378" y="1589467"/>
            <a:ext cx="245536" cy="2456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92779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525204" y="3598101"/>
            <a:ext cx="1191288" cy="1191599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913481" y="1212067"/>
            <a:ext cx="7032167" cy="85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913481" y="2034343"/>
            <a:ext cx="7032167" cy="371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199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3199"/>
            </a:lvl4pPr>
            <a:lvl5pPr lvl="4">
              <a:spcBef>
                <a:spcPts val="0"/>
              </a:spcBef>
              <a:buSzPct val="100000"/>
              <a:defRPr sz="3199"/>
            </a:lvl5pPr>
            <a:lvl6pPr lvl="5">
              <a:spcBef>
                <a:spcPts val="0"/>
              </a:spcBef>
              <a:buSzPct val="100000"/>
              <a:defRPr sz="3199"/>
            </a:lvl6pPr>
            <a:lvl7pPr lvl="6">
              <a:spcBef>
                <a:spcPts val="0"/>
              </a:spcBef>
              <a:buSzPct val="100000"/>
              <a:defRPr sz="3199"/>
            </a:lvl7pPr>
            <a:lvl8pPr lvl="7">
              <a:spcBef>
                <a:spcPts val="0"/>
              </a:spcBef>
              <a:buSzPct val="100000"/>
              <a:defRPr sz="3199"/>
            </a:lvl8pPr>
            <a:lvl9pPr lvl="8">
              <a:spcBef>
                <a:spcPts val="0"/>
              </a:spcBef>
              <a:buSzPct val="100000"/>
              <a:defRPr sz="319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5" name="Shape 65"/>
          <p:cNvSpPr/>
          <p:nvPr/>
        </p:nvSpPr>
        <p:spPr>
          <a:xfrm>
            <a:off x="346476" y="-275067"/>
            <a:ext cx="3128785" cy="31296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66" name="Shape 66"/>
          <p:cNvSpPr/>
          <p:nvPr/>
        </p:nvSpPr>
        <p:spPr>
          <a:xfrm>
            <a:off x="-203847" y="1813400"/>
            <a:ext cx="1304460" cy="1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67" name="Shape 67"/>
          <p:cNvSpPr/>
          <p:nvPr/>
        </p:nvSpPr>
        <p:spPr>
          <a:xfrm>
            <a:off x="3118654" y="324833"/>
            <a:ext cx="876572" cy="876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68" name="Shape 68"/>
          <p:cNvSpPr/>
          <p:nvPr/>
        </p:nvSpPr>
        <p:spPr>
          <a:xfrm>
            <a:off x="1051360" y="3118200"/>
            <a:ext cx="1081317" cy="1081599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69" name="Shape 69"/>
          <p:cNvSpPr/>
          <p:nvPr/>
        </p:nvSpPr>
        <p:spPr>
          <a:xfrm>
            <a:off x="204847" y="5533267"/>
            <a:ext cx="1609979" cy="16103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70" name="Shape 70"/>
          <p:cNvSpPr/>
          <p:nvPr/>
        </p:nvSpPr>
        <p:spPr>
          <a:xfrm>
            <a:off x="1753943" y="5147967"/>
            <a:ext cx="733809" cy="7340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71" name="Shape 71"/>
          <p:cNvSpPr/>
          <p:nvPr/>
        </p:nvSpPr>
        <p:spPr>
          <a:xfrm>
            <a:off x="584615" y="3990701"/>
            <a:ext cx="406293" cy="4063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72" name="Shape 72"/>
          <p:cNvSpPr/>
          <p:nvPr/>
        </p:nvSpPr>
        <p:spPr>
          <a:xfrm>
            <a:off x="10323777" y="560633"/>
            <a:ext cx="733809" cy="734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73" name="Shape 73"/>
          <p:cNvSpPr/>
          <p:nvPr/>
        </p:nvSpPr>
        <p:spPr>
          <a:xfrm>
            <a:off x="11782931" y="1359701"/>
            <a:ext cx="529861" cy="5299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74" name="Shape 74"/>
          <p:cNvSpPr/>
          <p:nvPr/>
        </p:nvSpPr>
        <p:spPr>
          <a:xfrm>
            <a:off x="11057587" y="-428166"/>
            <a:ext cx="988541" cy="988799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75" name="Shape 75"/>
          <p:cNvSpPr/>
          <p:nvPr/>
        </p:nvSpPr>
        <p:spPr>
          <a:xfrm>
            <a:off x="11532329" y="2155100"/>
            <a:ext cx="250735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76" name="Shape 76"/>
          <p:cNvSpPr/>
          <p:nvPr/>
        </p:nvSpPr>
        <p:spPr>
          <a:xfrm>
            <a:off x="2904710" y="110833"/>
            <a:ext cx="1304460" cy="1304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77" name="Shape 77"/>
          <p:cNvSpPr/>
          <p:nvPr/>
        </p:nvSpPr>
        <p:spPr>
          <a:xfrm>
            <a:off x="10747634" y="918500"/>
            <a:ext cx="599444" cy="599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42293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+ imag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4413" y="1212067"/>
            <a:ext cx="4851535" cy="85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4413" y="2034339"/>
            <a:ext cx="4851535" cy="371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66"/>
            </a:lvl1pPr>
            <a:lvl2pPr lvl="1" rtl="0">
              <a:spcBef>
                <a:spcPts val="0"/>
              </a:spcBef>
              <a:buSzPct val="100000"/>
              <a:defRPr sz="2666"/>
            </a:lvl2pPr>
            <a:lvl3pPr lvl="2" rtl="0">
              <a:spcBef>
                <a:spcPts val="0"/>
              </a:spcBef>
              <a:buSzPct val="100000"/>
              <a:defRPr sz="2666"/>
            </a:lvl3pPr>
            <a:lvl4pPr lvl="3" rtl="0">
              <a:spcBef>
                <a:spcPts val="0"/>
              </a:spcBef>
              <a:buSzPct val="100000"/>
              <a:defRPr sz="2666"/>
            </a:lvl4pPr>
            <a:lvl5pPr lvl="4" rtl="0">
              <a:spcBef>
                <a:spcPts val="0"/>
              </a:spcBef>
              <a:buSzPct val="100000"/>
              <a:defRPr sz="2666"/>
            </a:lvl5pPr>
            <a:lvl6pPr lvl="5" rtl="0">
              <a:spcBef>
                <a:spcPts val="0"/>
              </a:spcBef>
              <a:buSzPct val="100000"/>
              <a:defRPr sz="2666"/>
            </a:lvl6pPr>
            <a:lvl7pPr lvl="6" rtl="0">
              <a:spcBef>
                <a:spcPts val="0"/>
              </a:spcBef>
              <a:buSzPct val="100000"/>
              <a:defRPr sz="2666"/>
            </a:lvl7pPr>
            <a:lvl8pPr lvl="7" rtl="0">
              <a:spcBef>
                <a:spcPts val="0"/>
              </a:spcBef>
              <a:buSzPct val="100000"/>
              <a:defRPr sz="2666"/>
            </a:lvl8pPr>
            <a:lvl9pPr lvl="8" rtl="0">
              <a:spcBef>
                <a:spcPts val="0"/>
              </a:spcBef>
              <a:buSzPct val="100000"/>
              <a:defRPr sz="266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1" name="Shape 81"/>
          <p:cNvSpPr/>
          <p:nvPr/>
        </p:nvSpPr>
        <p:spPr>
          <a:xfrm>
            <a:off x="773499" y="1002601"/>
            <a:ext cx="4851535" cy="48527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2" name="Shape 82"/>
          <p:cNvSpPr/>
          <p:nvPr/>
        </p:nvSpPr>
        <p:spPr>
          <a:xfrm>
            <a:off x="-394097" y="-475267"/>
            <a:ext cx="1410033" cy="14104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3" name="Shape 83"/>
          <p:cNvSpPr/>
          <p:nvPr/>
        </p:nvSpPr>
        <p:spPr>
          <a:xfrm>
            <a:off x="3781149" y="239767"/>
            <a:ext cx="1304460" cy="13048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4" name="Shape 84"/>
          <p:cNvSpPr/>
          <p:nvPr/>
        </p:nvSpPr>
        <p:spPr>
          <a:xfrm>
            <a:off x="621138" y="4923667"/>
            <a:ext cx="1358846" cy="13592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5" name="Shape 85"/>
          <p:cNvSpPr/>
          <p:nvPr/>
        </p:nvSpPr>
        <p:spPr>
          <a:xfrm>
            <a:off x="1979985" y="6079667"/>
            <a:ext cx="481873" cy="481999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6" name="Shape 86"/>
          <p:cNvSpPr/>
          <p:nvPr/>
        </p:nvSpPr>
        <p:spPr>
          <a:xfrm>
            <a:off x="3152246" y="462600"/>
            <a:ext cx="365503" cy="365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7" name="Shape 87"/>
          <p:cNvSpPr/>
          <p:nvPr/>
        </p:nvSpPr>
        <p:spPr>
          <a:xfrm>
            <a:off x="-629969" y="-711200"/>
            <a:ext cx="1881910" cy="18824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8" name="Shape 88"/>
          <p:cNvSpPr/>
          <p:nvPr/>
        </p:nvSpPr>
        <p:spPr>
          <a:xfrm>
            <a:off x="3864328" y="322967"/>
            <a:ext cx="1138102" cy="1138399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89" name="Shape 89"/>
          <p:cNvSpPr/>
          <p:nvPr/>
        </p:nvSpPr>
        <p:spPr>
          <a:xfrm>
            <a:off x="1414499" y="190601"/>
            <a:ext cx="717812" cy="7175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273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913481" y="1212067"/>
            <a:ext cx="7032167" cy="85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913481" y="2066867"/>
            <a:ext cx="3413111" cy="450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399"/>
            </a:lvl1pPr>
            <a:lvl2pPr lvl="1">
              <a:spcBef>
                <a:spcPts val="0"/>
              </a:spcBef>
              <a:buSzPct val="100000"/>
              <a:defRPr sz="2399"/>
            </a:lvl2pPr>
            <a:lvl3pPr lvl="2">
              <a:spcBef>
                <a:spcPts val="0"/>
              </a:spcBef>
              <a:buSzPct val="100000"/>
              <a:defRPr sz="2399"/>
            </a:lvl3pPr>
            <a:lvl4pPr lvl="3">
              <a:spcBef>
                <a:spcPts val="0"/>
              </a:spcBef>
              <a:buSzPct val="100000"/>
              <a:defRPr sz="2399"/>
            </a:lvl4pPr>
            <a:lvl5pPr lvl="4">
              <a:spcBef>
                <a:spcPts val="0"/>
              </a:spcBef>
              <a:buSzPct val="100000"/>
              <a:defRPr sz="2399"/>
            </a:lvl5pPr>
            <a:lvl6pPr lvl="5">
              <a:spcBef>
                <a:spcPts val="0"/>
              </a:spcBef>
              <a:buSzPct val="100000"/>
              <a:defRPr sz="2399"/>
            </a:lvl6pPr>
            <a:lvl7pPr lvl="6">
              <a:spcBef>
                <a:spcPts val="0"/>
              </a:spcBef>
              <a:buSzPct val="100000"/>
              <a:defRPr sz="2399"/>
            </a:lvl7pPr>
            <a:lvl8pPr lvl="7">
              <a:spcBef>
                <a:spcPts val="0"/>
              </a:spcBef>
              <a:buSzPct val="100000"/>
              <a:defRPr sz="2399"/>
            </a:lvl8pPr>
            <a:lvl9pPr lvl="8">
              <a:spcBef>
                <a:spcPts val="0"/>
              </a:spcBef>
              <a:buSzPct val="100000"/>
              <a:defRPr sz="239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7532502" y="2066867"/>
            <a:ext cx="3413111" cy="450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399"/>
            </a:lvl1pPr>
            <a:lvl2pPr lvl="1">
              <a:spcBef>
                <a:spcPts val="0"/>
              </a:spcBef>
              <a:buSzPct val="100000"/>
              <a:defRPr sz="2399"/>
            </a:lvl2pPr>
            <a:lvl3pPr lvl="2">
              <a:spcBef>
                <a:spcPts val="0"/>
              </a:spcBef>
              <a:buSzPct val="100000"/>
              <a:defRPr sz="2399"/>
            </a:lvl3pPr>
            <a:lvl4pPr lvl="3">
              <a:spcBef>
                <a:spcPts val="0"/>
              </a:spcBef>
              <a:buSzPct val="100000"/>
              <a:defRPr sz="2399"/>
            </a:lvl4pPr>
            <a:lvl5pPr lvl="4">
              <a:spcBef>
                <a:spcPts val="0"/>
              </a:spcBef>
              <a:buSzPct val="100000"/>
              <a:defRPr sz="2399"/>
            </a:lvl5pPr>
            <a:lvl6pPr lvl="5">
              <a:spcBef>
                <a:spcPts val="0"/>
              </a:spcBef>
              <a:buSzPct val="100000"/>
              <a:defRPr sz="2399"/>
            </a:lvl6pPr>
            <a:lvl7pPr lvl="6">
              <a:spcBef>
                <a:spcPts val="0"/>
              </a:spcBef>
              <a:buSzPct val="100000"/>
              <a:defRPr sz="2399"/>
            </a:lvl7pPr>
            <a:lvl8pPr lvl="7">
              <a:spcBef>
                <a:spcPts val="0"/>
              </a:spcBef>
              <a:buSzPct val="100000"/>
              <a:defRPr sz="2399"/>
            </a:lvl8pPr>
            <a:lvl9pPr lvl="8">
              <a:spcBef>
                <a:spcPts val="0"/>
              </a:spcBef>
              <a:buSzPct val="100000"/>
              <a:defRPr sz="239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4" name="Shape 94"/>
          <p:cNvSpPr/>
          <p:nvPr/>
        </p:nvSpPr>
        <p:spPr>
          <a:xfrm>
            <a:off x="-478475" y="2925867"/>
            <a:ext cx="3128785" cy="31296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5" name="Shape 95"/>
          <p:cNvSpPr/>
          <p:nvPr/>
        </p:nvSpPr>
        <p:spPr>
          <a:xfrm>
            <a:off x="264531" y="-428167"/>
            <a:ext cx="1304460" cy="13048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6" name="Shape 96"/>
          <p:cNvSpPr/>
          <p:nvPr/>
        </p:nvSpPr>
        <p:spPr>
          <a:xfrm>
            <a:off x="264531" y="560633"/>
            <a:ext cx="876572" cy="876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7" name="Shape 97"/>
          <p:cNvSpPr/>
          <p:nvPr/>
        </p:nvSpPr>
        <p:spPr>
          <a:xfrm>
            <a:off x="1568992" y="876634"/>
            <a:ext cx="1128905" cy="1129199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8" name="Shape 98"/>
          <p:cNvSpPr/>
          <p:nvPr/>
        </p:nvSpPr>
        <p:spPr>
          <a:xfrm>
            <a:off x="1183226" y="5523067"/>
            <a:ext cx="1609979" cy="16103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99" name="Shape 99"/>
          <p:cNvSpPr/>
          <p:nvPr/>
        </p:nvSpPr>
        <p:spPr>
          <a:xfrm>
            <a:off x="204847" y="6399467"/>
            <a:ext cx="733809" cy="7340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00" name="Shape 100"/>
          <p:cNvSpPr/>
          <p:nvPr/>
        </p:nvSpPr>
        <p:spPr>
          <a:xfrm>
            <a:off x="1562960" y="2262601"/>
            <a:ext cx="406293" cy="4063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01" name="Shape 101"/>
          <p:cNvSpPr/>
          <p:nvPr/>
        </p:nvSpPr>
        <p:spPr>
          <a:xfrm>
            <a:off x="10456276" y="825700"/>
            <a:ext cx="733809" cy="734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02" name="Shape 102"/>
          <p:cNvSpPr/>
          <p:nvPr/>
        </p:nvSpPr>
        <p:spPr>
          <a:xfrm>
            <a:off x="10018058" y="-96666"/>
            <a:ext cx="529861" cy="529999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03" name="Shape 103"/>
          <p:cNvSpPr/>
          <p:nvPr/>
        </p:nvSpPr>
        <p:spPr>
          <a:xfrm>
            <a:off x="11532330" y="1374467"/>
            <a:ext cx="406293" cy="4063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04" name="Shape 104"/>
          <p:cNvSpPr/>
          <p:nvPr/>
        </p:nvSpPr>
        <p:spPr>
          <a:xfrm>
            <a:off x="10794389" y="223267"/>
            <a:ext cx="988541" cy="988799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05" name="Shape 105"/>
          <p:cNvSpPr/>
          <p:nvPr/>
        </p:nvSpPr>
        <p:spPr>
          <a:xfrm>
            <a:off x="11190085" y="2005833"/>
            <a:ext cx="250735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06" name="Shape 106"/>
          <p:cNvSpPr/>
          <p:nvPr/>
        </p:nvSpPr>
        <p:spPr>
          <a:xfrm>
            <a:off x="-274095" y="3130301"/>
            <a:ext cx="2720090" cy="2720799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07" name="Shape 107"/>
          <p:cNvSpPr/>
          <p:nvPr/>
        </p:nvSpPr>
        <p:spPr>
          <a:xfrm>
            <a:off x="406728" y="-285933"/>
            <a:ext cx="1020134" cy="1020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08" name="Shape 108"/>
          <p:cNvSpPr/>
          <p:nvPr/>
        </p:nvSpPr>
        <p:spPr>
          <a:xfrm>
            <a:off x="11373838" y="1215934"/>
            <a:ext cx="723410" cy="723599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333606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1515034" y="1963467"/>
            <a:ext cx="1304460" cy="1304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913481" y="1212067"/>
            <a:ext cx="7032167" cy="85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913481" y="2066867"/>
            <a:ext cx="2266608" cy="45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6"/>
            </a:lvl1pPr>
            <a:lvl2pPr lvl="1" rtl="0">
              <a:spcBef>
                <a:spcPts val="0"/>
              </a:spcBef>
              <a:buSzPct val="100000"/>
              <a:defRPr sz="1866"/>
            </a:lvl2pPr>
            <a:lvl3pPr lvl="2" rtl="0">
              <a:spcBef>
                <a:spcPts val="0"/>
              </a:spcBef>
              <a:buSzPct val="100000"/>
              <a:defRPr sz="1866"/>
            </a:lvl3pPr>
            <a:lvl4pPr lvl="3" rtl="0">
              <a:spcBef>
                <a:spcPts val="0"/>
              </a:spcBef>
              <a:buSzPct val="100000"/>
              <a:defRPr sz="1866"/>
            </a:lvl4pPr>
            <a:lvl5pPr lvl="4" rtl="0">
              <a:spcBef>
                <a:spcPts val="0"/>
              </a:spcBef>
              <a:buSzPct val="100000"/>
              <a:defRPr sz="1866"/>
            </a:lvl5pPr>
            <a:lvl6pPr lvl="5" rtl="0">
              <a:spcBef>
                <a:spcPts val="0"/>
              </a:spcBef>
              <a:buSzPct val="100000"/>
              <a:defRPr sz="1866"/>
            </a:lvl6pPr>
            <a:lvl7pPr lvl="6" rtl="0">
              <a:spcBef>
                <a:spcPts val="0"/>
              </a:spcBef>
              <a:buSzPct val="100000"/>
              <a:defRPr sz="1866"/>
            </a:lvl7pPr>
            <a:lvl8pPr lvl="7" rtl="0">
              <a:spcBef>
                <a:spcPts val="0"/>
              </a:spcBef>
              <a:buSzPct val="100000"/>
              <a:defRPr sz="1866"/>
            </a:lvl8pPr>
            <a:lvl9pPr lvl="8" rtl="0">
              <a:spcBef>
                <a:spcPts val="0"/>
              </a:spcBef>
              <a:buSzPct val="100000"/>
              <a:defRPr sz="186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6296190" y="2066867"/>
            <a:ext cx="2266608" cy="45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6"/>
            </a:lvl1pPr>
            <a:lvl2pPr lvl="1" rtl="0">
              <a:spcBef>
                <a:spcPts val="0"/>
              </a:spcBef>
              <a:buSzPct val="100000"/>
              <a:defRPr sz="1866"/>
            </a:lvl2pPr>
            <a:lvl3pPr lvl="2" rtl="0">
              <a:spcBef>
                <a:spcPts val="0"/>
              </a:spcBef>
              <a:buSzPct val="100000"/>
              <a:defRPr sz="1866"/>
            </a:lvl3pPr>
            <a:lvl4pPr lvl="3" rtl="0">
              <a:spcBef>
                <a:spcPts val="0"/>
              </a:spcBef>
              <a:buSzPct val="100000"/>
              <a:defRPr sz="1866"/>
            </a:lvl4pPr>
            <a:lvl5pPr lvl="4" rtl="0">
              <a:spcBef>
                <a:spcPts val="0"/>
              </a:spcBef>
              <a:buSzPct val="100000"/>
              <a:defRPr sz="1866"/>
            </a:lvl5pPr>
            <a:lvl6pPr lvl="5" rtl="0">
              <a:spcBef>
                <a:spcPts val="0"/>
              </a:spcBef>
              <a:buSzPct val="100000"/>
              <a:defRPr sz="1866"/>
            </a:lvl6pPr>
            <a:lvl7pPr lvl="6" rtl="0">
              <a:spcBef>
                <a:spcPts val="0"/>
              </a:spcBef>
              <a:buSzPct val="100000"/>
              <a:defRPr sz="1866"/>
            </a:lvl7pPr>
            <a:lvl8pPr lvl="7" rtl="0">
              <a:spcBef>
                <a:spcPts val="0"/>
              </a:spcBef>
              <a:buSzPct val="100000"/>
              <a:defRPr sz="1866"/>
            </a:lvl8pPr>
            <a:lvl9pPr lvl="8" rtl="0">
              <a:spcBef>
                <a:spcPts val="0"/>
              </a:spcBef>
              <a:buSzPct val="100000"/>
              <a:defRPr sz="186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8678900" y="2066867"/>
            <a:ext cx="2266608" cy="45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6"/>
            </a:lvl1pPr>
            <a:lvl2pPr lvl="1" rtl="0">
              <a:spcBef>
                <a:spcPts val="0"/>
              </a:spcBef>
              <a:buSzPct val="100000"/>
              <a:defRPr sz="1866"/>
            </a:lvl2pPr>
            <a:lvl3pPr lvl="2" rtl="0">
              <a:spcBef>
                <a:spcPts val="0"/>
              </a:spcBef>
              <a:buSzPct val="100000"/>
              <a:defRPr sz="1866"/>
            </a:lvl3pPr>
            <a:lvl4pPr lvl="3" rtl="0">
              <a:spcBef>
                <a:spcPts val="0"/>
              </a:spcBef>
              <a:buSzPct val="100000"/>
              <a:defRPr sz="1866"/>
            </a:lvl4pPr>
            <a:lvl5pPr lvl="4" rtl="0">
              <a:spcBef>
                <a:spcPts val="0"/>
              </a:spcBef>
              <a:buSzPct val="100000"/>
              <a:defRPr sz="1866"/>
            </a:lvl5pPr>
            <a:lvl6pPr lvl="5" rtl="0">
              <a:spcBef>
                <a:spcPts val="0"/>
              </a:spcBef>
              <a:buSzPct val="100000"/>
              <a:defRPr sz="1866"/>
            </a:lvl6pPr>
            <a:lvl7pPr lvl="6" rtl="0">
              <a:spcBef>
                <a:spcPts val="0"/>
              </a:spcBef>
              <a:buSzPct val="100000"/>
              <a:defRPr sz="1866"/>
            </a:lvl7pPr>
            <a:lvl8pPr lvl="7" rtl="0">
              <a:spcBef>
                <a:spcPts val="0"/>
              </a:spcBef>
              <a:buSzPct val="100000"/>
              <a:defRPr sz="1866"/>
            </a:lvl8pPr>
            <a:lvl9pPr lvl="8" rtl="0">
              <a:spcBef>
                <a:spcPts val="0"/>
              </a:spcBef>
              <a:buSzPct val="100000"/>
              <a:defRPr sz="1866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5" name="Shape 115"/>
          <p:cNvSpPr/>
          <p:nvPr/>
        </p:nvSpPr>
        <p:spPr>
          <a:xfrm>
            <a:off x="1354948" y="3975467"/>
            <a:ext cx="587046" cy="5871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16" name="Shape 116"/>
          <p:cNvSpPr/>
          <p:nvPr/>
        </p:nvSpPr>
        <p:spPr>
          <a:xfrm>
            <a:off x="-91609" y="4461533"/>
            <a:ext cx="1092515" cy="10928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17" name="Shape 117"/>
          <p:cNvSpPr/>
          <p:nvPr/>
        </p:nvSpPr>
        <p:spPr>
          <a:xfrm>
            <a:off x="1814827" y="187633"/>
            <a:ext cx="1150100" cy="11512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18" name="Shape 118"/>
          <p:cNvSpPr/>
          <p:nvPr/>
        </p:nvSpPr>
        <p:spPr>
          <a:xfrm>
            <a:off x="1917001" y="4562667"/>
            <a:ext cx="1415631" cy="1416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19" name="Shape 119"/>
          <p:cNvSpPr/>
          <p:nvPr/>
        </p:nvSpPr>
        <p:spPr>
          <a:xfrm>
            <a:off x="2745186" y="1483301"/>
            <a:ext cx="406293" cy="4063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20" name="Shape 120"/>
          <p:cNvSpPr/>
          <p:nvPr/>
        </p:nvSpPr>
        <p:spPr>
          <a:xfrm>
            <a:off x="11628304" y="360300"/>
            <a:ext cx="733809" cy="734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21" name="Shape 121"/>
          <p:cNvSpPr/>
          <p:nvPr/>
        </p:nvSpPr>
        <p:spPr>
          <a:xfrm>
            <a:off x="11392766" y="811501"/>
            <a:ext cx="529861" cy="5299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22" name="Shape 122"/>
          <p:cNvSpPr/>
          <p:nvPr/>
        </p:nvSpPr>
        <p:spPr>
          <a:xfrm>
            <a:off x="10945516" y="1536867"/>
            <a:ext cx="529861" cy="5299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23" name="Shape 123"/>
          <p:cNvSpPr/>
          <p:nvPr/>
        </p:nvSpPr>
        <p:spPr>
          <a:xfrm>
            <a:off x="10130162" y="-367000"/>
            <a:ext cx="988541" cy="9887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24" name="Shape 124"/>
          <p:cNvSpPr/>
          <p:nvPr/>
        </p:nvSpPr>
        <p:spPr>
          <a:xfrm>
            <a:off x="12041896" y="2490467"/>
            <a:ext cx="250735" cy="250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25" name="Shape 125"/>
          <p:cNvSpPr/>
          <p:nvPr/>
        </p:nvSpPr>
        <p:spPr>
          <a:xfrm>
            <a:off x="-640133" y="324833"/>
            <a:ext cx="3128785" cy="31296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26" name="Shape 126"/>
          <p:cNvSpPr/>
          <p:nvPr/>
        </p:nvSpPr>
        <p:spPr>
          <a:xfrm>
            <a:off x="1354948" y="5455601"/>
            <a:ext cx="1609979" cy="16103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27" name="Shape 127"/>
          <p:cNvSpPr/>
          <p:nvPr/>
        </p:nvSpPr>
        <p:spPr>
          <a:xfrm>
            <a:off x="272029" y="1237233"/>
            <a:ext cx="1304460" cy="13048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40182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913481" y="1212067"/>
            <a:ext cx="7032167" cy="85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707138" y="4892200"/>
            <a:ext cx="274728" cy="27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31" name="Shape 131"/>
          <p:cNvSpPr/>
          <p:nvPr/>
        </p:nvSpPr>
        <p:spPr>
          <a:xfrm>
            <a:off x="240604" y="5364333"/>
            <a:ext cx="1827124" cy="182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32" name="Shape 132"/>
          <p:cNvSpPr/>
          <p:nvPr/>
        </p:nvSpPr>
        <p:spPr>
          <a:xfrm>
            <a:off x="327977" y="4284195"/>
            <a:ext cx="607840" cy="6079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33" name="Shape 133"/>
          <p:cNvSpPr/>
          <p:nvPr/>
        </p:nvSpPr>
        <p:spPr>
          <a:xfrm>
            <a:off x="95309" y="4051467"/>
            <a:ext cx="1072919" cy="1073199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34" name="Shape 134"/>
          <p:cNvSpPr/>
          <p:nvPr/>
        </p:nvSpPr>
        <p:spPr>
          <a:xfrm>
            <a:off x="1707156" y="2144634"/>
            <a:ext cx="1390836" cy="1391999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35" name="Shape 135"/>
          <p:cNvSpPr/>
          <p:nvPr/>
        </p:nvSpPr>
        <p:spPr>
          <a:xfrm>
            <a:off x="2186731" y="-269166"/>
            <a:ext cx="1000138" cy="10003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36" name="Shape 136"/>
          <p:cNvSpPr/>
          <p:nvPr/>
        </p:nvSpPr>
        <p:spPr>
          <a:xfrm>
            <a:off x="-640133" y="324833"/>
            <a:ext cx="3128785" cy="31296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37" name="Shape 137"/>
          <p:cNvSpPr/>
          <p:nvPr/>
        </p:nvSpPr>
        <p:spPr>
          <a:xfrm>
            <a:off x="-297222" y="667834"/>
            <a:ext cx="2442962" cy="2443599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38" name="Shape 138"/>
          <p:cNvSpPr/>
          <p:nvPr/>
        </p:nvSpPr>
        <p:spPr>
          <a:xfrm>
            <a:off x="1707156" y="5266834"/>
            <a:ext cx="1000138" cy="10003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39" name="Shape 139"/>
          <p:cNvSpPr/>
          <p:nvPr/>
        </p:nvSpPr>
        <p:spPr>
          <a:xfrm>
            <a:off x="10547919" y="800300"/>
            <a:ext cx="733809" cy="734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40" name="Shape 140"/>
          <p:cNvSpPr/>
          <p:nvPr/>
        </p:nvSpPr>
        <p:spPr>
          <a:xfrm>
            <a:off x="11601511" y="2144633"/>
            <a:ext cx="382700" cy="3828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41" name="Shape 141"/>
          <p:cNvSpPr/>
          <p:nvPr/>
        </p:nvSpPr>
        <p:spPr>
          <a:xfrm>
            <a:off x="11742777" y="1181919"/>
            <a:ext cx="555054" cy="5551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42" name="Shape 142"/>
          <p:cNvSpPr/>
          <p:nvPr/>
        </p:nvSpPr>
        <p:spPr>
          <a:xfrm>
            <a:off x="10821182" y="-326066"/>
            <a:ext cx="988541" cy="988799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43" name="Shape 143"/>
          <p:cNvSpPr/>
          <p:nvPr/>
        </p:nvSpPr>
        <p:spPr>
          <a:xfrm>
            <a:off x="10415587" y="417033"/>
            <a:ext cx="250735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44" name="Shape 144"/>
          <p:cNvSpPr/>
          <p:nvPr/>
        </p:nvSpPr>
        <p:spPr>
          <a:xfrm>
            <a:off x="11526198" y="965283"/>
            <a:ext cx="988541" cy="988799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99479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596217" y="-1070367"/>
            <a:ext cx="8996457" cy="8998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661201" y="5570267"/>
            <a:ext cx="886649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480"/>
              </a:spcBef>
              <a:buSzPct val="100000"/>
              <a:buNone/>
              <a:defRPr sz="2133"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8" name="Shape 148"/>
          <p:cNvSpPr/>
          <p:nvPr/>
        </p:nvSpPr>
        <p:spPr>
          <a:xfrm rot="10800000">
            <a:off x="11604911" y="5036350"/>
            <a:ext cx="822984" cy="8231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49" name="Shape 149"/>
          <p:cNvSpPr/>
          <p:nvPr/>
        </p:nvSpPr>
        <p:spPr>
          <a:xfrm rot="10800000">
            <a:off x="811454" y="1121813"/>
            <a:ext cx="687021" cy="6872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50" name="Shape 150"/>
          <p:cNvSpPr/>
          <p:nvPr/>
        </p:nvSpPr>
        <p:spPr>
          <a:xfrm rot="10800000">
            <a:off x="10923849" y="6071065"/>
            <a:ext cx="1108511" cy="11088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51" name="Shape 151"/>
          <p:cNvSpPr/>
          <p:nvPr/>
        </p:nvSpPr>
        <p:spPr>
          <a:xfrm rot="10800000">
            <a:off x="11274909" y="5578350"/>
            <a:ext cx="281125" cy="2811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52" name="Shape 152"/>
          <p:cNvSpPr/>
          <p:nvPr/>
        </p:nvSpPr>
        <p:spPr>
          <a:xfrm rot="10800000">
            <a:off x="-204141" y="-592728"/>
            <a:ext cx="1504008" cy="15044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53" name="Shape 153"/>
          <p:cNvSpPr/>
          <p:nvPr/>
        </p:nvSpPr>
        <p:spPr>
          <a:xfrm rot="10800000">
            <a:off x="10679905" y="177854"/>
            <a:ext cx="579448" cy="579599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54" name="Shape 154"/>
          <p:cNvSpPr/>
          <p:nvPr/>
        </p:nvSpPr>
        <p:spPr>
          <a:xfrm rot="10800000">
            <a:off x="-98077" y="1121999"/>
            <a:ext cx="441084" cy="4411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55" name="Shape 155"/>
          <p:cNvSpPr/>
          <p:nvPr/>
        </p:nvSpPr>
        <p:spPr>
          <a:xfrm rot="10800000">
            <a:off x="11346578" y="177873"/>
            <a:ext cx="1081317" cy="1081599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56" name="Shape 156"/>
          <p:cNvSpPr/>
          <p:nvPr/>
        </p:nvSpPr>
        <p:spPr>
          <a:xfrm rot="10800000">
            <a:off x="157289" y="-231202"/>
            <a:ext cx="781395" cy="7815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57" name="Shape 157"/>
          <p:cNvSpPr/>
          <p:nvPr/>
        </p:nvSpPr>
        <p:spPr>
          <a:xfrm rot="10800000">
            <a:off x="998172" y="6260065"/>
            <a:ext cx="459880" cy="460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58" name="Shape 158"/>
          <p:cNvSpPr/>
          <p:nvPr/>
        </p:nvSpPr>
        <p:spPr>
          <a:xfrm rot="10800000">
            <a:off x="-143677" y="5678711"/>
            <a:ext cx="883770" cy="884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59" name="Shape 159"/>
          <p:cNvSpPr/>
          <p:nvPr/>
        </p:nvSpPr>
        <p:spPr>
          <a:xfrm rot="10800000">
            <a:off x="-422105" y="4591379"/>
            <a:ext cx="674623" cy="674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60" name="Shape 160"/>
          <p:cNvSpPr/>
          <p:nvPr/>
        </p:nvSpPr>
        <p:spPr>
          <a:xfrm rot="10800000">
            <a:off x="-301480" y="5520865"/>
            <a:ext cx="1198888" cy="11992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  <p:sp>
        <p:nvSpPr>
          <p:cNvPr id="161" name="Shape 161"/>
          <p:cNvSpPr/>
          <p:nvPr/>
        </p:nvSpPr>
        <p:spPr>
          <a:xfrm rot="10800000">
            <a:off x="11597834" y="1466999"/>
            <a:ext cx="444284" cy="444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lIns="121868" tIns="121868" rIns="121868" bIns="12186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399"/>
          </a:p>
        </p:txBody>
      </p:sp>
    </p:spTree>
    <p:extLst>
      <p:ext uri="{BB962C8B-B14F-4D97-AF65-F5344CB8AC3E}">
        <p14:creationId xmlns:p14="http://schemas.microsoft.com/office/powerpoint/2010/main" val="14259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913481" y="1212067"/>
            <a:ext cx="7032167" cy="85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913481" y="2034343"/>
            <a:ext cx="7032167" cy="37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5671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6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Learn/JavaScript/Objects/J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9e7UVPJSdJs?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codingwilldie.blogspot.com/2018/02/android-windows-10-adb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arry335/p/5722495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8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gdadatong.com/tw/blog/detail?BID=B139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en-US" altLang="zh-TW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Android &amp; Socket</a:t>
            </a:r>
            <a:endParaRPr lang="en-GB" alt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06180" y="4600800"/>
            <a:ext cx="7459200" cy="1047600"/>
          </a:xfrm>
        </p:spPr>
        <p:txBody>
          <a:bodyPr rtlCol="0"/>
          <a:lstStyle/>
          <a:p>
            <a:pPr rtl="0"/>
            <a:r>
              <a:rPr lang="zh-TW" altLang="en-US" dirty="0"/>
              <a:t>基本運用與</a:t>
            </a:r>
            <a:r>
              <a:rPr lang="en-US" altLang="zh-TW" dirty="0"/>
              <a:t>Socket</a:t>
            </a:r>
            <a:r>
              <a:rPr lang="zh-TW" altLang="en-US" dirty="0"/>
              <a:t>通訊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zh-TW" dirty="0"/>
              <a:t>Socket(String host, </a:t>
            </a:r>
            <a:r>
              <a:rPr lang="en-US" altLang="zh-TW" dirty="0" err="1"/>
              <a:t>int</a:t>
            </a:r>
            <a:r>
              <a:rPr lang="en-US" altLang="zh-TW" dirty="0"/>
              <a:t> port) </a:t>
            </a:r>
          </a:p>
          <a:p>
            <a:pPr lvl="1" fontAlgn="base"/>
            <a:r>
              <a:rPr lang="zh-TW" altLang="en-US" dirty="0"/>
              <a:t>建構一個串流，連接到指定的主機位置及指定</a:t>
            </a:r>
            <a:r>
              <a:rPr lang="en-US" altLang="zh-TW" dirty="0"/>
              <a:t>Port</a:t>
            </a:r>
            <a:r>
              <a:rPr lang="zh-TW" altLang="en-US" dirty="0"/>
              <a:t>。</a:t>
            </a:r>
          </a:p>
          <a:p>
            <a:pPr fontAlgn="base"/>
            <a:r>
              <a:rPr lang="en-US" altLang="zh-TW" dirty="0" err="1"/>
              <a:t>isConnected</a:t>
            </a:r>
            <a:r>
              <a:rPr lang="en-US" altLang="zh-TW" dirty="0"/>
              <a:t>()</a:t>
            </a:r>
          </a:p>
          <a:p>
            <a:pPr lvl="1" fontAlgn="base"/>
            <a:r>
              <a:rPr lang="zh-TW" altLang="en-US" dirty="0"/>
              <a:t>是否連線。</a:t>
            </a:r>
          </a:p>
          <a:p>
            <a:pPr fontAlgn="base"/>
            <a:r>
              <a:rPr lang="en-US" altLang="zh-TW" dirty="0" err="1"/>
              <a:t>getInputStream</a:t>
            </a:r>
            <a:r>
              <a:rPr lang="en-US" altLang="zh-TW" dirty="0"/>
              <a:t>()</a:t>
            </a:r>
          </a:p>
          <a:p>
            <a:pPr lvl="1" fontAlgn="base"/>
            <a:r>
              <a:rPr lang="zh-TW" altLang="en-US" dirty="0"/>
              <a:t>取得</a:t>
            </a:r>
            <a:r>
              <a:rPr lang="en-US" altLang="zh-TW" dirty="0"/>
              <a:t>Socket</a:t>
            </a:r>
            <a:r>
              <a:rPr lang="zh-TW" altLang="en-US" dirty="0"/>
              <a:t>輸入流，用於接收送過來的資料。</a:t>
            </a:r>
          </a:p>
          <a:p>
            <a:pPr fontAlgn="base"/>
            <a:r>
              <a:rPr lang="en-US" altLang="zh-TW" dirty="0" err="1"/>
              <a:t>getOutputStream</a:t>
            </a:r>
            <a:r>
              <a:rPr lang="en-US" altLang="zh-TW" dirty="0"/>
              <a:t>()</a:t>
            </a:r>
          </a:p>
          <a:p>
            <a:pPr lvl="1" fontAlgn="base"/>
            <a:r>
              <a:rPr lang="zh-TW" altLang="en-US" dirty="0"/>
              <a:t>取得</a:t>
            </a:r>
            <a:r>
              <a:rPr lang="en-US" altLang="zh-TW" dirty="0"/>
              <a:t>Socket</a:t>
            </a:r>
            <a:r>
              <a:rPr lang="zh-TW" altLang="en-US" dirty="0"/>
              <a:t>輸出流，發送資料。</a:t>
            </a:r>
          </a:p>
          <a:p>
            <a:pPr fontAlgn="base"/>
            <a:r>
              <a:rPr lang="en-US" altLang="zh-TW" dirty="0" err="1"/>
              <a:t>getRemoteSocketAddress</a:t>
            </a:r>
            <a:r>
              <a:rPr lang="en-US" altLang="zh-TW" dirty="0"/>
              <a:t>()</a:t>
            </a:r>
          </a:p>
          <a:p>
            <a:pPr lvl="1" fontAlgn="base"/>
            <a:r>
              <a:rPr lang="zh-TW" altLang="en-US" dirty="0"/>
              <a:t>取得客戶端的</a:t>
            </a:r>
            <a:r>
              <a:rPr lang="en-US" altLang="zh-TW" dirty="0"/>
              <a:t>IP</a:t>
            </a:r>
            <a:r>
              <a:rPr lang="zh-TW" altLang="en-US" dirty="0"/>
              <a:t>位置。</a:t>
            </a:r>
          </a:p>
          <a:p>
            <a:r>
              <a:rPr lang="en-US" altLang="zh-TW" dirty="0" err="1"/>
              <a:t>getPort</a:t>
            </a:r>
            <a:endParaRPr lang="en-US" altLang="zh-TW" dirty="0"/>
          </a:p>
          <a:p>
            <a:pPr lvl="1"/>
            <a:r>
              <a:rPr lang="zh-TW" altLang="en-US" dirty="0"/>
              <a:t>取得客戶端的</a:t>
            </a:r>
            <a:r>
              <a:rPr lang="en-US" altLang="zh-TW" dirty="0"/>
              <a:t>Port</a:t>
            </a:r>
            <a:r>
              <a:rPr lang="zh-TW" altLang="en-US" dirty="0"/>
              <a:t>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253658-848D-4047-A52F-3FC131E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1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Server IP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3773" y="2060848"/>
            <a:ext cx="1152128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getLocalIpAddress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(Enumeration&lt;NetworkInterface&gt; en = NetworkInterface.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getNetworkInterfaces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en.hasMoreElements()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NetworkInterface intf = en.nextElement()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for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(Enumeration&lt;InetAddress&gt; enumIpAddr = intf.getInetAddresses()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enumIpAddr.hasMoreElements()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InetAddress inetAddress = enumIpAddr.nextElement()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if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(!inetAddress.isLoopbackAddress() &amp;&amp; !inetAddress.isLinkLocalAddress()) {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inetAddress.getHostAddress()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(SocketException ex) {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Log.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"WifiPreference IpAddress"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ex.toString())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null;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DBC530-31A8-4636-B5B1-3C4D616B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48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Client IP &amp; Port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7819" y="2812286"/>
            <a:ext cx="1069318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>
                <a:solidFill>
                  <a:srgbClr val="A9B7C6"/>
                </a:solidFill>
                <a:latin typeface="Consolas" panose="020B0609020204030204" pitchFamily="49" charset="0"/>
              </a:rPr>
              <a:t>Socket client = </a:t>
            </a:r>
            <a:r>
              <a:rPr lang="zh-TW" altLang="zh-TW" sz="2400" dirty="0">
                <a:solidFill>
                  <a:srgbClr val="9876AA"/>
                </a:solidFill>
                <a:latin typeface="Consolas" panose="020B0609020204030204" pitchFamily="49" charset="0"/>
              </a:rPr>
              <a:t>serverSocket</a:t>
            </a:r>
            <a:r>
              <a:rPr lang="zh-TW" altLang="zh-TW" sz="2400" dirty="0">
                <a:solidFill>
                  <a:srgbClr val="A9B7C6"/>
                </a:solidFill>
                <a:latin typeface="Consolas" panose="020B0609020204030204" pitchFamily="49" charset="0"/>
              </a:rPr>
              <a:t>.accept()</a:t>
            </a:r>
            <a:r>
              <a:rPr lang="zh-TW" altLang="zh-TW" sz="2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zh-TW" altLang="zh-TW" sz="5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clientIp</a:t>
            </a:r>
            <a:r>
              <a:rPr lang="en-US" altLang="zh-TW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zh-TW" altLang="zh-TW" sz="2400" dirty="0">
                <a:solidFill>
                  <a:srgbClr val="A9B7C6"/>
                </a:solidFill>
                <a:latin typeface="Consolas" panose="020B0609020204030204" pitchFamily="49" charset="0"/>
              </a:rPr>
              <a:t>client</a:t>
            </a:r>
            <a:r>
              <a:rPr lang="en-US" altLang="zh-TW" sz="24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getRemoteSocketAddress().toString()</a:t>
            </a:r>
            <a:r>
              <a:rPr lang="zh-TW" altLang="zh-TW" sz="2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en-US" altLang="zh-TW" sz="24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clientPort</a:t>
            </a:r>
            <a:r>
              <a:rPr lang="en-US" altLang="zh-TW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client.getPort</a:t>
            </a:r>
            <a:r>
              <a:rPr lang="en-US" altLang="zh-TW" sz="2400" dirty="0">
                <a:solidFill>
                  <a:srgbClr val="A9B7C6"/>
                </a:solidFill>
                <a:latin typeface="Consolas" panose="020B0609020204030204" pitchFamily="49" charset="0"/>
              </a:rPr>
              <a:t>();</a:t>
            </a:r>
            <a:endParaRPr lang="zh-TW" altLang="zh-TW" sz="24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CA1E52-F217-4C64-9E42-F21D1F96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54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訊息的傳遞 </a:t>
            </a:r>
            <a:r>
              <a:rPr lang="en-US" altLang="zh-TW" dirty="0">
                <a:hlinkClick r:id="rId3"/>
              </a:rPr>
              <a:t>-</a:t>
            </a:r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JSON</a:t>
            </a:r>
            <a:r>
              <a:rPr lang="zh-TW" altLang="en-US" dirty="0">
                <a:hlinkClick r:id="rId3"/>
              </a:rPr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依照 </a:t>
            </a:r>
            <a:r>
              <a:rPr lang="en-US" altLang="zh-TW" dirty="0"/>
              <a:t>JavaScript </a:t>
            </a:r>
            <a:r>
              <a:rPr lang="zh-TW" altLang="en-US" dirty="0"/>
              <a:t>物件語法的資料格式</a:t>
            </a:r>
            <a:endParaRPr lang="en-US" altLang="zh-TW" dirty="0"/>
          </a:p>
          <a:p>
            <a:r>
              <a:rPr lang="en-US" altLang="zh-TW" dirty="0"/>
              <a:t>JSON </a:t>
            </a:r>
            <a:r>
              <a:rPr lang="zh-TW" altLang="en-US" dirty="0"/>
              <a:t>可能是物件或字串</a:t>
            </a:r>
            <a:endParaRPr lang="en-US" altLang="zh-TW" dirty="0"/>
          </a:p>
          <a:p>
            <a:pPr lvl="1"/>
            <a:r>
              <a:rPr lang="zh-TW" altLang="en-US" dirty="0"/>
              <a:t>當你想從 </a:t>
            </a:r>
            <a:r>
              <a:rPr lang="en-US" altLang="zh-TW" dirty="0"/>
              <a:t>JSON</a:t>
            </a:r>
            <a:r>
              <a:rPr lang="zh-TW" altLang="en-US" dirty="0"/>
              <a:t>中讀取資料時，</a:t>
            </a:r>
            <a:r>
              <a:rPr lang="en-US" altLang="zh-TW" dirty="0"/>
              <a:t>JSON</a:t>
            </a:r>
            <a:r>
              <a:rPr lang="zh-TW" altLang="en-US" dirty="0"/>
              <a:t>可作為物件</a:t>
            </a:r>
            <a:endParaRPr lang="en-US" altLang="zh-TW" dirty="0"/>
          </a:p>
          <a:p>
            <a:pPr lvl="1"/>
            <a:r>
              <a:rPr lang="zh-TW" altLang="en-US" dirty="0"/>
              <a:t>當要跨網路傳送 </a:t>
            </a:r>
            <a:r>
              <a:rPr lang="en-US" altLang="zh-TW" dirty="0"/>
              <a:t>JSON </a:t>
            </a:r>
            <a:r>
              <a:rPr lang="zh-TW" altLang="en-US" dirty="0"/>
              <a:t>時，就會是字串。</a:t>
            </a:r>
            <a:endParaRPr lang="en-US" altLang="zh-TW" dirty="0"/>
          </a:p>
          <a:p>
            <a:r>
              <a:rPr lang="en-US" altLang="zh-TW" dirty="0"/>
              <a:t>JSON</a:t>
            </a:r>
            <a:r>
              <a:rPr lang="zh-TW" altLang="en-US" dirty="0"/>
              <a:t>的基本資料類型</a:t>
            </a:r>
            <a:endParaRPr lang="en-US" altLang="zh-TW" dirty="0"/>
          </a:p>
          <a:p>
            <a:pPr lvl="1"/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字串</a:t>
            </a:r>
            <a:endParaRPr lang="en-US" altLang="zh-TW" dirty="0"/>
          </a:p>
          <a:p>
            <a:pPr lvl="1"/>
            <a:r>
              <a:rPr lang="zh-TW" altLang="en-US" dirty="0"/>
              <a:t>布林值</a:t>
            </a:r>
            <a:endParaRPr lang="en-US" altLang="zh-TW" dirty="0"/>
          </a:p>
          <a:p>
            <a:pPr lvl="1"/>
            <a:r>
              <a:rPr lang="zh-TW" altLang="en-US" dirty="0"/>
              <a:t>陣列</a:t>
            </a:r>
            <a:endParaRPr lang="en-US" altLang="zh-TW" dirty="0"/>
          </a:p>
          <a:p>
            <a:pPr lvl="1"/>
            <a:r>
              <a:rPr lang="zh-TW" altLang="en-US" dirty="0"/>
              <a:t>物件</a:t>
            </a:r>
            <a:endParaRPr lang="en-US" altLang="zh-TW" dirty="0"/>
          </a:p>
          <a:p>
            <a:pPr lvl="1"/>
            <a:r>
              <a:rPr lang="en-US" altLang="zh-TW" dirty="0"/>
              <a:t>null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684" y="1628800"/>
            <a:ext cx="3096344" cy="5023439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32AAC3-A555-4F54-974B-DD1D72F5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923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42084" y="1464459"/>
            <a:ext cx="8210226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SendData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message)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message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.setMsg_body(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try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JSONObject json 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JSONObject(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.toMap())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byte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jsonByte = (json.toString() +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).getBytes()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TW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outputSW</a:t>
            </a:r>
            <a:r>
              <a:rPr lang="en-US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TW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socket</a:t>
            </a:r>
            <a:r>
              <a:rPr lang="en-US" altLang="zh-TW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.getOutputStream</a:t>
            </a:r>
            <a:r>
              <a:rPr lang="en-US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  <a:t>	 </a:t>
            </a:r>
            <a:r>
              <a:rPr lang="en-US" altLang="zh-TW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bufferWriter</a:t>
            </a:r>
            <a:r>
              <a:rPr lang="en-US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outputSW</a:t>
            </a:r>
            <a:r>
              <a:rPr lang="en-US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);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TW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bufferWriter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.write(</a:t>
            </a:r>
            <a:r>
              <a:rPr lang="en-US" altLang="zh-TW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json.toString</a:t>
            </a:r>
            <a:r>
              <a:rPr lang="en-US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() + </a:t>
            </a:r>
            <a:r>
              <a:rPr lang="zh-TW" altLang="zh-TW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zh-TW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  <a:t>\n</a:t>
            </a:r>
            <a:r>
              <a:rPr lang="zh-TW" altLang="zh-TW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TW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bufferWriter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.flush()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zh-TW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TW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} </a:t>
            </a:r>
            <a:r>
              <a:rPr lang="zh-TW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  <a:t>catch </a:t>
            </a: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(IOException e) {</a:t>
            </a:r>
            <a:b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e.printStackTrace()</a:t>
            </a:r>
            <a:r>
              <a:rPr lang="zh-TW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TW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TW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runOnUiThread(</a:t>
            </a:r>
            <a:r>
              <a:rPr lang="zh-TW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Runnable() {</a:t>
            </a:r>
            <a:b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zh-TW" altLang="zh-TW" sz="12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zh-TW" altLang="zh-TW" sz="12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zh-TW" altLang="zh-TW" sz="1200" dirty="0">
                <a:solidFill>
                  <a:srgbClr val="BBB529"/>
                </a:solidFill>
                <a:latin typeface="Consolas" panose="020B0609020204030204" pitchFamily="49" charset="0"/>
              </a:rPr>
              <a:t>            </a:t>
            </a:r>
            <a:r>
              <a:rPr lang="zh-TW" altLang="zh-TW" sz="12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zh-TW" altLang="zh-TW" sz="1200" dirty="0">
                <a:solidFill>
                  <a:srgbClr val="FFC66D"/>
                </a:solidFill>
                <a:latin typeface="Consolas" panose="020B0609020204030204" pitchFamily="49" charset="0"/>
              </a:rPr>
              <a:t>run</a:t>
            </a: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zh-TW" altLang="zh-TW" sz="1200" dirty="0">
                <a:solidFill>
                  <a:srgbClr val="9876AA"/>
                </a:solidFill>
                <a:latin typeface="Consolas" panose="020B0609020204030204" pitchFamily="49" charset="0"/>
              </a:rPr>
              <a:t>tvMessages</a:t>
            </a: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.append(</a:t>
            </a:r>
            <a:r>
              <a:rPr lang="zh-TW" altLang="zh-TW" sz="1200" dirty="0">
                <a:solidFill>
                  <a:srgbClr val="9876AA"/>
                </a:solidFill>
                <a:latin typeface="Consolas" panose="020B0609020204030204" pitchFamily="49" charset="0"/>
              </a:rPr>
              <a:t>msg</a:t>
            </a: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.getName() + </a:t>
            </a:r>
            <a:r>
              <a:rPr lang="zh-TW" altLang="zh-TW" sz="1200" dirty="0">
                <a:solidFill>
                  <a:srgbClr val="6A8759"/>
                </a:solidFill>
                <a:latin typeface="Consolas" panose="020B0609020204030204" pitchFamily="49" charset="0"/>
              </a:rPr>
              <a:t>" "</a:t>
            </a: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+</a:t>
            </a:r>
            <a:r>
              <a:rPr lang="zh-TW" altLang="zh-TW" sz="1200" dirty="0">
                <a:solidFill>
                  <a:srgbClr val="9876AA"/>
                </a:solidFill>
                <a:latin typeface="Consolas" panose="020B0609020204030204" pitchFamily="49" charset="0"/>
              </a:rPr>
              <a:t>socket</a:t>
            </a: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.getLocalAddress().getHostAddress()</a:t>
            </a:r>
            <a:b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        +</a:t>
            </a:r>
            <a:r>
              <a:rPr lang="zh-TW" altLang="zh-TW" sz="1200" dirty="0">
                <a:solidFill>
                  <a:srgbClr val="6A8759"/>
                </a:solidFill>
                <a:latin typeface="Consolas" panose="020B0609020204030204" pitchFamily="49" charset="0"/>
              </a:rPr>
              <a:t>": " </a:t>
            </a:r>
            <a:r>
              <a:rPr lang="zh-TW" altLang="zh-TW" sz="12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zh-TW" altLang="zh-TW" sz="1200" dirty="0">
                <a:solidFill>
                  <a:srgbClr val="9876AA"/>
                </a:solidFill>
                <a:latin typeface="Consolas" panose="020B0609020204030204" pitchFamily="49" charset="0"/>
              </a:rPr>
              <a:t>message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傳訊息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157879-B1B7-44A2-9EAC-FAAC081B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14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47197" y="3861048"/>
            <a:ext cx="647415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接訊息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9877" y="1916832"/>
            <a:ext cx="9649072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 Semibold" panose="020B0609030403020204" pitchFamily="49" charset="0"/>
              </a:rPr>
              <a:t>BufferedReader br =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 Semibold" panose="020B0609030403020204" pitchFamily="49" charset="0"/>
              </a:rPr>
              <a:t>new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 Semibold" panose="020B0609030403020204" pitchFamily="49" charset="0"/>
              </a:rPr>
              <a:t>BufferedReader(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 Semibold" panose="020B0609030403020204" pitchFamily="49" charset="0"/>
              </a:rPr>
              <a:t>new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 Semibold" panose="020B0609030403020204" pitchFamily="49" charset="0"/>
              </a:rPr>
              <a:t>InputStreamReader(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Source Code Pro Semibold" panose="020B0609030403020204" pitchFamily="49" charset="0"/>
              </a:rPr>
              <a:t>Socket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 Semibold" panose="020B0609030403020204" pitchFamily="49" charset="0"/>
              </a:rPr>
              <a:t>.getInputStream()))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 Semibold" panose="020B0609030403020204" pitchFamily="49" charset="0"/>
              </a:rPr>
              <a:t>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Source Code Pro Semibold" panose="020B0609030403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A9B7C6"/>
                </a:solidFill>
                <a:latin typeface="Source Code Pro Semibold" panose="020B0609030403020204" pitchFamily="49" charset="0"/>
              </a:rPr>
              <a:t>String str = br.readLine()</a:t>
            </a:r>
            <a:r>
              <a:rPr lang="zh-TW" altLang="zh-TW" sz="1400" dirty="0">
                <a:solidFill>
                  <a:srgbClr val="CC7832"/>
                </a:solidFill>
                <a:latin typeface="Source Code Pro Semibold" panose="020B0609030403020204" pitchFamily="49" charset="0"/>
              </a:rPr>
              <a:t>;</a:t>
            </a:r>
            <a:endParaRPr lang="en-US" altLang="zh-TW" sz="1400" dirty="0">
              <a:solidFill>
                <a:srgbClr val="CC7832"/>
              </a:solidFill>
              <a:latin typeface="Source Code Pro Semibold" panose="020B0609030403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A9B7C6"/>
                </a:solidFill>
                <a:latin typeface="Consolas" panose="020B0609020204030204" pitchFamily="49" charset="0"/>
              </a:rPr>
              <a:t>JSONObject jsonObj = </a:t>
            </a:r>
            <a:r>
              <a:rPr lang="zh-TW" altLang="zh-TW" sz="14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zh-TW" altLang="zh-TW" sz="1400" dirty="0">
                <a:solidFill>
                  <a:srgbClr val="A9B7C6"/>
                </a:solidFill>
                <a:latin typeface="Consolas" panose="020B0609020204030204" pitchFamily="49" charset="0"/>
              </a:rPr>
              <a:t>JSONObject(</a:t>
            </a:r>
            <a:r>
              <a:rPr lang="zh-TW" altLang="zh-TW" sz="1400" dirty="0">
                <a:solidFill>
                  <a:srgbClr val="A9B7C6"/>
                </a:solidFill>
                <a:latin typeface="Source Code Pro Semibold" panose="020B0609030403020204" pitchFamily="49" charset="0"/>
              </a:rPr>
              <a:t>str</a:t>
            </a:r>
            <a:r>
              <a:rPr lang="zh-TW" altLang="zh-TW" sz="1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zh-TW" altLang="zh-TW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7832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CC7832"/>
                </a:solidFill>
                <a:latin typeface="Consolas" panose="020B0609020204030204" pitchFamily="49" charset="0"/>
              </a:rPr>
              <a:t>轉</a:t>
            </a:r>
            <a:r>
              <a:rPr lang="en-US" altLang="zh-TW" sz="1400" dirty="0">
                <a:solidFill>
                  <a:srgbClr val="CC7832"/>
                </a:solidFill>
                <a:latin typeface="Consolas" panose="020B0609020204030204" pitchFamily="49" charset="0"/>
              </a:rPr>
              <a:t>JSON</a:t>
            </a:r>
            <a:r>
              <a:rPr lang="zh-TW" altLang="en-US" sz="1400" dirty="0">
                <a:solidFill>
                  <a:srgbClr val="CC7832"/>
                </a:solidFill>
                <a:latin typeface="Consolas" panose="020B0609020204030204" pitchFamily="49" charset="0"/>
              </a:rPr>
              <a:t>物件</a:t>
            </a:r>
            <a:endParaRPr lang="zh-TW" altLang="zh-TW" sz="3600" dirty="0">
              <a:latin typeface="Arial" panose="020B0604020202020204" pitchFamily="34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FC71E3-6CF1-4AC6-9DCF-09CD6BE5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2708920"/>
            <a:ext cx="9540550" cy="410024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readLine</a:t>
            </a:r>
            <a:r>
              <a:rPr lang="en-US" altLang="zh-TW" dirty="0"/>
              <a:t>() :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為一個 </a:t>
            </a:r>
            <a:r>
              <a:rPr lang="en-US" altLang="zh-TW" dirty="0"/>
              <a:t>block </a:t>
            </a:r>
            <a:r>
              <a:rPr lang="zh-TW" altLang="en-US" dirty="0"/>
              <a:t>的函式，使用時建議為他開一條</a:t>
            </a:r>
            <a:r>
              <a:rPr lang="en-US" altLang="zh-TW" dirty="0"/>
              <a:t>thread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會一直讀到</a:t>
            </a:r>
            <a:r>
              <a:rPr lang="en-US" altLang="zh-TW" dirty="0" err="1"/>
              <a:t>eof</a:t>
            </a:r>
            <a:r>
              <a:rPr lang="zh-TW" altLang="en-US" dirty="0"/>
              <a:t>的地方，或讀到</a:t>
            </a:r>
            <a:r>
              <a:rPr lang="en-US" altLang="zh-TW" dirty="0"/>
              <a:t>socket</a:t>
            </a:r>
            <a:r>
              <a:rPr lang="zh-TW" altLang="en-US" dirty="0"/>
              <a:t>關閉為止</a:t>
            </a:r>
          </a:p>
          <a:p>
            <a:pPr lvl="1"/>
            <a:endParaRPr lang="zh-TW" altLang="en-US" dirty="0"/>
          </a:p>
          <a:p>
            <a:pPr lvl="1"/>
            <a:r>
              <a:rPr lang="zh-TW" altLang="en-US" dirty="0"/>
              <a:t>如果回傳</a:t>
            </a:r>
            <a:r>
              <a:rPr lang="en-US" altLang="zh-TW" dirty="0"/>
              <a:t>NULL</a:t>
            </a:r>
            <a:r>
              <a:rPr lang="zh-TW" altLang="en-US" dirty="0"/>
              <a:t>，代表</a:t>
            </a:r>
            <a:r>
              <a:rPr lang="en-US" altLang="zh-TW" dirty="0"/>
              <a:t>socket</a:t>
            </a:r>
            <a:r>
              <a:rPr lang="zh-TW" altLang="en-US" dirty="0"/>
              <a:t>已經出現問題 </a:t>
            </a:r>
            <a:r>
              <a:rPr lang="en-US" altLang="zh-TW" dirty="0"/>
              <a:t>(</a:t>
            </a:r>
            <a:r>
              <a:rPr lang="zh-TW" altLang="en-US" dirty="0"/>
              <a:t>被關閉，網路斷線</a:t>
            </a:r>
            <a:r>
              <a:rPr lang="en-US" altLang="zh-TW" dirty="0"/>
              <a:t>…)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793274-660E-488A-9201-FEB9087E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4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(Socket Server)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4294" t="11933" r="60725" b="4319"/>
          <a:stretch/>
        </p:blipFill>
        <p:spPr>
          <a:xfrm>
            <a:off x="8614692" y="1124744"/>
            <a:ext cx="2519007" cy="517795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758708" y="2313969"/>
            <a:ext cx="2160240" cy="1399754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FF33CD-D2EF-497D-8256-7388EB8C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16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45FA7A-213E-4B81-A347-CF2A75F0D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4" y="1623728"/>
            <a:ext cx="5299686" cy="5045632"/>
          </a:xfrm>
          <a:prstGeom prst="rect">
            <a:avLst/>
          </a:prstGeom>
        </p:spPr>
      </p:pic>
      <p:cxnSp>
        <p:nvCxnSpPr>
          <p:cNvPr id="8" name="直線單箭頭接點 7"/>
          <p:cNvCxnSpPr>
            <a:cxnSpLocks/>
          </p:cNvCxnSpPr>
          <p:nvPr/>
        </p:nvCxnSpPr>
        <p:spPr>
          <a:xfrm flipH="1">
            <a:off x="5158308" y="1995835"/>
            <a:ext cx="3744416" cy="224036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</p:cNvCxnSpPr>
          <p:nvPr/>
        </p:nvCxnSpPr>
        <p:spPr>
          <a:xfrm flipH="1" flipV="1">
            <a:off x="4006180" y="2567966"/>
            <a:ext cx="4752528" cy="445880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</p:cNvCxnSpPr>
          <p:nvPr/>
        </p:nvCxnSpPr>
        <p:spPr>
          <a:xfrm flipH="1" flipV="1">
            <a:off x="5806380" y="3317577"/>
            <a:ext cx="3096346" cy="881935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</p:cNvCxnSpPr>
          <p:nvPr/>
        </p:nvCxnSpPr>
        <p:spPr>
          <a:xfrm flipH="1" flipV="1">
            <a:off x="4654252" y="3501008"/>
            <a:ext cx="4248472" cy="1279706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68" y="1735758"/>
            <a:ext cx="5468586" cy="47248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(Socket Client)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9275" t="12449" r="6715" b="4936"/>
          <a:stretch/>
        </p:blipFill>
        <p:spPr>
          <a:xfrm>
            <a:off x="8758708" y="1705815"/>
            <a:ext cx="2384583" cy="4973559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 flipV="1">
            <a:off x="4366220" y="2170131"/>
            <a:ext cx="4680520" cy="1042845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5806380" y="3140968"/>
            <a:ext cx="3240360" cy="1512168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582244" y="3356992"/>
            <a:ext cx="4464496" cy="1872208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1D279A-D540-4E93-BE04-B673501E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25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Socket </a:t>
            </a:r>
            <a:r>
              <a:rPr lang="zh-TW" altLang="en-US" dirty="0"/>
              <a:t>聊天室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8605" y="1648900"/>
            <a:ext cx="9248558" cy="49344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Android Socket Server</a:t>
            </a:r>
          </a:p>
          <a:p>
            <a:pPr lvl="1"/>
            <a:r>
              <a:rPr lang="zh-TW" altLang="en-US" dirty="0"/>
              <a:t>第一頁</a:t>
            </a:r>
            <a:endParaRPr lang="en-US" altLang="zh-TW" dirty="0"/>
          </a:p>
          <a:p>
            <a:pPr lvl="2"/>
            <a:r>
              <a:rPr lang="zh-TW" altLang="en-US" dirty="0"/>
              <a:t>可輸入</a:t>
            </a:r>
            <a:r>
              <a:rPr lang="en-US" altLang="zh-TW" dirty="0"/>
              <a:t>Server</a:t>
            </a:r>
            <a:r>
              <a:rPr lang="zh-TW" altLang="en-US" dirty="0"/>
              <a:t>名稱</a:t>
            </a:r>
            <a:endParaRPr lang="en-US" altLang="zh-TW" dirty="0"/>
          </a:p>
          <a:p>
            <a:pPr lvl="1"/>
            <a:r>
              <a:rPr lang="zh-TW" altLang="en-US" dirty="0"/>
              <a:t>第二頁</a:t>
            </a:r>
            <a:endParaRPr lang="en-US" altLang="zh-TW" dirty="0"/>
          </a:p>
          <a:p>
            <a:pPr lvl="2"/>
            <a:r>
              <a:rPr lang="zh-TW" altLang="en-US" dirty="0"/>
              <a:t>可顯示</a:t>
            </a:r>
            <a:r>
              <a:rPr lang="en-US" altLang="zh-TW" dirty="0"/>
              <a:t>Server IP</a:t>
            </a:r>
            <a:r>
              <a:rPr lang="zh-TW" altLang="en-US" dirty="0"/>
              <a:t>、誰說甚麼</a:t>
            </a:r>
            <a:endParaRPr lang="en-US" altLang="zh-TW" dirty="0"/>
          </a:p>
          <a:p>
            <a:pPr lvl="2"/>
            <a:r>
              <a:rPr lang="zh-TW" altLang="en-US" dirty="0"/>
              <a:t>可正常關閉聊天室</a:t>
            </a:r>
            <a:r>
              <a:rPr lang="en-US" altLang="zh-TW" dirty="0"/>
              <a:t>(Server</a:t>
            </a:r>
            <a:r>
              <a:rPr lang="zh-TW" altLang="en-US" dirty="0"/>
              <a:t>關閉所有的</a:t>
            </a:r>
            <a:r>
              <a:rPr lang="en-US" altLang="zh-TW" dirty="0"/>
              <a:t>Client</a:t>
            </a:r>
            <a:r>
              <a:rPr lang="zh-TW" altLang="en-US" dirty="0"/>
              <a:t>不會報錯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多人連線 、顯示目前聊天室成員</a:t>
            </a:r>
            <a:endParaRPr lang="en-US" altLang="zh-TW" dirty="0"/>
          </a:p>
          <a:p>
            <a:pPr lvl="2"/>
            <a:r>
              <a:rPr lang="zh-TW" altLang="en-US" dirty="0"/>
              <a:t>可傳訊息 </a:t>
            </a:r>
            <a:endParaRPr lang="en-US" altLang="zh-TW" dirty="0"/>
          </a:p>
          <a:p>
            <a:r>
              <a:rPr lang="en-US" altLang="zh-TW" dirty="0"/>
              <a:t>Android Socket Client</a:t>
            </a:r>
          </a:p>
          <a:p>
            <a:pPr lvl="1"/>
            <a:r>
              <a:rPr lang="zh-TW" altLang="en-US" dirty="0"/>
              <a:t>第一頁</a:t>
            </a:r>
            <a:endParaRPr lang="en-US" altLang="zh-TW" dirty="0"/>
          </a:p>
          <a:p>
            <a:pPr lvl="2"/>
            <a:r>
              <a:rPr lang="zh-TW" altLang="en-US" dirty="0"/>
              <a:t>可輸入</a:t>
            </a:r>
            <a:r>
              <a:rPr lang="en-US" altLang="zh-TW" dirty="0"/>
              <a:t>Client</a:t>
            </a:r>
            <a:r>
              <a:rPr lang="zh-TW" altLang="en-US" dirty="0"/>
              <a:t>名稱、連線</a:t>
            </a:r>
            <a:r>
              <a:rPr lang="en-US" altLang="zh-TW" dirty="0"/>
              <a:t>IP</a:t>
            </a:r>
            <a:r>
              <a:rPr lang="zh-TW" altLang="en-US" dirty="0"/>
              <a:t>、連線</a:t>
            </a:r>
            <a:r>
              <a:rPr lang="en-US" altLang="zh-TW" dirty="0"/>
              <a:t>Port</a:t>
            </a:r>
          </a:p>
          <a:p>
            <a:pPr lvl="1"/>
            <a:r>
              <a:rPr lang="zh-TW" altLang="en-US" dirty="0"/>
              <a:t>第二頁</a:t>
            </a:r>
            <a:endParaRPr lang="en-US" altLang="zh-TW" dirty="0"/>
          </a:p>
          <a:p>
            <a:pPr lvl="2"/>
            <a:r>
              <a:rPr lang="zh-TW" altLang="en-US" dirty="0"/>
              <a:t>可顯示誰說甚麼</a:t>
            </a:r>
            <a:endParaRPr lang="en-US" altLang="zh-TW" dirty="0"/>
          </a:p>
          <a:p>
            <a:pPr lvl="2"/>
            <a:r>
              <a:rPr lang="zh-TW" altLang="en-US" dirty="0"/>
              <a:t>可傳訊息</a:t>
            </a:r>
            <a:endParaRPr lang="en-US" altLang="zh-TW" dirty="0"/>
          </a:p>
          <a:p>
            <a:pPr lvl="2"/>
            <a:r>
              <a:rPr lang="zh-TW" altLang="en-US" dirty="0"/>
              <a:t>可正常關閉聊天室</a:t>
            </a:r>
            <a:r>
              <a:rPr lang="en-US" altLang="zh-TW" dirty="0"/>
              <a:t>(Client</a:t>
            </a:r>
            <a:r>
              <a:rPr lang="zh-TW" altLang="en-US" dirty="0"/>
              <a:t>離開 </a:t>
            </a:r>
            <a:r>
              <a:rPr lang="en-US" altLang="zh-TW" dirty="0"/>
              <a:t>Server</a:t>
            </a:r>
            <a:r>
              <a:rPr lang="zh-TW" altLang="en-US" dirty="0"/>
              <a:t>的成員名單更新正常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43B4E6-F50C-43BF-9F31-332B3A89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18</a:t>
            </a:fld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405C63D-4B10-7402-11B5-F8C724AC8D97}"/>
              </a:ext>
            </a:extLst>
          </p:cNvPr>
          <p:cNvSpPr txBox="1">
            <a:spLocks/>
          </p:cNvSpPr>
          <p:nvPr/>
        </p:nvSpPr>
        <p:spPr>
          <a:xfrm>
            <a:off x="6382444" y="709054"/>
            <a:ext cx="3096344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1pPr>
            <a:lvl2pPr marL="548640"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sz="20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2pPr>
            <a:lvl3pPr marL="777240"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3pPr>
            <a:lvl4pPr marL="1291590" marR="0" lvl="3" indent="-28575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4pPr>
            <a:lvl5pPr marL="1520190" marR="0" lvl="4" indent="-28575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5pPr>
            <a:lvl6pPr marL="1463040"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1691640"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1920240"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2148840"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zh-TW" altLang="en-US" dirty="0">
                <a:solidFill>
                  <a:srgbClr val="FF0000"/>
                </a:solidFill>
              </a:rPr>
              <a:t>繳交期限</a:t>
            </a:r>
            <a:r>
              <a:rPr lang="en-US" altLang="zh-TW" dirty="0">
                <a:solidFill>
                  <a:srgbClr val="FF0000"/>
                </a:solidFill>
              </a:rPr>
              <a:t> 8/22(</a:t>
            </a:r>
            <a:r>
              <a:rPr lang="zh-TW" altLang="en-US" dirty="0">
                <a:solidFill>
                  <a:srgbClr val="FF0000"/>
                </a:solidFill>
              </a:rPr>
              <a:t>四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437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參考畫面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F1D18F-CC60-4574-8C66-91AC6AFE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19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A5DB2C7-54D7-420B-A644-928ACD55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12" y="1461374"/>
            <a:ext cx="7229800" cy="49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Android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現在很多手持裝置皆使用開放性的</a:t>
            </a:r>
            <a:r>
              <a:rPr lang="en-US" altLang="zh-TW" dirty="0"/>
              <a:t>Android</a:t>
            </a:r>
            <a:r>
              <a:rPr lang="zh-TW" altLang="en-US" dirty="0"/>
              <a:t>系統，使用它的好處非常多，例如有一個整合的開發環境</a:t>
            </a:r>
            <a:r>
              <a:rPr lang="en-US" altLang="zh-TW" dirty="0"/>
              <a:t>Android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  <a:r>
              <a:rPr lang="zh-TW" altLang="en-US" dirty="0"/>
              <a:t>，並且有完善的</a:t>
            </a:r>
            <a:r>
              <a:rPr lang="en-US" altLang="zh-TW" dirty="0"/>
              <a:t>SDK</a:t>
            </a:r>
            <a:r>
              <a:rPr lang="zh-TW" altLang="en-US" dirty="0"/>
              <a:t>去跟硬體做溝通。</a:t>
            </a:r>
            <a:endParaRPr lang="en-US" altLang="zh-TW" dirty="0"/>
          </a:p>
          <a:p>
            <a:pPr algn="just"/>
            <a:r>
              <a:rPr lang="zh-TW" altLang="en-US" dirty="0"/>
              <a:t>學習</a:t>
            </a:r>
            <a:r>
              <a:rPr lang="en-US" altLang="zh-TW" dirty="0"/>
              <a:t>Android</a:t>
            </a:r>
            <a:r>
              <a:rPr lang="zh-TW" altLang="en-US" dirty="0"/>
              <a:t>的目的即是為了將來開發手持裝置應用程式，我們課堂上會使用到的</a:t>
            </a:r>
            <a:r>
              <a:rPr lang="en-US" altLang="zh-TW" dirty="0" err="1"/>
              <a:t>Zenbo</a:t>
            </a:r>
            <a:r>
              <a:rPr lang="zh-TW" altLang="en-US" dirty="0"/>
              <a:t>與數位劇場皆是以</a:t>
            </a:r>
            <a:r>
              <a:rPr lang="en-US" altLang="zh-TW" dirty="0"/>
              <a:t>Android</a:t>
            </a:r>
            <a:r>
              <a:rPr lang="zh-TW" altLang="en-US" dirty="0"/>
              <a:t>寫作而成。作為</a:t>
            </a:r>
            <a:r>
              <a:rPr lang="en-US" altLang="zh-TW" dirty="0"/>
              <a:t>IoT</a:t>
            </a:r>
            <a:r>
              <a:rPr lang="zh-TW" altLang="en-US" dirty="0"/>
              <a:t>的基礎練習，同學們必須學會如何寫一個</a:t>
            </a:r>
            <a:r>
              <a:rPr lang="en-US" altLang="zh-TW" dirty="0"/>
              <a:t>APP</a:t>
            </a:r>
            <a:r>
              <a:rPr lang="zh-TW" altLang="en-US" dirty="0"/>
              <a:t>出來連線</a:t>
            </a:r>
            <a:r>
              <a:rPr lang="en-US" altLang="zh-TW" dirty="0" err="1"/>
              <a:t>Zenbo</a:t>
            </a:r>
            <a:r>
              <a:rPr lang="zh-TW" altLang="en-US" dirty="0"/>
              <a:t>做遠端操作，練習利用手機存取遠端裝置的訊息或發送訊息給其他機器。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4D6466-0F4F-4D5F-8A18-47F4D740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8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參考畫面</a:t>
            </a:r>
          </a:p>
        </p:txBody>
      </p:sp>
      <p:cxnSp>
        <p:nvCxnSpPr>
          <p:cNvPr id="8" name="直線單箭頭接點 7"/>
          <p:cNvCxnSpPr>
            <a:cxnSpLocks/>
            <a:stCxn id="7" idx="3"/>
            <a:endCxn id="9" idx="1"/>
          </p:cNvCxnSpPr>
          <p:nvPr/>
        </p:nvCxnSpPr>
        <p:spPr>
          <a:xfrm flipV="1">
            <a:off x="5743600" y="4017372"/>
            <a:ext cx="1133672" cy="3939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B089E1-BED5-4FE8-84F5-1A2BDF69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20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365171-EB1D-464E-B5B5-D2495D76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02" y="2376922"/>
            <a:ext cx="4842398" cy="32887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AD48519-C859-4C65-9F36-A7A4F9792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272" y="2349248"/>
            <a:ext cx="4842398" cy="3336248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0CF4848-B02A-4FE3-A7BD-2E769935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02" y="1899949"/>
            <a:ext cx="4842398" cy="43528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dirty="0"/>
              <a:t>Server started then clients connected</a:t>
            </a:r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51D2893D-CAAB-459C-9A0F-A8C97D87C798}"/>
              </a:ext>
            </a:extLst>
          </p:cNvPr>
          <p:cNvSpPr txBox="1">
            <a:spLocks/>
          </p:cNvSpPr>
          <p:nvPr/>
        </p:nvSpPr>
        <p:spPr>
          <a:xfrm>
            <a:off x="6877272" y="1899950"/>
            <a:ext cx="4689748" cy="4352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rtlCol="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1pPr>
            <a:lvl2pPr marL="548640"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sz="20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2pPr>
            <a:lvl3pPr marL="777240"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3pPr>
            <a:lvl4pPr marL="1291590" marR="0" lvl="3" indent="-28575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4pPr>
            <a:lvl5pPr marL="1520190" marR="0" lvl="4" indent="-28575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5pPr>
            <a:lvl6pPr marL="1463040"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1691640"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1920240"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2148840"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Font typeface="Varela Round"/>
              <a:buNone/>
            </a:pPr>
            <a:r>
              <a:rPr lang="en-US" altLang="zh-TW" dirty="0"/>
              <a:t>Start chatting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20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參考畫面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82DBC2-1868-44A2-98A6-5ECC42CA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21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3DE531-0650-4528-AD31-1A5841E0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892" y="2341771"/>
            <a:ext cx="4871276" cy="33750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38D58A-1C77-44E4-AE27-B64010D2D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84" y="2360639"/>
            <a:ext cx="4871276" cy="3332309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791E21A-CF2D-44A0-82B8-F3465DF3EB89}"/>
              </a:ext>
            </a:extLst>
          </p:cNvPr>
          <p:cNvSpPr txBox="1">
            <a:spLocks/>
          </p:cNvSpPr>
          <p:nvPr/>
        </p:nvSpPr>
        <p:spPr>
          <a:xfrm>
            <a:off x="954448" y="1899950"/>
            <a:ext cx="4689748" cy="4352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rtlCol="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1pPr>
            <a:lvl2pPr marL="548640"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sz="20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2pPr>
            <a:lvl3pPr marL="777240"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3pPr>
            <a:lvl4pPr marL="1291590" marR="0" lvl="3" indent="-28575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4pPr>
            <a:lvl5pPr marL="1520190" marR="0" lvl="4" indent="-28575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5pPr>
            <a:lvl6pPr marL="1463040"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1691640"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1920240"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2148840"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Font typeface="Varela Round"/>
              <a:buNone/>
            </a:pPr>
            <a:r>
              <a:rPr lang="en-US" altLang="zh-TW" dirty="0"/>
              <a:t>Client1 Left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9CD1DB5-7B77-4B8C-9250-EDFCA9E470CA}"/>
              </a:ext>
            </a:extLst>
          </p:cNvPr>
          <p:cNvSpPr txBox="1">
            <a:spLocks/>
          </p:cNvSpPr>
          <p:nvPr/>
        </p:nvSpPr>
        <p:spPr>
          <a:xfrm>
            <a:off x="6877272" y="1899950"/>
            <a:ext cx="4689748" cy="4352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rtlCol="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1pPr>
            <a:lvl2pPr marL="548640"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sz="20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2pPr>
            <a:lvl3pPr marL="777240"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sz="18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3pPr>
            <a:lvl4pPr marL="1291590" marR="0" lvl="3" indent="-28575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4pPr>
            <a:lvl5pPr marL="1520190" marR="0" lvl="4" indent="-28575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rgbClr val="617A8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Varela Round"/>
                <a:sym typeface="Varela Round"/>
              </a:defRPr>
            </a:lvl5pPr>
            <a:lvl6pPr marL="1463040"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1691640"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1920240"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2148840"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None/>
              <a:defRPr sz="2400" b="0" i="0" u="none" strike="noStrike" cap="none" baseline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Font typeface="Varela Round"/>
              <a:buNone/>
            </a:pPr>
            <a:r>
              <a:rPr lang="en-US" altLang="zh-TW" dirty="0"/>
              <a:t>Server left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5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參考畫面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82DBC2-1868-44A2-98A6-5ECC42CA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22</a:t>
            </a:fld>
            <a:endParaRPr lang="zh-TW" altLang="en-US" dirty="0"/>
          </a:p>
        </p:txBody>
      </p:sp>
      <p:pic>
        <p:nvPicPr>
          <p:cNvPr id="4" name="線上媒體 3" title="物聯網作業">
            <a:hlinkClick r:id="" action="ppaction://media"/>
            <a:extLst>
              <a:ext uri="{FF2B5EF4-FFF2-40B4-BE49-F238E27FC236}">
                <a16:creationId xmlns:a16="http://schemas.microsoft.com/office/drawing/2014/main" id="{680F5AD7-09A2-4018-B3EA-8B29A3EFCC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5900" y="1320536"/>
            <a:ext cx="9314737" cy="52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F68B9-FE00-4375-9F2D-3636FA71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在命令提示字元使用</a:t>
            </a:r>
            <a:r>
              <a:rPr lang="en-US" altLang="zh-TW" dirty="0"/>
              <a:t>ADB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81FC7-BF98-4B27-93F1-7F7F6829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05" y="1648901"/>
            <a:ext cx="9248558" cy="4100242"/>
          </a:xfrm>
        </p:spPr>
        <p:txBody>
          <a:bodyPr/>
          <a:lstStyle/>
          <a:p>
            <a:r>
              <a:rPr lang="zh-TW" altLang="en-US" dirty="0"/>
              <a:t>方法一</a:t>
            </a:r>
            <a:r>
              <a:rPr lang="en-US" altLang="zh-TW" dirty="0"/>
              <a:t>:</a:t>
            </a:r>
            <a:r>
              <a:rPr lang="zh-TW" altLang="en-US" dirty="0"/>
              <a:t>要將</a:t>
            </a:r>
            <a:r>
              <a:rPr lang="en-US" altLang="zh-TW" dirty="0"/>
              <a:t>Android SDK</a:t>
            </a:r>
            <a:r>
              <a:rPr lang="zh-TW" altLang="en-US" dirty="0"/>
              <a:t>裡的</a:t>
            </a:r>
            <a:r>
              <a:rPr lang="en-US" altLang="zh-TW" dirty="0"/>
              <a:t>platform-tools</a:t>
            </a:r>
            <a:r>
              <a:rPr lang="zh-TW" altLang="en-US" dirty="0"/>
              <a:t>設定為環境變數</a:t>
            </a:r>
            <a:endParaRPr lang="en-US" altLang="zh-TW" dirty="0"/>
          </a:p>
          <a:p>
            <a:pPr lvl="1"/>
            <a:r>
              <a:rPr lang="zh-TW" altLang="en-US" dirty="0"/>
              <a:t>參考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https://notcodingwilldie.blogspot.com/2018/02/android-windows-10-adb.html</a:t>
            </a:r>
            <a:endParaRPr lang="en-US" altLang="zh-TW" dirty="0"/>
          </a:p>
          <a:p>
            <a:pPr lvl="2"/>
            <a:r>
              <a:rPr lang="zh-TW" altLang="en-US" dirty="0"/>
              <a:t>上方連結略過手動下載</a:t>
            </a:r>
            <a:r>
              <a:rPr lang="en-US" altLang="zh-TW" dirty="0"/>
              <a:t>ADB</a:t>
            </a:r>
            <a:r>
              <a:rPr lang="zh-TW" altLang="en-US" dirty="0"/>
              <a:t>，因為安裝</a:t>
            </a:r>
            <a:r>
              <a:rPr lang="en-US" altLang="zh-TW" dirty="0"/>
              <a:t>Android Studio</a:t>
            </a:r>
            <a:r>
              <a:rPr lang="zh-TW" altLang="en-US" dirty="0"/>
              <a:t>的</a:t>
            </a:r>
            <a:r>
              <a:rPr lang="en-US" altLang="zh-TW" dirty="0"/>
              <a:t>SDK</a:t>
            </a:r>
            <a:r>
              <a:rPr lang="zh-TW" altLang="en-US" dirty="0"/>
              <a:t>時就會有了</a:t>
            </a:r>
            <a:endParaRPr lang="en-US" altLang="zh-TW" dirty="0"/>
          </a:p>
          <a:p>
            <a:r>
              <a:rPr lang="zh-TW" altLang="en-US" dirty="0"/>
              <a:t>方法二</a:t>
            </a:r>
            <a:r>
              <a:rPr lang="en-US" altLang="zh-TW" dirty="0"/>
              <a:t>: </a:t>
            </a:r>
            <a:r>
              <a:rPr lang="zh-TW" altLang="en-US" dirty="0"/>
              <a:t>在命令提示字元，下</a:t>
            </a:r>
            <a:r>
              <a:rPr lang="en-US" altLang="zh-TW" dirty="0"/>
              <a:t>cd</a:t>
            </a:r>
            <a:r>
              <a:rPr lang="zh-TW" altLang="en-US" dirty="0"/>
              <a:t>指令移動到</a:t>
            </a:r>
            <a:r>
              <a:rPr lang="en-US" altLang="zh-TW" dirty="0"/>
              <a:t>SDK</a:t>
            </a:r>
            <a:r>
              <a:rPr lang="zh-TW" altLang="en-US" dirty="0"/>
              <a:t>路徑底下的</a:t>
            </a:r>
            <a:r>
              <a:rPr lang="en-US" altLang="zh-TW" dirty="0"/>
              <a:t> platform-tools</a:t>
            </a:r>
            <a:r>
              <a:rPr lang="zh-TW" altLang="en-US" dirty="0"/>
              <a:t>資料夾後，就可以直接使用</a:t>
            </a:r>
            <a:r>
              <a:rPr lang="en-US" altLang="zh-TW" dirty="0"/>
              <a:t>ADB</a:t>
            </a:r>
            <a:r>
              <a:rPr lang="zh-TW" altLang="en-US" dirty="0"/>
              <a:t>的指令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BEB279-6DE4-4846-8C4A-E4406183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314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關於模擬器之間的連線問題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請參考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https://www.cnblogs.com/harry335/p/5722495.html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8EAE84-E543-4F5D-B902-B1A71A3F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24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778A1B-08C3-41AB-A718-C0F3293D36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466"/>
          <a:stretch/>
        </p:blipFill>
        <p:spPr>
          <a:xfrm>
            <a:off x="1483853" y="2906686"/>
            <a:ext cx="8644065" cy="35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通訊概念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A5DD972-7AF6-4806-A1B3-074D0E9B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90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先備知識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基本程式能力</a:t>
            </a:r>
            <a:endParaRPr lang="en-US" altLang="zh-TW" dirty="0"/>
          </a:p>
          <a:p>
            <a:r>
              <a:rPr lang="en-US" altLang="zh-TW" dirty="0"/>
              <a:t>JAVA</a:t>
            </a:r>
          </a:p>
          <a:p>
            <a:pPr lvl="1"/>
            <a:r>
              <a:rPr lang="en-US" altLang="zh-TW" dirty="0"/>
              <a:t>I/O</a:t>
            </a:r>
          </a:p>
          <a:p>
            <a:r>
              <a:rPr lang="zh-TW" altLang="en-US" dirty="0"/>
              <a:t>物件導向</a:t>
            </a:r>
            <a:endParaRPr lang="en-US" altLang="zh-TW" dirty="0"/>
          </a:p>
          <a:p>
            <a:r>
              <a:rPr lang="zh-TW" altLang="en-US" dirty="0"/>
              <a:t>執行緒</a:t>
            </a:r>
            <a:r>
              <a:rPr lang="en-US" altLang="zh-TW" dirty="0"/>
              <a:t>(Thread)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AFED58-4FA7-4C27-B85E-92E614EE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hlinkClick r:id="rId3" action="ppaction://hlinksldjump"/>
              </a:rPr>
              <a:t>Socket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>
                <a:hlinkClick r:id="rId4" action="ppaction://hlinksldjump"/>
              </a:rPr>
              <a:t>JSON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>
                <a:hlinkClick r:id="rId5" action="ppaction://hlinksldjump"/>
              </a:rPr>
              <a:t>作業 </a:t>
            </a:r>
            <a:r>
              <a:rPr lang="en-US" altLang="zh-TW" dirty="0">
                <a:hlinkClick r:id="rId5" action="ppaction://hlinksldjump"/>
              </a:rPr>
              <a:t>–</a:t>
            </a:r>
            <a:r>
              <a:rPr lang="zh-TW" altLang="en-US" dirty="0">
                <a:hlinkClick r:id="rId5" action="ppaction://hlinksldjump"/>
              </a:rPr>
              <a:t> </a:t>
            </a:r>
            <a:r>
              <a:rPr lang="en-US" altLang="zh-TW" dirty="0">
                <a:hlinkClick r:id="rId5" action="ppaction://hlinksldjump"/>
              </a:rPr>
              <a:t>Socket </a:t>
            </a:r>
            <a:r>
              <a:rPr lang="zh-TW" altLang="en-US" dirty="0">
                <a:hlinkClick r:id="rId5" action="ppaction://hlinksldjump"/>
              </a:rPr>
              <a:t>聊天室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1620E2-7166-4A6A-97FA-17EF1DA9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4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hlinkClick r:id="rId3"/>
              </a:rPr>
              <a:t>Socket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網路上的通訊端點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使用者或應用程式只要連結到 </a:t>
            </a:r>
            <a:r>
              <a:rPr lang="en-US" altLang="zh-TW" dirty="0"/>
              <a:t>Socket </a:t>
            </a:r>
            <a:r>
              <a:rPr lang="zh-TW" altLang="en-US" dirty="0"/>
              <a:t>便可以和網路上任何一個通訊端點連線，</a:t>
            </a:r>
            <a:r>
              <a:rPr lang="en-US" altLang="zh-TW" dirty="0"/>
              <a:t>Socket </a:t>
            </a:r>
            <a:r>
              <a:rPr lang="zh-TW" altLang="en-US" dirty="0"/>
              <a:t>之間的通訊就如同作業系統內程序 </a:t>
            </a:r>
            <a:r>
              <a:rPr lang="en-US" altLang="zh-TW" dirty="0"/>
              <a:t>(process) </a:t>
            </a:r>
            <a:r>
              <a:rPr lang="zh-TW" altLang="en-US" dirty="0"/>
              <a:t>之間通訊一樣。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Client</a:t>
            </a:r>
            <a:r>
              <a:rPr lang="zh-TW" altLang="en-US" dirty="0"/>
              <a:t>與</a:t>
            </a:r>
            <a:r>
              <a:rPr lang="en-US" altLang="zh-TW" dirty="0"/>
              <a:t>Server</a:t>
            </a:r>
            <a:r>
              <a:rPr lang="zh-TW" altLang="en-US" dirty="0"/>
              <a:t>交換訊息並能利用它去遠端控制</a:t>
            </a:r>
            <a:r>
              <a:rPr lang="en-US" altLang="zh-TW" dirty="0" err="1"/>
              <a:t>Zenbo</a:t>
            </a:r>
            <a:r>
              <a:rPr lang="zh-TW" altLang="en-US" dirty="0"/>
              <a:t>的行為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algn="just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A18AB3-D1F7-49BF-AF38-345E009B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16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132"/>
          <a:stretch/>
        </p:blipFill>
        <p:spPr>
          <a:xfrm>
            <a:off x="2422004" y="260648"/>
            <a:ext cx="7410450" cy="62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權限設定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772816"/>
            <a:ext cx="9471992" cy="47587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14492" y="3664796"/>
            <a:ext cx="448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android.permission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ACCESS_NETWORK_STATE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android.permission.INTERNET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4919" y="6165347"/>
            <a:ext cx="1806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AndroidManifest.xml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193098-A696-432F-91CA-BB8DD9E3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D31BDFD-427B-4718-B506-AAC44E82366D}"/>
              </a:ext>
            </a:extLst>
          </p:cNvPr>
          <p:cNvSpPr/>
          <p:nvPr/>
        </p:nvSpPr>
        <p:spPr>
          <a:xfrm>
            <a:off x="4150196" y="3246189"/>
            <a:ext cx="4176464" cy="3077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6950A5A0-7AA1-49E3-8BCE-51BFEA4F8248}"/>
              </a:ext>
            </a:extLst>
          </p:cNvPr>
          <p:cNvCxnSpPr>
            <a:cxnSpLocks/>
            <a:stCxn id="12" idx="3"/>
            <a:endCxn id="5" idx="0"/>
          </p:cNvCxnSpPr>
          <p:nvPr/>
        </p:nvCxnSpPr>
        <p:spPr>
          <a:xfrm>
            <a:off x="8326660" y="3400078"/>
            <a:ext cx="731118" cy="26471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ServerSocket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TW" sz="1800" dirty="0" err="1"/>
              <a:t>ServerSocket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port)</a:t>
            </a:r>
          </a:p>
          <a:p>
            <a:pPr lvl="1" fontAlgn="base">
              <a:lnSpc>
                <a:spcPct val="120000"/>
              </a:lnSpc>
            </a:pPr>
            <a:r>
              <a:rPr lang="zh-TW" altLang="en-US" sz="1800" dirty="0"/>
              <a:t>建構監聽指定</a:t>
            </a:r>
            <a:r>
              <a:rPr lang="en-US" altLang="zh-TW" sz="1800" dirty="0"/>
              <a:t>Port</a:t>
            </a:r>
            <a:r>
              <a:rPr lang="zh-TW" altLang="en-US" sz="1800" dirty="0"/>
              <a:t>，</a:t>
            </a:r>
            <a:r>
              <a:rPr lang="en-US" altLang="zh-TW" sz="1800" dirty="0"/>
              <a:t>Port</a:t>
            </a:r>
            <a:r>
              <a:rPr lang="zh-TW" altLang="en-US" sz="1800" dirty="0"/>
              <a:t>範圍介於</a:t>
            </a:r>
            <a:r>
              <a:rPr lang="en-US" altLang="zh-TW" sz="1800" dirty="0"/>
              <a:t>1024~65535</a:t>
            </a:r>
            <a:r>
              <a:rPr lang="zh-TW" altLang="en-US" sz="1800" dirty="0"/>
              <a:t>，其中</a:t>
            </a:r>
            <a:r>
              <a:rPr lang="en-US" altLang="zh-TW" sz="1800" dirty="0"/>
              <a:t>0~1023</a:t>
            </a:r>
            <a:r>
              <a:rPr lang="zh-TW" altLang="en-US" sz="1800" dirty="0"/>
              <a:t>為系統保留不可使用，建構時必須注意，避免發生衝突。</a:t>
            </a:r>
          </a:p>
          <a:p>
            <a:pPr fontAlgn="base">
              <a:lnSpc>
                <a:spcPct val="120000"/>
              </a:lnSpc>
            </a:pPr>
            <a:r>
              <a:rPr lang="en-US" altLang="zh-TW" sz="1800" dirty="0"/>
              <a:t>accept()</a:t>
            </a:r>
          </a:p>
          <a:p>
            <a:pPr lvl="1" fontAlgn="base">
              <a:lnSpc>
                <a:spcPct val="120000"/>
              </a:lnSpc>
            </a:pPr>
            <a:r>
              <a:rPr lang="zh-TW" altLang="en-US" sz="1800" dirty="0"/>
              <a:t>客戶端的</a:t>
            </a:r>
            <a:r>
              <a:rPr lang="en-US" altLang="zh-TW" sz="1800" dirty="0"/>
              <a:t>Socket</a:t>
            </a:r>
            <a:r>
              <a:rPr lang="zh-TW" altLang="en-US" sz="1800" dirty="0"/>
              <a:t>未發出連線請求，伺服器就會一直等待，直到客戶端發送連線請求，請求成功後返回一個與客戶端對應的服務端</a:t>
            </a:r>
            <a:r>
              <a:rPr lang="en-US" altLang="zh-TW" sz="1800" dirty="0"/>
              <a:t>Socket</a:t>
            </a:r>
            <a:r>
              <a:rPr lang="zh-TW" altLang="en-US" sz="1800" dirty="0"/>
              <a:t>，如果設置</a:t>
            </a:r>
            <a:r>
              <a:rPr lang="en-US" altLang="zh-TW" sz="1800" dirty="0"/>
              <a:t>Timeout</a:t>
            </a:r>
            <a:r>
              <a:rPr lang="zh-TW" altLang="en-US" sz="1800" dirty="0"/>
              <a:t>時間，當伺服器等待的時間超過了超時時間</a:t>
            </a:r>
            <a:r>
              <a:rPr lang="en-US" altLang="zh-TW" sz="1800" dirty="0"/>
              <a:t>,</a:t>
            </a:r>
            <a:r>
              <a:rPr lang="zh-TW" altLang="en-US" sz="1800" dirty="0"/>
              <a:t>就會拋出異常</a:t>
            </a:r>
            <a:r>
              <a:rPr lang="en-US" altLang="zh-TW" sz="1800" dirty="0" err="1"/>
              <a:t>SocketTimeoutException</a:t>
            </a:r>
            <a:r>
              <a:rPr lang="zh-TW" altLang="en-US" sz="1800" dirty="0"/>
              <a:t>。</a:t>
            </a:r>
          </a:p>
          <a:p>
            <a:pPr fontAlgn="base">
              <a:lnSpc>
                <a:spcPct val="120000"/>
              </a:lnSpc>
            </a:pPr>
            <a:r>
              <a:rPr lang="en-US" altLang="zh-TW" sz="1800" dirty="0" err="1"/>
              <a:t>isClosed</a:t>
            </a:r>
            <a:r>
              <a:rPr lang="en-US" altLang="zh-TW" sz="1800" dirty="0"/>
              <a:t>()</a:t>
            </a:r>
          </a:p>
          <a:p>
            <a:pPr lvl="1" fontAlgn="base">
              <a:lnSpc>
                <a:spcPct val="120000"/>
              </a:lnSpc>
            </a:pPr>
            <a:r>
              <a:rPr lang="zh-TW" altLang="en-US" sz="1800" dirty="0"/>
              <a:t>查詢連接是否已關閉。</a:t>
            </a:r>
          </a:p>
          <a:p>
            <a:pPr fontAlgn="base">
              <a:lnSpc>
                <a:spcPct val="120000"/>
              </a:lnSpc>
            </a:pPr>
            <a:r>
              <a:rPr lang="en-US" altLang="zh-TW" sz="1800" dirty="0"/>
              <a:t>close()</a:t>
            </a:r>
          </a:p>
          <a:p>
            <a:pPr lvl="1" fontAlgn="base">
              <a:lnSpc>
                <a:spcPct val="120000"/>
              </a:lnSpc>
            </a:pPr>
            <a:r>
              <a:rPr lang="zh-TW" altLang="en-US" sz="1800" dirty="0"/>
              <a:t>關閉此</a:t>
            </a:r>
            <a:r>
              <a:rPr lang="en-US" altLang="zh-TW" sz="1800" dirty="0" err="1"/>
              <a:t>ServerSocket</a:t>
            </a:r>
            <a:r>
              <a:rPr lang="zh-TW" altLang="en-US" sz="1800" dirty="0"/>
              <a:t>。 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54D3EA-6F68-45BB-AC3C-AD2BC59C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0</TotalTime>
  <Words>2452</Words>
  <Application>Microsoft Office PowerPoint</Application>
  <PresentationFormat>自訂</PresentationFormat>
  <Paragraphs>252</Paragraphs>
  <Slides>24</Slides>
  <Notes>11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Adobe Gothic Std B</vt:lpstr>
      <vt:lpstr>Microsoft JhengHei UI</vt:lpstr>
      <vt:lpstr>Nixie One</vt:lpstr>
      <vt:lpstr>微軟正黑體</vt:lpstr>
      <vt:lpstr>Arial</vt:lpstr>
      <vt:lpstr>Consolas</vt:lpstr>
      <vt:lpstr>Source Code Pro Semibold</vt:lpstr>
      <vt:lpstr>Varela Round</vt:lpstr>
      <vt:lpstr>Wingdings</vt:lpstr>
      <vt:lpstr>Puck template</vt:lpstr>
      <vt:lpstr>Android &amp; Socket</vt:lpstr>
      <vt:lpstr>Android</vt:lpstr>
      <vt:lpstr>目標</vt:lpstr>
      <vt:lpstr>先備知識</vt:lpstr>
      <vt:lpstr>目錄</vt:lpstr>
      <vt:lpstr>Socket</vt:lpstr>
      <vt:lpstr>PowerPoint 簡報</vt:lpstr>
      <vt:lpstr>權限設定</vt:lpstr>
      <vt:lpstr>ServerSocket</vt:lpstr>
      <vt:lpstr>Socket </vt:lpstr>
      <vt:lpstr>取得Server IP</vt:lpstr>
      <vt:lpstr>取得Client IP &amp; Port</vt:lpstr>
      <vt:lpstr>訊息的傳遞 - JSON格式</vt:lpstr>
      <vt:lpstr>傳訊息</vt:lpstr>
      <vt:lpstr>接訊息</vt:lpstr>
      <vt:lpstr>範例 (Socket Server)</vt:lpstr>
      <vt:lpstr>範例 (Socket Client)</vt:lpstr>
      <vt:lpstr>作業 – Socket 聊天室</vt:lpstr>
      <vt:lpstr>參考畫面</vt:lpstr>
      <vt:lpstr>參考畫面</vt:lpstr>
      <vt:lpstr>參考畫面</vt:lpstr>
      <vt:lpstr>參考畫面</vt:lpstr>
      <vt:lpstr>在命令提示字元使用ADB</vt:lpstr>
      <vt:lpstr>關於模擬器之間的連線問題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Windows 使用者</dc:creator>
  <cp:lastModifiedBy>耀恩 陳</cp:lastModifiedBy>
  <cp:revision>118</cp:revision>
  <dcterms:created xsi:type="dcterms:W3CDTF">2020-10-29T07:47:19Z</dcterms:created>
  <dcterms:modified xsi:type="dcterms:W3CDTF">2024-08-05T15:23:41Z</dcterms:modified>
</cp:coreProperties>
</file>