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8"/>
  </p:notesMasterIdLst>
  <p:sldIdLst>
    <p:sldId id="256" r:id="rId2"/>
    <p:sldId id="257" r:id="rId3"/>
    <p:sldId id="258" r:id="rId4"/>
    <p:sldId id="277" r:id="rId5"/>
    <p:sldId id="278" r:id="rId6"/>
    <p:sldId id="280" r:id="rId7"/>
    <p:sldId id="281" r:id="rId8"/>
    <p:sldId id="279" r:id="rId9"/>
    <p:sldId id="282" r:id="rId10"/>
    <p:sldId id="283" r:id="rId11"/>
    <p:sldId id="259" r:id="rId12"/>
    <p:sldId id="275" r:id="rId13"/>
    <p:sldId id="276" r:id="rId14"/>
    <p:sldId id="284" r:id="rId15"/>
    <p:sldId id="261" r:id="rId16"/>
    <p:sldId id="262" r:id="rId17"/>
    <p:sldId id="274" r:id="rId18"/>
    <p:sldId id="263" r:id="rId19"/>
    <p:sldId id="264" r:id="rId20"/>
    <p:sldId id="273" r:id="rId21"/>
    <p:sldId id="265" r:id="rId22"/>
    <p:sldId id="266" r:id="rId23"/>
    <p:sldId id="268" r:id="rId24"/>
    <p:sldId id="269" r:id="rId25"/>
    <p:sldId id="271"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3dvMey7fOxK2cJGt3FdqnktNp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87599-D089-930B-D2D6-C25091CC22F8}" v="66" dt="2024-07-31T08:41:31.008"/>
    <p1510:client id="{31A44EF7-FD8A-AF6A-C995-6D708B236347}" v="201" dt="2024-08-01T03:16:27.051"/>
    <p1510:client id="{3EC66738-B120-2122-BCFF-A741C4F29DDC}" v="273" dt="2024-07-31T17:04:11.880"/>
    <p1510:client id="{820A3724-5E96-B42E-6927-2DA5187791D3}" v="14" dt="2024-07-31T06:15:34.515"/>
    <p1510:client id="{E370D36E-FA72-BAA5-AB3D-23A8D00E1DB0}" v="44" dt="2024-07-31T03:29:37.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18" autoAdjust="0"/>
  </p:normalViewPr>
  <p:slideViewPr>
    <p:cSldViewPr snapToGrid="0">
      <p:cViewPr varScale="1">
        <p:scale>
          <a:sx n="72" d="100"/>
          <a:sy n="72" d="100"/>
        </p:scale>
        <p:origin x="107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煒傑 蕭" userId="bad139f2f446d3c4" providerId="Windows Live" clId="Web-{668BBA5E-940A-A9F3-F8FC-6BD08045EBAD}"/>
    <pc:docChg chg="modSld addMainMaster delMainMaster">
      <pc:chgData name="煒傑 蕭" userId="bad139f2f446d3c4" providerId="Windows Live" clId="Web-{668BBA5E-940A-A9F3-F8FC-6BD08045EBAD}" dt="2024-07-30T07:08:19.165" v="151" actId="1076"/>
      <pc:docMkLst>
        <pc:docMk/>
      </pc:docMkLst>
      <pc:sldChg chg="modSp mod modClrScheme chgLayout">
        <pc:chgData name="煒傑 蕭" userId="bad139f2f446d3c4" providerId="Windows Live" clId="Web-{668BBA5E-940A-A9F3-F8FC-6BD08045EBAD}" dt="2024-07-30T03:40:20.530" v="26"/>
        <pc:sldMkLst>
          <pc:docMk/>
          <pc:sldMk cId="0" sldId="256"/>
        </pc:sldMkLst>
        <pc:spChg chg="mod ord">
          <ac:chgData name="煒傑 蕭" userId="bad139f2f446d3c4" providerId="Windows Live" clId="Web-{668BBA5E-940A-A9F3-F8FC-6BD08045EBAD}" dt="2024-07-30T03:40:20.530" v="26"/>
          <ac:spMkLst>
            <pc:docMk/>
            <pc:sldMk cId="0" sldId="256"/>
            <ac:spMk id="159" creationId="{00000000-0000-0000-0000-000000000000}"/>
          </ac:spMkLst>
        </pc:spChg>
        <pc:spChg chg="mod ord">
          <ac:chgData name="煒傑 蕭" userId="bad139f2f446d3c4" providerId="Windows Live" clId="Web-{668BBA5E-940A-A9F3-F8FC-6BD08045EBAD}" dt="2024-07-30T03:40:20.530" v="26"/>
          <ac:spMkLst>
            <pc:docMk/>
            <pc:sldMk cId="0" sldId="256"/>
            <ac:spMk id="160" creationId="{00000000-0000-0000-0000-000000000000}"/>
          </ac:spMkLst>
        </pc:spChg>
      </pc:sldChg>
      <pc:sldChg chg="modSp mod modClrScheme chgLayout">
        <pc:chgData name="煒傑 蕭" userId="bad139f2f446d3c4" providerId="Windows Live" clId="Web-{668BBA5E-940A-A9F3-F8FC-6BD08045EBAD}" dt="2024-07-30T03:43:21.512" v="49" actId="20577"/>
        <pc:sldMkLst>
          <pc:docMk/>
          <pc:sldMk cId="0" sldId="257"/>
        </pc:sldMkLst>
        <pc:spChg chg="mod ord">
          <ac:chgData name="煒傑 蕭" userId="bad139f2f446d3c4" providerId="Windows Live" clId="Web-{668BBA5E-940A-A9F3-F8FC-6BD08045EBAD}" dt="2024-07-30T03:40:20.530" v="26"/>
          <ac:spMkLst>
            <pc:docMk/>
            <pc:sldMk cId="0" sldId="257"/>
            <ac:spMk id="166" creationId="{00000000-0000-0000-0000-000000000000}"/>
          </ac:spMkLst>
        </pc:spChg>
        <pc:spChg chg="mod ord">
          <ac:chgData name="煒傑 蕭" userId="bad139f2f446d3c4" providerId="Windows Live" clId="Web-{668BBA5E-940A-A9F3-F8FC-6BD08045EBAD}" dt="2024-07-30T03:43:21.512" v="49" actId="20577"/>
          <ac:spMkLst>
            <pc:docMk/>
            <pc:sldMk cId="0" sldId="257"/>
            <ac:spMk id="167" creationId="{00000000-0000-0000-0000-000000000000}"/>
          </ac:spMkLst>
        </pc:spChg>
      </pc:sldChg>
      <pc:sldChg chg="modSp mod modClrScheme chgLayout">
        <pc:chgData name="煒傑 蕭" userId="bad139f2f446d3c4" providerId="Windows Live" clId="Web-{668BBA5E-940A-A9F3-F8FC-6BD08045EBAD}" dt="2024-07-30T05:53:36.101" v="72" actId="1076"/>
        <pc:sldMkLst>
          <pc:docMk/>
          <pc:sldMk cId="0" sldId="258"/>
        </pc:sldMkLst>
        <pc:spChg chg="mod ord">
          <ac:chgData name="煒傑 蕭" userId="bad139f2f446d3c4" providerId="Windows Live" clId="Web-{668BBA5E-940A-A9F3-F8FC-6BD08045EBAD}" dt="2024-07-30T03:40:20.530" v="26"/>
          <ac:spMkLst>
            <pc:docMk/>
            <pc:sldMk cId="0" sldId="258"/>
            <ac:spMk id="172" creationId="{00000000-0000-0000-0000-000000000000}"/>
          </ac:spMkLst>
        </pc:spChg>
        <pc:spChg chg="mod ord">
          <ac:chgData name="煒傑 蕭" userId="bad139f2f446d3c4" providerId="Windows Live" clId="Web-{668BBA5E-940A-A9F3-F8FC-6BD08045EBAD}" dt="2024-07-30T05:53:36.101" v="72" actId="1076"/>
          <ac:spMkLst>
            <pc:docMk/>
            <pc:sldMk cId="0" sldId="258"/>
            <ac:spMk id="173" creationId="{00000000-0000-0000-0000-000000000000}"/>
          </ac:spMkLst>
        </pc:spChg>
      </pc:sldChg>
      <pc:sldChg chg="modSp mod modClrScheme chgLayout">
        <pc:chgData name="煒傑 蕭" userId="bad139f2f446d3c4" providerId="Windows Live" clId="Web-{668BBA5E-940A-A9F3-F8FC-6BD08045EBAD}" dt="2024-07-30T03:46:31.588" v="57" actId="14100"/>
        <pc:sldMkLst>
          <pc:docMk/>
          <pc:sldMk cId="0" sldId="259"/>
        </pc:sldMkLst>
        <pc:spChg chg="mod ord">
          <ac:chgData name="煒傑 蕭" userId="bad139f2f446d3c4" providerId="Windows Live" clId="Web-{668BBA5E-940A-A9F3-F8FC-6BD08045EBAD}" dt="2024-07-30T03:46:00.492" v="53" actId="14100"/>
          <ac:spMkLst>
            <pc:docMk/>
            <pc:sldMk cId="0" sldId="259"/>
            <ac:spMk id="178" creationId="{00000000-0000-0000-0000-000000000000}"/>
          </ac:spMkLst>
        </pc:spChg>
        <pc:spChg chg="mod ord">
          <ac:chgData name="煒傑 蕭" userId="bad139f2f446d3c4" providerId="Windows Live" clId="Web-{668BBA5E-940A-A9F3-F8FC-6BD08045EBAD}" dt="2024-07-30T03:46:04.742" v="54" actId="1076"/>
          <ac:spMkLst>
            <pc:docMk/>
            <pc:sldMk cId="0" sldId="259"/>
            <ac:spMk id="179" creationId="{00000000-0000-0000-0000-000000000000}"/>
          </ac:spMkLst>
        </pc:spChg>
        <pc:picChg chg="mod">
          <ac:chgData name="煒傑 蕭" userId="bad139f2f446d3c4" providerId="Windows Live" clId="Web-{668BBA5E-940A-A9F3-F8FC-6BD08045EBAD}" dt="2024-07-30T03:46:31.588" v="57" actId="14100"/>
          <ac:picMkLst>
            <pc:docMk/>
            <pc:sldMk cId="0" sldId="259"/>
            <ac:picMk id="180" creationId="{00000000-0000-0000-0000-000000000000}"/>
          </ac:picMkLst>
        </pc:picChg>
      </pc:sldChg>
      <pc:sldChg chg="modSp mod modClrScheme chgLayout">
        <pc:chgData name="煒傑 蕭" userId="bad139f2f446d3c4" providerId="Windows Live" clId="Web-{668BBA5E-940A-A9F3-F8FC-6BD08045EBAD}" dt="2024-07-30T03:40:20.530" v="26"/>
        <pc:sldMkLst>
          <pc:docMk/>
          <pc:sldMk cId="0" sldId="260"/>
        </pc:sldMkLst>
        <pc:spChg chg="mod ord">
          <ac:chgData name="煒傑 蕭" userId="bad139f2f446d3c4" providerId="Windows Live" clId="Web-{668BBA5E-940A-A9F3-F8FC-6BD08045EBAD}" dt="2024-07-30T03:40:20.530" v="26"/>
          <ac:spMkLst>
            <pc:docMk/>
            <pc:sldMk cId="0" sldId="260"/>
            <ac:spMk id="185" creationId="{00000000-0000-0000-0000-000000000000}"/>
          </ac:spMkLst>
        </pc:spChg>
        <pc:spChg chg="mod ord">
          <ac:chgData name="煒傑 蕭" userId="bad139f2f446d3c4" providerId="Windows Live" clId="Web-{668BBA5E-940A-A9F3-F8FC-6BD08045EBAD}" dt="2024-07-30T03:40:20.530" v="26"/>
          <ac:spMkLst>
            <pc:docMk/>
            <pc:sldMk cId="0" sldId="260"/>
            <ac:spMk id="186" creationId="{00000000-0000-0000-0000-000000000000}"/>
          </ac:spMkLst>
        </pc:spChg>
      </pc:sldChg>
      <pc:sldChg chg="addSp delSp modSp mod modClrScheme chgLayout modNotes">
        <pc:chgData name="煒傑 蕭" userId="bad139f2f446d3c4" providerId="Windows Live" clId="Web-{668BBA5E-940A-A9F3-F8FC-6BD08045EBAD}" dt="2024-07-30T06:52:25.686" v="141"/>
        <pc:sldMkLst>
          <pc:docMk/>
          <pc:sldMk cId="0" sldId="261"/>
        </pc:sldMkLst>
        <pc:spChg chg="add mod">
          <ac:chgData name="煒傑 蕭" userId="bad139f2f446d3c4" providerId="Windows Live" clId="Web-{668BBA5E-940A-A9F3-F8FC-6BD08045EBAD}" dt="2024-07-30T06:49:00.686" v="119"/>
          <ac:spMkLst>
            <pc:docMk/>
            <pc:sldMk cId="0" sldId="261"/>
            <ac:spMk id="3" creationId="{5DB9E2BA-5557-A766-172D-0150B4705FBD}"/>
          </ac:spMkLst>
        </pc:spChg>
        <pc:spChg chg="mod ord">
          <ac:chgData name="煒傑 蕭" userId="bad139f2f446d3c4" providerId="Windows Live" clId="Web-{668BBA5E-940A-A9F3-F8FC-6BD08045EBAD}" dt="2024-07-30T06:44:55.136" v="101" actId="1076"/>
          <ac:spMkLst>
            <pc:docMk/>
            <pc:sldMk cId="0" sldId="261"/>
            <ac:spMk id="192" creationId="{00000000-0000-0000-0000-000000000000}"/>
          </ac:spMkLst>
        </pc:spChg>
        <pc:picChg chg="add mod">
          <ac:chgData name="煒傑 蕭" userId="bad139f2f446d3c4" providerId="Windows Live" clId="Web-{668BBA5E-940A-A9F3-F8FC-6BD08045EBAD}" dt="2024-07-30T06:44:58.215" v="102" actId="1076"/>
          <ac:picMkLst>
            <pc:docMk/>
            <pc:sldMk cId="0" sldId="261"/>
            <ac:picMk id="2" creationId="{C6BF489F-4FF7-1569-C51C-1BEC615B142E}"/>
          </ac:picMkLst>
        </pc:picChg>
        <pc:picChg chg="del">
          <ac:chgData name="煒傑 蕭" userId="bad139f2f446d3c4" providerId="Windows Live" clId="Web-{668BBA5E-940A-A9F3-F8FC-6BD08045EBAD}" dt="2024-07-30T06:44:48.026" v="98"/>
          <ac:picMkLst>
            <pc:docMk/>
            <pc:sldMk cId="0" sldId="261"/>
            <ac:picMk id="194" creationId="{00000000-0000-0000-0000-000000000000}"/>
          </ac:picMkLst>
        </pc:picChg>
      </pc:sldChg>
      <pc:sldChg chg="addSp delSp modSp mod modClrScheme chgLayout modNotes">
        <pc:chgData name="煒傑 蕭" userId="bad139f2f446d3c4" providerId="Windows Live" clId="Web-{668BBA5E-940A-A9F3-F8FC-6BD08045EBAD}" dt="2024-07-30T06:40:28.772" v="97" actId="14100"/>
        <pc:sldMkLst>
          <pc:docMk/>
          <pc:sldMk cId="0" sldId="262"/>
        </pc:sldMkLst>
        <pc:spChg chg="mod ord">
          <ac:chgData name="煒傑 蕭" userId="bad139f2f446d3c4" providerId="Windows Live" clId="Web-{668BBA5E-940A-A9F3-F8FC-6BD08045EBAD}" dt="2024-07-30T06:40:15.349" v="94" actId="1076"/>
          <ac:spMkLst>
            <pc:docMk/>
            <pc:sldMk cId="0" sldId="262"/>
            <ac:spMk id="200" creationId="{00000000-0000-0000-0000-000000000000}"/>
          </ac:spMkLst>
        </pc:spChg>
        <pc:picChg chg="add del mod">
          <ac:chgData name="煒傑 蕭" userId="bad139f2f446d3c4" providerId="Windows Live" clId="Web-{668BBA5E-940A-A9F3-F8FC-6BD08045EBAD}" dt="2024-07-30T06:40:02.442" v="91"/>
          <ac:picMkLst>
            <pc:docMk/>
            <pc:sldMk cId="0" sldId="262"/>
            <ac:picMk id="2" creationId="{B94153D7-8FC7-720B-77C5-0586F8F8175E}"/>
          </ac:picMkLst>
        </pc:picChg>
        <pc:picChg chg="add mod">
          <ac:chgData name="煒傑 蕭" userId="bad139f2f446d3c4" providerId="Windows Live" clId="Web-{668BBA5E-940A-A9F3-F8FC-6BD08045EBAD}" dt="2024-07-30T06:40:28.772" v="97" actId="14100"/>
          <ac:picMkLst>
            <pc:docMk/>
            <pc:sldMk cId="0" sldId="262"/>
            <ac:picMk id="3" creationId="{41BBAC30-2F08-4E00-FBF1-17E6B5966E73}"/>
          </ac:picMkLst>
        </pc:picChg>
        <pc:picChg chg="del">
          <ac:chgData name="煒傑 蕭" userId="bad139f2f446d3c4" providerId="Windows Live" clId="Web-{668BBA5E-940A-A9F3-F8FC-6BD08045EBAD}" dt="2024-07-30T06:30:40.043" v="85"/>
          <ac:picMkLst>
            <pc:docMk/>
            <pc:sldMk cId="0" sldId="262"/>
            <ac:picMk id="202" creationId="{00000000-0000-0000-0000-000000000000}"/>
          </ac:picMkLst>
        </pc:picChg>
      </pc:sldChg>
      <pc:sldChg chg="addSp modSp mod modClrScheme chgLayout">
        <pc:chgData name="煒傑 蕭" userId="bad139f2f446d3c4" providerId="Windows Live" clId="Web-{668BBA5E-940A-A9F3-F8FC-6BD08045EBAD}" dt="2024-07-30T07:08:19.165" v="151" actId="1076"/>
        <pc:sldMkLst>
          <pc:docMk/>
          <pc:sldMk cId="0" sldId="263"/>
        </pc:sldMkLst>
        <pc:spChg chg="mod ord">
          <ac:chgData name="煒傑 蕭" userId="bad139f2f446d3c4" providerId="Windows Live" clId="Web-{668BBA5E-940A-A9F3-F8FC-6BD08045EBAD}" dt="2024-07-30T06:22:36.837" v="82" actId="1076"/>
          <ac:spMkLst>
            <pc:docMk/>
            <pc:sldMk cId="0" sldId="263"/>
            <ac:spMk id="208" creationId="{00000000-0000-0000-0000-000000000000}"/>
          </ac:spMkLst>
        </pc:spChg>
        <pc:picChg chg="add mod">
          <ac:chgData name="煒傑 蕭" userId="bad139f2f446d3c4" providerId="Windows Live" clId="Web-{668BBA5E-940A-A9F3-F8FC-6BD08045EBAD}" dt="2024-07-30T07:08:19.165" v="151" actId="1076"/>
          <ac:picMkLst>
            <pc:docMk/>
            <pc:sldMk cId="0" sldId="263"/>
            <ac:picMk id="2" creationId="{B02996DB-81A2-0A01-8627-D9AC0ACF7D40}"/>
          </ac:picMkLst>
        </pc:picChg>
        <pc:picChg chg="mod">
          <ac:chgData name="煒傑 蕭" userId="bad139f2f446d3c4" providerId="Windows Live" clId="Web-{668BBA5E-940A-A9F3-F8FC-6BD08045EBAD}" dt="2024-07-30T07:08:16.900" v="150" actId="1076"/>
          <ac:picMkLst>
            <pc:docMk/>
            <pc:sldMk cId="0" sldId="263"/>
            <ac:picMk id="210" creationId="{00000000-0000-0000-0000-000000000000}"/>
          </ac:picMkLst>
        </pc:picChg>
      </pc:sldChg>
      <pc:sldChg chg="modSp mod modClrScheme chgLayout">
        <pc:chgData name="煒傑 蕭" userId="bad139f2f446d3c4" providerId="Windows Live" clId="Web-{668BBA5E-940A-A9F3-F8FC-6BD08045EBAD}" dt="2024-07-30T03:40:20.530" v="26"/>
        <pc:sldMkLst>
          <pc:docMk/>
          <pc:sldMk cId="0" sldId="264"/>
        </pc:sldMkLst>
        <pc:spChg chg="mod ord">
          <ac:chgData name="煒傑 蕭" userId="bad139f2f446d3c4" providerId="Windows Live" clId="Web-{668BBA5E-940A-A9F3-F8FC-6BD08045EBAD}" dt="2024-07-30T03:40:20.530" v="26"/>
          <ac:spMkLst>
            <pc:docMk/>
            <pc:sldMk cId="0" sldId="264"/>
            <ac:spMk id="216" creationId="{00000000-0000-0000-0000-000000000000}"/>
          </ac:spMkLst>
        </pc:spChg>
      </pc:sldChg>
      <pc:sldChg chg="modSp mod modClrScheme chgLayout">
        <pc:chgData name="煒傑 蕭" userId="bad139f2f446d3c4" providerId="Windows Live" clId="Web-{668BBA5E-940A-A9F3-F8FC-6BD08045EBAD}" dt="2024-07-30T03:40:20.530" v="26"/>
        <pc:sldMkLst>
          <pc:docMk/>
          <pc:sldMk cId="0" sldId="265"/>
        </pc:sldMkLst>
        <pc:spChg chg="mod ord">
          <ac:chgData name="煒傑 蕭" userId="bad139f2f446d3c4" providerId="Windows Live" clId="Web-{668BBA5E-940A-A9F3-F8FC-6BD08045EBAD}" dt="2024-07-30T03:40:20.530" v="26"/>
          <ac:spMkLst>
            <pc:docMk/>
            <pc:sldMk cId="0" sldId="265"/>
            <ac:spMk id="224" creationId="{00000000-0000-0000-0000-000000000000}"/>
          </ac:spMkLst>
        </pc:spChg>
      </pc:sldChg>
      <pc:sldChg chg="modSp mod modClrScheme chgLayout">
        <pc:chgData name="煒傑 蕭" userId="bad139f2f446d3c4" providerId="Windows Live" clId="Web-{668BBA5E-940A-A9F3-F8FC-6BD08045EBAD}" dt="2024-07-30T05:39:06.663" v="58" actId="1076"/>
        <pc:sldMkLst>
          <pc:docMk/>
          <pc:sldMk cId="0" sldId="266"/>
        </pc:sldMkLst>
        <pc:spChg chg="mod ord">
          <ac:chgData name="煒傑 蕭" userId="bad139f2f446d3c4" providerId="Windows Live" clId="Web-{668BBA5E-940A-A9F3-F8FC-6BD08045EBAD}" dt="2024-07-30T03:40:20.530" v="26"/>
          <ac:spMkLst>
            <pc:docMk/>
            <pc:sldMk cId="0" sldId="266"/>
            <ac:spMk id="233" creationId="{00000000-0000-0000-0000-000000000000}"/>
          </ac:spMkLst>
        </pc:spChg>
        <pc:spChg chg="mod ord">
          <ac:chgData name="煒傑 蕭" userId="bad139f2f446d3c4" providerId="Windows Live" clId="Web-{668BBA5E-940A-A9F3-F8FC-6BD08045EBAD}" dt="2024-07-30T03:40:20.530" v="26"/>
          <ac:spMkLst>
            <pc:docMk/>
            <pc:sldMk cId="0" sldId="266"/>
            <ac:spMk id="234" creationId="{00000000-0000-0000-0000-000000000000}"/>
          </ac:spMkLst>
        </pc:spChg>
        <pc:picChg chg="mod">
          <ac:chgData name="煒傑 蕭" userId="bad139f2f446d3c4" providerId="Windows Live" clId="Web-{668BBA5E-940A-A9F3-F8FC-6BD08045EBAD}" dt="2024-07-30T05:39:06.663" v="58" actId="1076"/>
          <ac:picMkLst>
            <pc:docMk/>
            <pc:sldMk cId="0" sldId="266"/>
            <ac:picMk id="235" creationId="{00000000-0000-0000-0000-000000000000}"/>
          </ac:picMkLst>
        </pc:picChg>
      </pc:sldChg>
      <pc:sldChg chg="modSp mod modClrScheme chgLayout">
        <pc:chgData name="煒傑 蕭" userId="bad139f2f446d3c4" providerId="Windows Live" clId="Web-{668BBA5E-940A-A9F3-F8FC-6BD08045EBAD}" dt="2024-07-30T03:40:20.530" v="26"/>
        <pc:sldMkLst>
          <pc:docMk/>
          <pc:sldMk cId="0" sldId="268"/>
        </pc:sldMkLst>
        <pc:spChg chg="mod ord">
          <ac:chgData name="煒傑 蕭" userId="bad139f2f446d3c4" providerId="Windows Live" clId="Web-{668BBA5E-940A-A9F3-F8FC-6BD08045EBAD}" dt="2024-07-30T03:40:20.530" v="26"/>
          <ac:spMkLst>
            <pc:docMk/>
            <pc:sldMk cId="0" sldId="268"/>
            <ac:spMk id="247" creationId="{00000000-0000-0000-0000-000000000000}"/>
          </ac:spMkLst>
        </pc:spChg>
        <pc:spChg chg="mod ord">
          <ac:chgData name="煒傑 蕭" userId="bad139f2f446d3c4" providerId="Windows Live" clId="Web-{668BBA5E-940A-A9F3-F8FC-6BD08045EBAD}" dt="2024-07-30T03:40:20.530" v="26"/>
          <ac:spMkLst>
            <pc:docMk/>
            <pc:sldMk cId="0" sldId="268"/>
            <ac:spMk id="248" creationId="{00000000-0000-0000-0000-000000000000}"/>
          </ac:spMkLst>
        </pc:spChg>
      </pc:sldChg>
      <pc:sldChg chg="modSp mod modClrScheme chgLayout">
        <pc:chgData name="煒傑 蕭" userId="bad139f2f446d3c4" providerId="Windows Live" clId="Web-{668BBA5E-940A-A9F3-F8FC-6BD08045EBAD}" dt="2024-07-30T03:40:20.530" v="26"/>
        <pc:sldMkLst>
          <pc:docMk/>
          <pc:sldMk cId="0" sldId="269"/>
        </pc:sldMkLst>
        <pc:spChg chg="mod ord">
          <ac:chgData name="煒傑 蕭" userId="bad139f2f446d3c4" providerId="Windows Live" clId="Web-{668BBA5E-940A-A9F3-F8FC-6BD08045EBAD}" dt="2024-07-30T03:40:20.530" v="26"/>
          <ac:spMkLst>
            <pc:docMk/>
            <pc:sldMk cId="0" sldId="269"/>
            <ac:spMk id="253" creationId="{00000000-0000-0000-0000-000000000000}"/>
          </ac:spMkLst>
        </pc:spChg>
        <pc:spChg chg="mod ord">
          <ac:chgData name="煒傑 蕭" userId="bad139f2f446d3c4" providerId="Windows Live" clId="Web-{668BBA5E-940A-A9F3-F8FC-6BD08045EBAD}" dt="2024-07-30T03:40:20.530" v="26"/>
          <ac:spMkLst>
            <pc:docMk/>
            <pc:sldMk cId="0" sldId="269"/>
            <ac:spMk id="254" creationId="{00000000-0000-0000-0000-000000000000}"/>
          </ac:spMkLst>
        </pc:spChg>
      </pc:sldChg>
      <pc:sldChg chg="modSp mod modClrScheme chgLayout">
        <pc:chgData name="煒傑 蕭" userId="bad139f2f446d3c4" providerId="Windows Live" clId="Web-{668BBA5E-940A-A9F3-F8FC-6BD08045EBAD}" dt="2024-07-30T03:40:20.530" v="26"/>
        <pc:sldMkLst>
          <pc:docMk/>
          <pc:sldMk cId="0" sldId="271"/>
        </pc:sldMkLst>
        <pc:spChg chg="mod ord">
          <ac:chgData name="煒傑 蕭" userId="bad139f2f446d3c4" providerId="Windows Live" clId="Web-{668BBA5E-940A-A9F3-F8FC-6BD08045EBAD}" dt="2024-07-30T03:40:20.530" v="26"/>
          <ac:spMkLst>
            <pc:docMk/>
            <pc:sldMk cId="0" sldId="271"/>
            <ac:spMk id="265" creationId="{00000000-0000-0000-0000-000000000000}"/>
          </ac:spMkLst>
        </pc:spChg>
      </pc:sldChg>
      <pc:sldChg chg="modSp mod modClrScheme chgLayout">
        <pc:chgData name="煒傑 蕭" userId="bad139f2f446d3c4" providerId="Windows Live" clId="Web-{668BBA5E-940A-A9F3-F8FC-6BD08045EBAD}" dt="2024-07-30T03:40:20.530" v="26"/>
        <pc:sldMkLst>
          <pc:docMk/>
          <pc:sldMk cId="3713389063" sldId="272"/>
        </pc:sldMkLst>
        <pc:spChg chg="mod ord">
          <ac:chgData name="煒傑 蕭" userId="bad139f2f446d3c4" providerId="Windows Live" clId="Web-{668BBA5E-940A-A9F3-F8FC-6BD08045EBAD}" dt="2024-07-30T03:40:20.530" v="26"/>
          <ac:spMkLst>
            <pc:docMk/>
            <pc:sldMk cId="3713389063" sldId="272"/>
            <ac:spMk id="265" creationId="{00000000-0000-0000-0000-000000000000}"/>
          </ac:spMkLst>
        </pc:spChg>
      </pc:sldChg>
      <pc:sldMasterChg chg="add del addSldLayout delSldLayout">
        <pc:chgData name="煒傑 蕭" userId="bad139f2f446d3c4" providerId="Windows Live" clId="Web-{668BBA5E-940A-A9F3-F8FC-6BD08045EBAD}" dt="2024-07-30T03:40:20.530" v="26"/>
        <pc:sldMasterMkLst>
          <pc:docMk/>
          <pc:sldMasterMk cId="2344486626" sldId="2147483666"/>
        </pc:sldMasterMkLst>
        <pc:sldLayoutChg chg="add del">
          <pc:chgData name="煒傑 蕭" userId="bad139f2f446d3c4" providerId="Windows Live" clId="Web-{668BBA5E-940A-A9F3-F8FC-6BD08045EBAD}" dt="2024-07-30T03:40:20.530" v="26"/>
          <pc:sldLayoutMkLst>
            <pc:docMk/>
            <pc:sldMasterMk cId="2344486626" sldId="2147483666"/>
            <pc:sldLayoutMk cId="315392245" sldId="2147483667"/>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1701667560" sldId="2147483668"/>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2734369384" sldId="2147483669"/>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543747961" sldId="2147483670"/>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1838482608" sldId="2147483671"/>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4226352267" sldId="2147483672"/>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4016122364" sldId="2147483673"/>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1082788992" sldId="2147483674"/>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3242323840" sldId="2147483675"/>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714451226" sldId="2147483676"/>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2660134991" sldId="2147483677"/>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3808354405" sldId="2147483678"/>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2057926100" sldId="2147483679"/>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3359739413" sldId="2147483680"/>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977169663" sldId="2147483681"/>
          </pc:sldLayoutMkLst>
        </pc:sldLayoutChg>
        <pc:sldLayoutChg chg="add del">
          <pc:chgData name="煒傑 蕭" userId="bad139f2f446d3c4" providerId="Windows Live" clId="Web-{668BBA5E-940A-A9F3-F8FC-6BD08045EBAD}" dt="2024-07-30T03:40:20.530" v="26"/>
          <pc:sldLayoutMkLst>
            <pc:docMk/>
            <pc:sldMasterMk cId="2344486626" sldId="2147483666"/>
            <pc:sldLayoutMk cId="2522639564" sldId="2147483682"/>
          </pc:sldLayoutMkLst>
        </pc:sldLayoutChg>
      </pc:sldMasterChg>
      <pc:sldMasterChg chg="add del addSldLayout delSldLayout modSldLayout">
        <pc:chgData name="煒傑 蕭" userId="bad139f2f446d3c4" providerId="Windows Live" clId="Web-{668BBA5E-940A-A9F3-F8FC-6BD08045EBAD}" dt="2024-07-30T03:40:13.639" v="23"/>
        <pc:sldMasterMkLst>
          <pc:docMk/>
          <pc:sldMasterMk cId="262156252" sldId="2147483683"/>
        </pc:sldMasterMkLst>
        <pc:sldLayoutChg chg="add del mod replId">
          <pc:chgData name="煒傑 蕭" userId="bad139f2f446d3c4" providerId="Windows Live" clId="Web-{668BBA5E-940A-A9F3-F8FC-6BD08045EBAD}" dt="2024-07-30T03:40:13.639" v="23"/>
          <pc:sldLayoutMkLst>
            <pc:docMk/>
            <pc:sldMasterMk cId="262156252" sldId="2147483683"/>
            <pc:sldLayoutMk cId="1790063469" sldId="2147483684"/>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3119076646" sldId="2147483685"/>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3912340521" sldId="2147483686"/>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1519094391" sldId="2147483687"/>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3276929771" sldId="2147483688"/>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3365527819" sldId="2147483689"/>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3161894740" sldId="2147483690"/>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1100526262" sldId="2147483691"/>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313347721" sldId="2147483692"/>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435634158" sldId="2147483693"/>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2614455926" sldId="2147483694"/>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285626967" sldId="2147483695"/>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1467279896" sldId="2147483696"/>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441552968" sldId="2147483697"/>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480925637" sldId="2147483698"/>
          </pc:sldLayoutMkLst>
        </pc:sldLayoutChg>
        <pc:sldLayoutChg chg="add del mod replId">
          <pc:chgData name="煒傑 蕭" userId="bad139f2f446d3c4" providerId="Windows Live" clId="Web-{668BBA5E-940A-A9F3-F8FC-6BD08045EBAD}" dt="2024-07-30T03:40:13.639" v="23"/>
          <pc:sldLayoutMkLst>
            <pc:docMk/>
            <pc:sldMasterMk cId="262156252" sldId="2147483683"/>
            <pc:sldLayoutMk cId="4094281658" sldId="2147483699"/>
          </pc:sldLayoutMkLst>
        </pc:sldLayoutChg>
      </pc:sldMasterChg>
      <pc:sldMasterChg chg="add addSldLayout modSldLayout">
        <pc:chgData name="煒傑 蕭" userId="bad139f2f446d3c4" providerId="Windows Live" clId="Web-{668BBA5E-940A-A9F3-F8FC-6BD08045EBAD}" dt="2024-07-30T03:40:20.530" v="26"/>
        <pc:sldMasterMkLst>
          <pc:docMk/>
          <pc:sldMasterMk cId="2556549477" sldId="2147483683"/>
        </pc:sldMasterMkLst>
        <pc:sldLayoutChg chg="add mod replId">
          <pc:chgData name="煒傑 蕭" userId="bad139f2f446d3c4" providerId="Windows Live" clId="Web-{668BBA5E-940A-A9F3-F8FC-6BD08045EBAD}" dt="2024-07-30T03:40:20.530" v="26"/>
          <pc:sldLayoutMkLst>
            <pc:docMk/>
            <pc:sldMasterMk cId="2556549477" sldId="2147483683"/>
            <pc:sldLayoutMk cId="672395782" sldId="2147483684"/>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406775826" sldId="2147483685"/>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2874665445" sldId="2147483686"/>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539131004" sldId="2147483687"/>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3895903514" sldId="2147483688"/>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3505938851" sldId="2147483689"/>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2295938988" sldId="2147483690"/>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1226627914" sldId="2147483691"/>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2143448952" sldId="2147483692"/>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1029073320" sldId="2147483693"/>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2669682066" sldId="2147483694"/>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2974814167" sldId="2147483695"/>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2082865805" sldId="2147483696"/>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2429592541" sldId="2147483697"/>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3287722187" sldId="2147483698"/>
          </pc:sldLayoutMkLst>
        </pc:sldLayoutChg>
        <pc:sldLayoutChg chg="add mod replId">
          <pc:chgData name="煒傑 蕭" userId="bad139f2f446d3c4" providerId="Windows Live" clId="Web-{668BBA5E-940A-A9F3-F8FC-6BD08045EBAD}" dt="2024-07-30T03:40:20.530" v="26"/>
          <pc:sldLayoutMkLst>
            <pc:docMk/>
            <pc:sldMasterMk cId="2556549477" sldId="2147483683"/>
            <pc:sldLayoutMk cId="3599884871" sldId="2147483699"/>
          </pc:sldLayoutMkLst>
        </pc:sldLayoutChg>
      </pc:sldMasterChg>
      <pc:sldMasterChg chg="add del addSldLayout delSldLayout modSldLayout">
        <pc:chgData name="煒傑 蕭" userId="bad139f2f446d3c4" providerId="Windows Live" clId="Web-{668BBA5E-940A-A9F3-F8FC-6BD08045EBAD}" dt="2024-07-30T03:39:59.294" v="22"/>
        <pc:sldMasterMkLst>
          <pc:docMk/>
          <pc:sldMasterMk cId="894102802" sldId="2147483700"/>
        </pc:sldMasterMkLst>
        <pc:sldLayoutChg chg="add del mod replId">
          <pc:chgData name="煒傑 蕭" userId="bad139f2f446d3c4" providerId="Windows Live" clId="Web-{668BBA5E-940A-A9F3-F8FC-6BD08045EBAD}" dt="2024-07-30T03:39:59.294" v="22"/>
          <pc:sldLayoutMkLst>
            <pc:docMk/>
            <pc:sldMasterMk cId="894102802" sldId="2147483700"/>
            <pc:sldLayoutMk cId="3477782904" sldId="2147483701"/>
          </pc:sldLayoutMkLst>
        </pc:sldLayoutChg>
        <pc:sldLayoutChg chg="add del mod replId">
          <pc:chgData name="煒傑 蕭" userId="bad139f2f446d3c4" providerId="Windows Live" clId="Web-{668BBA5E-940A-A9F3-F8FC-6BD08045EBAD}" dt="2024-07-30T03:39:59.294" v="22"/>
          <pc:sldLayoutMkLst>
            <pc:docMk/>
            <pc:sldMasterMk cId="894102802" sldId="2147483700"/>
            <pc:sldLayoutMk cId="1612488332" sldId="2147483702"/>
          </pc:sldLayoutMkLst>
        </pc:sldLayoutChg>
        <pc:sldLayoutChg chg="add del mod replId">
          <pc:chgData name="煒傑 蕭" userId="bad139f2f446d3c4" providerId="Windows Live" clId="Web-{668BBA5E-940A-A9F3-F8FC-6BD08045EBAD}" dt="2024-07-30T03:39:59.294" v="22"/>
          <pc:sldLayoutMkLst>
            <pc:docMk/>
            <pc:sldMasterMk cId="894102802" sldId="2147483700"/>
            <pc:sldLayoutMk cId="201539103" sldId="2147483703"/>
          </pc:sldLayoutMkLst>
        </pc:sldLayoutChg>
        <pc:sldLayoutChg chg="add del mod replId">
          <pc:chgData name="煒傑 蕭" userId="bad139f2f446d3c4" providerId="Windows Live" clId="Web-{668BBA5E-940A-A9F3-F8FC-6BD08045EBAD}" dt="2024-07-30T03:39:59.294" v="22"/>
          <pc:sldLayoutMkLst>
            <pc:docMk/>
            <pc:sldMasterMk cId="894102802" sldId="2147483700"/>
            <pc:sldLayoutMk cId="249275129" sldId="2147483704"/>
          </pc:sldLayoutMkLst>
        </pc:sldLayoutChg>
        <pc:sldLayoutChg chg="add del mod replId">
          <pc:chgData name="煒傑 蕭" userId="bad139f2f446d3c4" providerId="Windows Live" clId="Web-{668BBA5E-940A-A9F3-F8FC-6BD08045EBAD}" dt="2024-07-30T03:39:59.294" v="22"/>
          <pc:sldLayoutMkLst>
            <pc:docMk/>
            <pc:sldMasterMk cId="894102802" sldId="2147483700"/>
            <pc:sldLayoutMk cId="2014519710" sldId="2147483705"/>
          </pc:sldLayoutMkLst>
        </pc:sldLayoutChg>
        <pc:sldLayoutChg chg="add del mod replId">
          <pc:chgData name="煒傑 蕭" userId="bad139f2f446d3c4" providerId="Windows Live" clId="Web-{668BBA5E-940A-A9F3-F8FC-6BD08045EBAD}" dt="2024-07-30T03:39:59.294" v="22"/>
          <pc:sldLayoutMkLst>
            <pc:docMk/>
            <pc:sldMasterMk cId="894102802" sldId="2147483700"/>
            <pc:sldLayoutMk cId="1726909932" sldId="2147483706"/>
          </pc:sldLayoutMkLst>
        </pc:sldLayoutChg>
        <pc:sldLayoutChg chg="add del mod replId">
          <pc:chgData name="煒傑 蕭" userId="bad139f2f446d3c4" providerId="Windows Live" clId="Web-{668BBA5E-940A-A9F3-F8FC-6BD08045EBAD}" dt="2024-07-30T03:39:59.294" v="22"/>
          <pc:sldLayoutMkLst>
            <pc:docMk/>
            <pc:sldMasterMk cId="894102802" sldId="2147483700"/>
            <pc:sldLayoutMk cId="2483675384" sldId="2147483707"/>
          </pc:sldLayoutMkLst>
        </pc:sldLayoutChg>
        <pc:sldLayoutChg chg="add del mod replId">
          <pc:chgData name="煒傑 蕭" userId="bad139f2f446d3c4" providerId="Windows Live" clId="Web-{668BBA5E-940A-A9F3-F8FC-6BD08045EBAD}" dt="2024-07-30T03:39:59.294" v="22"/>
          <pc:sldLayoutMkLst>
            <pc:docMk/>
            <pc:sldMasterMk cId="894102802" sldId="2147483700"/>
            <pc:sldLayoutMk cId="2715383995" sldId="2147483708"/>
          </pc:sldLayoutMkLst>
        </pc:sldLayoutChg>
        <pc:sldLayoutChg chg="add del mod replId">
          <pc:chgData name="煒傑 蕭" userId="bad139f2f446d3c4" providerId="Windows Live" clId="Web-{668BBA5E-940A-A9F3-F8FC-6BD08045EBAD}" dt="2024-07-30T03:39:59.294" v="22"/>
          <pc:sldLayoutMkLst>
            <pc:docMk/>
            <pc:sldMasterMk cId="894102802" sldId="2147483700"/>
            <pc:sldLayoutMk cId="827423753" sldId="2147483709"/>
          </pc:sldLayoutMkLst>
        </pc:sldLayoutChg>
        <pc:sldLayoutChg chg="add del mod replId">
          <pc:chgData name="煒傑 蕭" userId="bad139f2f446d3c4" providerId="Windows Live" clId="Web-{668BBA5E-940A-A9F3-F8FC-6BD08045EBAD}" dt="2024-07-30T03:39:59.294" v="22"/>
          <pc:sldLayoutMkLst>
            <pc:docMk/>
            <pc:sldMasterMk cId="894102802" sldId="2147483700"/>
            <pc:sldLayoutMk cId="1641169962" sldId="2147483710"/>
          </pc:sldLayoutMkLst>
        </pc:sldLayoutChg>
        <pc:sldLayoutChg chg="add del mod replId">
          <pc:chgData name="煒傑 蕭" userId="bad139f2f446d3c4" providerId="Windows Live" clId="Web-{668BBA5E-940A-A9F3-F8FC-6BD08045EBAD}" dt="2024-07-30T03:39:59.294" v="22"/>
          <pc:sldLayoutMkLst>
            <pc:docMk/>
            <pc:sldMasterMk cId="894102802" sldId="2147483700"/>
            <pc:sldLayoutMk cId="1181852154" sldId="2147483711"/>
          </pc:sldLayoutMkLst>
        </pc:sldLayoutChg>
      </pc:sldMasterChg>
    </pc:docChg>
  </pc:docChgLst>
  <pc:docChgLst>
    <pc:chgData name="煒傑 蕭" userId="bad139f2f446d3c4" providerId="Windows Live" clId="Web-{16F87599-D089-930B-D2D6-C25091CC22F8}"/>
    <pc:docChg chg="modSld">
      <pc:chgData name="煒傑 蕭" userId="bad139f2f446d3c4" providerId="Windows Live" clId="Web-{16F87599-D089-930B-D2D6-C25091CC22F8}" dt="2024-07-31T08:41:31.008" v="112" actId="1076"/>
      <pc:docMkLst>
        <pc:docMk/>
      </pc:docMkLst>
      <pc:sldChg chg="addSp modSp modNotes">
        <pc:chgData name="煒傑 蕭" userId="bad139f2f446d3c4" providerId="Windows Live" clId="Web-{16F87599-D089-930B-D2D6-C25091CC22F8}" dt="2024-07-31T06:36:31.792" v="31"/>
        <pc:sldMkLst>
          <pc:docMk/>
          <pc:sldMk cId="0" sldId="261"/>
        </pc:sldMkLst>
        <pc:spChg chg="mod">
          <ac:chgData name="煒傑 蕭" userId="bad139f2f446d3c4" providerId="Windows Live" clId="Web-{16F87599-D089-930B-D2D6-C25091CC22F8}" dt="2024-07-31T06:31:57.534" v="17" actId="1076"/>
          <ac:spMkLst>
            <pc:docMk/>
            <pc:sldMk cId="0" sldId="261"/>
            <ac:spMk id="192" creationId="{00000000-0000-0000-0000-000000000000}"/>
          </ac:spMkLst>
        </pc:spChg>
        <pc:picChg chg="mod">
          <ac:chgData name="煒傑 蕭" userId="bad139f2f446d3c4" providerId="Windows Live" clId="Web-{16F87599-D089-930B-D2D6-C25091CC22F8}" dt="2024-07-31T06:32:03.456" v="20" actId="1076"/>
          <ac:picMkLst>
            <pc:docMk/>
            <pc:sldMk cId="0" sldId="261"/>
            <ac:picMk id="2" creationId="{C6BF489F-4FF7-1569-C51C-1BEC615B142E}"/>
          </ac:picMkLst>
        </pc:picChg>
        <pc:picChg chg="add mod">
          <ac:chgData name="煒傑 蕭" userId="bad139f2f446d3c4" providerId="Windows Live" clId="Web-{16F87599-D089-930B-D2D6-C25091CC22F8}" dt="2024-07-31T06:32:00.253" v="19" actId="1076"/>
          <ac:picMkLst>
            <pc:docMk/>
            <pc:sldMk cId="0" sldId="261"/>
            <ac:picMk id="3" creationId="{51D11D81-42F3-64AF-BE0C-31F5B635DEB4}"/>
          </ac:picMkLst>
        </pc:picChg>
      </pc:sldChg>
      <pc:sldChg chg="addSp delSp modSp modNotes">
        <pc:chgData name="煒傑 蕭" userId="bad139f2f446d3c4" providerId="Windows Live" clId="Web-{16F87599-D089-930B-D2D6-C25091CC22F8}" dt="2024-07-31T07:54:16.729" v="63"/>
        <pc:sldMkLst>
          <pc:docMk/>
          <pc:sldMk cId="0" sldId="263"/>
        </pc:sldMkLst>
        <pc:picChg chg="del">
          <ac:chgData name="煒傑 蕭" userId="bad139f2f446d3c4" providerId="Windows Live" clId="Web-{16F87599-D089-930B-D2D6-C25091CC22F8}" dt="2024-07-31T07:50:09.360" v="48"/>
          <ac:picMkLst>
            <pc:docMk/>
            <pc:sldMk cId="0" sldId="263"/>
            <ac:picMk id="2" creationId="{B02996DB-81A2-0A01-8627-D9AC0ACF7D40}"/>
          </ac:picMkLst>
        </pc:picChg>
        <pc:picChg chg="add mod">
          <ac:chgData name="煒傑 蕭" userId="bad139f2f446d3c4" providerId="Windows Live" clId="Web-{16F87599-D089-930B-D2D6-C25091CC22F8}" dt="2024-07-31T07:50:24.251" v="54" actId="1076"/>
          <ac:picMkLst>
            <pc:docMk/>
            <pc:sldMk cId="0" sldId="263"/>
            <ac:picMk id="3" creationId="{2346B045-67D5-D95E-25F4-993801ACF837}"/>
          </ac:picMkLst>
        </pc:picChg>
      </pc:sldChg>
      <pc:sldChg chg="modSp">
        <pc:chgData name="煒傑 蕭" userId="bad139f2f446d3c4" providerId="Windows Live" clId="Web-{16F87599-D089-930B-D2D6-C25091CC22F8}" dt="2024-07-31T08:16:48.030" v="91" actId="20577"/>
        <pc:sldMkLst>
          <pc:docMk/>
          <pc:sldMk cId="0" sldId="268"/>
        </pc:sldMkLst>
        <pc:spChg chg="mod">
          <ac:chgData name="煒傑 蕭" userId="bad139f2f446d3c4" providerId="Windows Live" clId="Web-{16F87599-D089-930B-D2D6-C25091CC22F8}" dt="2024-07-31T08:16:48.030" v="91" actId="20577"/>
          <ac:spMkLst>
            <pc:docMk/>
            <pc:sldMk cId="0" sldId="268"/>
            <ac:spMk id="248" creationId="{00000000-0000-0000-0000-000000000000}"/>
          </ac:spMkLst>
        </pc:spChg>
      </pc:sldChg>
      <pc:sldChg chg="modSp">
        <pc:chgData name="煒傑 蕭" userId="bad139f2f446d3c4" providerId="Windows Live" clId="Web-{16F87599-D089-930B-D2D6-C25091CC22F8}" dt="2024-07-31T08:18:26.331" v="100" actId="20577"/>
        <pc:sldMkLst>
          <pc:docMk/>
          <pc:sldMk cId="0" sldId="269"/>
        </pc:sldMkLst>
        <pc:spChg chg="mod">
          <ac:chgData name="煒傑 蕭" userId="bad139f2f446d3c4" providerId="Windows Live" clId="Web-{16F87599-D089-930B-D2D6-C25091CC22F8}" dt="2024-07-31T08:18:26.331" v="100" actId="20577"/>
          <ac:spMkLst>
            <pc:docMk/>
            <pc:sldMk cId="0" sldId="269"/>
            <ac:spMk id="254" creationId="{00000000-0000-0000-0000-000000000000}"/>
          </ac:spMkLst>
        </pc:spChg>
      </pc:sldChg>
      <pc:sldChg chg="addSp delSp modSp delAnim">
        <pc:chgData name="煒傑 蕭" userId="bad139f2f446d3c4" providerId="Windows Live" clId="Web-{16F87599-D089-930B-D2D6-C25091CC22F8}" dt="2024-07-31T08:41:31.008" v="112" actId="1076"/>
        <pc:sldMkLst>
          <pc:docMk/>
          <pc:sldMk cId="3713389063" sldId="272"/>
        </pc:sldMkLst>
        <pc:spChg chg="del">
          <ac:chgData name="煒傑 蕭" userId="bad139f2f446d3c4" providerId="Windows Live" clId="Web-{16F87599-D089-930B-D2D6-C25091CC22F8}" dt="2024-07-31T08:41:27.133" v="111"/>
          <ac:spMkLst>
            <pc:docMk/>
            <pc:sldMk cId="3713389063" sldId="272"/>
            <ac:spMk id="3" creationId="{B8366551-B711-41A7-9D89-45A77F967350}"/>
          </ac:spMkLst>
        </pc:spChg>
        <pc:spChg chg="mod">
          <ac:chgData name="煒傑 蕭" userId="bad139f2f446d3c4" providerId="Windows Live" clId="Web-{16F87599-D089-930B-D2D6-C25091CC22F8}" dt="2024-07-31T08:41:31.008" v="112" actId="1076"/>
          <ac:spMkLst>
            <pc:docMk/>
            <pc:sldMk cId="3713389063" sldId="272"/>
            <ac:spMk id="265" creationId="{00000000-0000-0000-0000-000000000000}"/>
          </ac:spMkLst>
        </pc:spChg>
        <pc:picChg chg="del">
          <ac:chgData name="煒傑 蕭" userId="bad139f2f446d3c4" providerId="Windows Live" clId="Web-{16F87599-D089-930B-D2D6-C25091CC22F8}" dt="2024-07-31T08:38:05.547" v="101"/>
          <ac:picMkLst>
            <pc:docMk/>
            <pc:sldMk cId="3713389063" sldId="272"/>
            <ac:picMk id="2" creationId="{DED4900A-E79A-449E-8720-C649AEDFF422}"/>
          </ac:picMkLst>
        </pc:picChg>
        <pc:picChg chg="add mod">
          <ac:chgData name="煒傑 蕭" userId="bad139f2f446d3c4" providerId="Windows Live" clId="Web-{16F87599-D089-930B-D2D6-C25091CC22F8}" dt="2024-07-31T08:41:16.617" v="109" actId="14100"/>
          <ac:picMkLst>
            <pc:docMk/>
            <pc:sldMk cId="3713389063" sldId="272"/>
            <ac:picMk id="4" creationId="{62033EC6-A9B4-0DC7-B112-48AB5D2CFBAD}"/>
          </ac:picMkLst>
        </pc:picChg>
      </pc:sldChg>
      <pc:sldChg chg="modSp modNotes">
        <pc:chgData name="煒傑 蕭" userId="bad139f2f446d3c4" providerId="Windows Live" clId="Web-{16F87599-D089-930B-D2D6-C25091CC22F8}" dt="2024-07-31T08:08:22.355" v="79"/>
        <pc:sldMkLst>
          <pc:docMk/>
          <pc:sldMk cId="1015633636" sldId="273"/>
        </pc:sldMkLst>
        <pc:picChg chg="mod">
          <ac:chgData name="煒傑 蕭" userId="bad139f2f446d3c4" providerId="Windows Live" clId="Web-{16F87599-D089-930B-D2D6-C25091CC22F8}" dt="2024-07-31T07:54:48.246" v="64" actId="1076"/>
          <ac:picMkLst>
            <pc:docMk/>
            <pc:sldMk cId="1015633636" sldId="273"/>
            <ac:picMk id="3" creationId="{C63D6BED-A4B0-4D41-53D5-BAA787D32F2F}"/>
          </ac:picMkLst>
        </pc:picChg>
      </pc:sldChg>
      <pc:sldChg chg="modNotes">
        <pc:chgData name="煒傑 蕭" userId="bad139f2f446d3c4" providerId="Windows Live" clId="Web-{16F87599-D089-930B-D2D6-C25091CC22F8}" dt="2024-07-31T06:56:35.720" v="43"/>
        <pc:sldMkLst>
          <pc:docMk/>
          <pc:sldMk cId="4265782489" sldId="274"/>
        </pc:sldMkLst>
      </pc:sldChg>
    </pc:docChg>
  </pc:docChgLst>
  <pc:docChgLst>
    <pc:chgData name="煒傑 蕭" userId="bad139f2f446d3c4" providerId="Windows Live" clId="Web-{820A3724-5E96-B42E-6927-2DA5187791D3}"/>
    <pc:docChg chg="modSld">
      <pc:chgData name="煒傑 蕭" userId="bad139f2f446d3c4" providerId="Windows Live" clId="Web-{820A3724-5E96-B42E-6927-2DA5187791D3}" dt="2024-07-31T06:26:30.992" v="20"/>
      <pc:docMkLst>
        <pc:docMk/>
      </pc:docMkLst>
      <pc:sldChg chg="modSp">
        <pc:chgData name="煒傑 蕭" userId="bad139f2f446d3c4" providerId="Windows Live" clId="Web-{820A3724-5E96-B42E-6927-2DA5187791D3}" dt="2024-07-31T06:14:37.294" v="2" actId="20577"/>
        <pc:sldMkLst>
          <pc:docMk/>
          <pc:sldMk cId="0" sldId="256"/>
        </pc:sldMkLst>
        <pc:spChg chg="mod">
          <ac:chgData name="煒傑 蕭" userId="bad139f2f446d3c4" providerId="Windows Live" clId="Web-{820A3724-5E96-B42E-6927-2DA5187791D3}" dt="2024-07-31T06:14:37.294" v="2" actId="20577"/>
          <ac:spMkLst>
            <pc:docMk/>
            <pc:sldMk cId="0" sldId="256"/>
            <ac:spMk id="160" creationId="{00000000-0000-0000-0000-000000000000}"/>
          </ac:spMkLst>
        </pc:spChg>
      </pc:sldChg>
      <pc:sldChg chg="addSp delSp modSp">
        <pc:chgData name="煒傑 蕭" userId="bad139f2f446d3c4" providerId="Windows Live" clId="Web-{820A3724-5E96-B42E-6927-2DA5187791D3}" dt="2024-07-31T06:15:23.577" v="9" actId="20577"/>
        <pc:sldMkLst>
          <pc:docMk/>
          <pc:sldMk cId="0" sldId="260"/>
        </pc:sldMkLst>
        <pc:spChg chg="add del mod">
          <ac:chgData name="煒傑 蕭" userId="bad139f2f446d3c4" providerId="Windows Live" clId="Web-{820A3724-5E96-B42E-6927-2DA5187791D3}" dt="2024-07-31T06:15:12.201" v="4"/>
          <ac:spMkLst>
            <pc:docMk/>
            <pc:sldMk cId="0" sldId="260"/>
            <ac:spMk id="3" creationId="{E991D8C6-F072-3F6B-D9C6-F0038D160C58}"/>
          </ac:spMkLst>
        </pc:spChg>
        <pc:spChg chg="add del mod">
          <ac:chgData name="煒傑 蕭" userId="bad139f2f446d3c4" providerId="Windows Live" clId="Web-{820A3724-5E96-B42E-6927-2DA5187791D3}" dt="2024-07-31T06:15:23.577" v="9" actId="20577"/>
          <ac:spMkLst>
            <pc:docMk/>
            <pc:sldMk cId="0" sldId="260"/>
            <ac:spMk id="186" creationId="{00000000-0000-0000-0000-000000000000}"/>
          </ac:spMkLst>
        </pc:spChg>
      </pc:sldChg>
      <pc:sldChg chg="delSp modSp modNotes">
        <pc:chgData name="煒傑 蕭" userId="bad139f2f446d3c4" providerId="Windows Live" clId="Web-{820A3724-5E96-B42E-6927-2DA5187791D3}" dt="2024-07-31T06:26:30.992" v="20"/>
        <pc:sldMkLst>
          <pc:docMk/>
          <pc:sldMk cId="0" sldId="261"/>
        </pc:sldMkLst>
        <pc:spChg chg="del mod">
          <ac:chgData name="煒傑 蕭" userId="bad139f2f446d3c4" providerId="Windows Live" clId="Web-{820A3724-5E96-B42E-6927-2DA5187791D3}" dt="2024-07-31T06:15:34.515" v="11"/>
          <ac:spMkLst>
            <pc:docMk/>
            <pc:sldMk cId="0" sldId="261"/>
            <ac:spMk id="3" creationId="{5DB9E2BA-5557-A766-172D-0150B4705FBD}"/>
          </ac:spMkLst>
        </pc:spChg>
      </pc:sldChg>
    </pc:docChg>
  </pc:docChgLst>
  <pc:docChgLst>
    <pc:chgData name="煒傑 蕭" userId="bad139f2f446d3c4" providerId="Windows Live" clId="Web-{3EC66738-B120-2122-BCFF-A741C4F29DDC}"/>
    <pc:docChg chg="addSld delSld modSld">
      <pc:chgData name="煒傑 蕭" userId="bad139f2f446d3c4" providerId="Windows Live" clId="Web-{3EC66738-B120-2122-BCFF-A741C4F29DDC}" dt="2024-07-31T17:04:26.193" v="305"/>
      <pc:docMkLst>
        <pc:docMk/>
      </pc:docMkLst>
      <pc:sldChg chg="modSp">
        <pc:chgData name="煒傑 蕭" userId="bad139f2f446d3c4" providerId="Windows Live" clId="Web-{3EC66738-B120-2122-BCFF-A741C4F29DDC}" dt="2024-07-31T15:41:38.135" v="4" actId="20577"/>
        <pc:sldMkLst>
          <pc:docMk/>
          <pc:sldMk cId="0" sldId="257"/>
        </pc:sldMkLst>
        <pc:spChg chg="mod">
          <ac:chgData name="煒傑 蕭" userId="bad139f2f446d3c4" providerId="Windows Live" clId="Web-{3EC66738-B120-2122-BCFF-A741C4F29DDC}" dt="2024-07-31T15:41:38.135" v="4" actId="20577"/>
          <ac:spMkLst>
            <pc:docMk/>
            <pc:sldMk cId="0" sldId="257"/>
            <ac:spMk id="167" creationId="{00000000-0000-0000-0000-000000000000}"/>
          </ac:spMkLst>
        </pc:spChg>
      </pc:sldChg>
      <pc:sldChg chg="addSp delSp modSp">
        <pc:chgData name="煒傑 蕭" userId="bad139f2f446d3c4" providerId="Windows Live" clId="Web-{3EC66738-B120-2122-BCFF-A741C4F29DDC}" dt="2024-07-31T15:51:05.713" v="42" actId="1076"/>
        <pc:sldMkLst>
          <pc:docMk/>
          <pc:sldMk cId="0" sldId="258"/>
        </pc:sldMkLst>
        <pc:spChg chg="add del">
          <ac:chgData name="煒傑 蕭" userId="bad139f2f446d3c4" providerId="Windows Live" clId="Web-{3EC66738-B120-2122-BCFF-A741C4F29DDC}" dt="2024-07-31T15:50:14.118" v="34"/>
          <ac:spMkLst>
            <pc:docMk/>
            <pc:sldMk cId="0" sldId="258"/>
            <ac:spMk id="9" creationId="{879E6914-AF76-789F-CEA5-0DAA56ED0545}"/>
          </ac:spMkLst>
        </pc:spChg>
        <pc:spChg chg="add mod">
          <ac:chgData name="煒傑 蕭" userId="bad139f2f446d3c4" providerId="Windows Live" clId="Web-{3EC66738-B120-2122-BCFF-A741C4F29DDC}" dt="2024-07-31T15:51:01.573" v="41" actId="1076"/>
          <ac:spMkLst>
            <pc:docMk/>
            <pc:sldMk cId="0" sldId="258"/>
            <ac:spMk id="10" creationId="{F4BE106C-103C-6F3C-C09A-B3F8A41D3B2A}"/>
          </ac:spMkLst>
        </pc:spChg>
        <pc:spChg chg="add mod">
          <ac:chgData name="煒傑 蕭" userId="bad139f2f446d3c4" providerId="Windows Live" clId="Web-{3EC66738-B120-2122-BCFF-A741C4F29DDC}" dt="2024-07-31T15:51:00.276" v="40" actId="1076"/>
          <ac:spMkLst>
            <pc:docMk/>
            <pc:sldMk cId="0" sldId="258"/>
            <ac:spMk id="11" creationId="{5354D86D-D1A1-AE1E-6726-2DBE5CFADEB0}"/>
          </ac:spMkLst>
        </pc:spChg>
        <pc:picChg chg="add mod">
          <ac:chgData name="煒傑 蕭" userId="bad139f2f446d3c4" providerId="Windows Live" clId="Web-{3EC66738-B120-2122-BCFF-A741C4F29DDC}" dt="2024-07-31T15:49:34.867" v="32" actId="1076"/>
          <ac:picMkLst>
            <pc:docMk/>
            <pc:sldMk cId="0" sldId="258"/>
            <ac:picMk id="2" creationId="{BF8024FC-4A22-1423-316B-194F53370F12}"/>
          </ac:picMkLst>
        </pc:picChg>
        <pc:picChg chg="add del mod">
          <ac:chgData name="煒傑 蕭" userId="bad139f2f446d3c4" providerId="Windows Live" clId="Web-{3EC66738-B120-2122-BCFF-A741C4F29DDC}" dt="2024-07-31T15:43:15.685" v="9"/>
          <ac:picMkLst>
            <pc:docMk/>
            <pc:sldMk cId="0" sldId="258"/>
            <ac:picMk id="3" creationId="{3AAB3109-BE45-508D-6598-3409EA8731CD}"/>
          </ac:picMkLst>
        </pc:picChg>
        <pc:picChg chg="add del mod">
          <ac:chgData name="煒傑 蕭" userId="bad139f2f446d3c4" providerId="Windows Live" clId="Web-{3EC66738-B120-2122-BCFF-A741C4F29DDC}" dt="2024-07-31T15:43:30.920" v="12"/>
          <ac:picMkLst>
            <pc:docMk/>
            <pc:sldMk cId="0" sldId="258"/>
            <ac:picMk id="4" creationId="{C9901F20-9A21-ADB7-8EB6-3D810CF9F766}"/>
          </ac:picMkLst>
        </pc:picChg>
        <pc:picChg chg="add del mod">
          <ac:chgData name="煒傑 蕭" userId="bad139f2f446d3c4" providerId="Windows Live" clId="Web-{3EC66738-B120-2122-BCFF-A741C4F29DDC}" dt="2024-07-31T15:43:44.092" v="14"/>
          <ac:picMkLst>
            <pc:docMk/>
            <pc:sldMk cId="0" sldId="258"/>
            <ac:picMk id="5" creationId="{F69F9833-0306-D0E5-954E-D35CE73BA470}"/>
          </ac:picMkLst>
        </pc:picChg>
        <pc:picChg chg="add del mod">
          <ac:chgData name="煒傑 蕭" userId="bad139f2f446d3c4" providerId="Windows Live" clId="Web-{3EC66738-B120-2122-BCFF-A741C4F29DDC}" dt="2024-07-31T15:44:47.953" v="17"/>
          <ac:picMkLst>
            <pc:docMk/>
            <pc:sldMk cId="0" sldId="258"/>
            <ac:picMk id="6" creationId="{B550109A-782D-3FD2-CC07-F544DEECC53F}"/>
          </ac:picMkLst>
        </pc:picChg>
        <pc:picChg chg="add del mod">
          <ac:chgData name="煒傑 蕭" userId="bad139f2f446d3c4" providerId="Windows Live" clId="Web-{3EC66738-B120-2122-BCFF-A741C4F29DDC}" dt="2024-07-31T15:46:17.815" v="22"/>
          <ac:picMkLst>
            <pc:docMk/>
            <pc:sldMk cId="0" sldId="258"/>
            <ac:picMk id="7" creationId="{824A9101-107F-0BBC-B95F-138E5F4DA1CB}"/>
          </ac:picMkLst>
        </pc:picChg>
        <pc:picChg chg="add mod modCrop">
          <ac:chgData name="煒傑 蕭" userId="bad139f2f446d3c4" providerId="Windows Live" clId="Web-{3EC66738-B120-2122-BCFF-A741C4F29DDC}" dt="2024-07-31T15:51:05.713" v="42" actId="1076"/>
          <ac:picMkLst>
            <pc:docMk/>
            <pc:sldMk cId="0" sldId="258"/>
            <ac:picMk id="8" creationId="{232EAF2F-A86D-A896-49F8-60839408B22B}"/>
          </ac:picMkLst>
        </pc:picChg>
      </pc:sldChg>
      <pc:sldChg chg="modNotes">
        <pc:chgData name="煒傑 蕭" userId="bad139f2f446d3c4" providerId="Windows Live" clId="Web-{3EC66738-B120-2122-BCFF-A741C4F29DDC}" dt="2024-07-31T16:07:55.632" v="78"/>
        <pc:sldMkLst>
          <pc:docMk/>
          <pc:sldMk cId="0" sldId="259"/>
        </pc:sldMkLst>
      </pc:sldChg>
      <pc:sldChg chg="del">
        <pc:chgData name="煒傑 蕭" userId="bad139f2f446d3c4" providerId="Windows Live" clId="Web-{3EC66738-B120-2122-BCFF-A741C4F29DDC}" dt="2024-07-31T16:09:18.697" v="79"/>
        <pc:sldMkLst>
          <pc:docMk/>
          <pc:sldMk cId="0" sldId="260"/>
        </pc:sldMkLst>
      </pc:sldChg>
      <pc:sldChg chg="addSp modSp modNotes">
        <pc:chgData name="煒傑 蕭" userId="bad139f2f446d3c4" providerId="Windows Live" clId="Web-{3EC66738-B120-2122-BCFF-A741C4F29DDC}" dt="2024-07-31T16:57:02.462" v="272"/>
        <pc:sldMkLst>
          <pc:docMk/>
          <pc:sldMk cId="0" sldId="261"/>
        </pc:sldMkLst>
        <pc:spChg chg="add mod">
          <ac:chgData name="煒傑 蕭" userId="bad139f2f446d3c4" providerId="Windows Live" clId="Web-{3EC66738-B120-2122-BCFF-A741C4F29DDC}" dt="2024-07-31T16:57:02.462" v="272"/>
          <ac:spMkLst>
            <pc:docMk/>
            <pc:sldMk cId="0" sldId="261"/>
            <ac:spMk id="6" creationId="{7823DD0C-7970-5062-934D-A41EED3A0B5E}"/>
          </ac:spMkLst>
        </pc:spChg>
        <pc:picChg chg="mod">
          <ac:chgData name="煒傑 蕭" userId="bad139f2f446d3c4" providerId="Windows Live" clId="Web-{3EC66738-B120-2122-BCFF-A741C4F29DDC}" dt="2024-07-31T16:56:39.102" v="268" actId="1076"/>
          <ac:picMkLst>
            <pc:docMk/>
            <pc:sldMk cId="0" sldId="261"/>
            <ac:picMk id="2" creationId="{C6BF489F-4FF7-1569-C51C-1BEC615B142E}"/>
          </ac:picMkLst>
        </pc:picChg>
        <pc:picChg chg="add mod">
          <ac:chgData name="煒傑 蕭" userId="bad139f2f446d3c4" providerId="Windows Live" clId="Web-{3EC66738-B120-2122-BCFF-A741C4F29DDC}" dt="2024-07-31T16:56:40.743" v="269" actId="1076"/>
          <ac:picMkLst>
            <pc:docMk/>
            <pc:sldMk cId="0" sldId="261"/>
            <ac:picMk id="5" creationId="{609B95CF-BBA0-54E4-BF1F-C8F5041E861D}"/>
          </ac:picMkLst>
        </pc:picChg>
      </pc:sldChg>
      <pc:sldChg chg="addSp modSp modNotes">
        <pc:chgData name="煒傑 蕭" userId="bad139f2f446d3c4" providerId="Windows Live" clId="Web-{3EC66738-B120-2122-BCFF-A741C4F29DDC}" dt="2024-07-31T16:57:58.964" v="277"/>
        <pc:sldMkLst>
          <pc:docMk/>
          <pc:sldMk cId="0" sldId="262"/>
        </pc:sldMkLst>
        <pc:spChg chg="add mod">
          <ac:chgData name="煒傑 蕭" userId="bad139f2f446d3c4" providerId="Windows Live" clId="Web-{3EC66738-B120-2122-BCFF-A741C4F29DDC}" dt="2024-07-31T16:57:58.964" v="277"/>
          <ac:spMkLst>
            <pc:docMk/>
            <pc:sldMk cId="0" sldId="262"/>
            <ac:spMk id="5" creationId="{AEA130A6-5DF0-5B24-46C0-3362131D75D9}"/>
          </ac:spMkLst>
        </pc:spChg>
        <pc:picChg chg="mod">
          <ac:chgData name="煒傑 蕭" userId="bad139f2f446d3c4" providerId="Windows Live" clId="Web-{3EC66738-B120-2122-BCFF-A741C4F29DDC}" dt="2024-07-31T16:57:27.041" v="274" actId="1076"/>
          <ac:picMkLst>
            <pc:docMk/>
            <pc:sldMk cId="0" sldId="262"/>
            <ac:picMk id="3" creationId="{41BBAC30-2F08-4E00-FBF1-17E6B5966E73}"/>
          </ac:picMkLst>
        </pc:picChg>
        <pc:picChg chg="add">
          <ac:chgData name="煒傑 蕭" userId="bad139f2f446d3c4" providerId="Windows Live" clId="Web-{3EC66738-B120-2122-BCFF-A741C4F29DDC}" dt="2024-07-31T16:57:22.901" v="273"/>
          <ac:picMkLst>
            <pc:docMk/>
            <pc:sldMk cId="0" sldId="262"/>
            <ac:picMk id="4" creationId="{7BF9AAB0-3BBB-214B-B1A9-94A1A67561B3}"/>
          </ac:picMkLst>
        </pc:picChg>
      </pc:sldChg>
      <pc:sldChg chg="modNotes">
        <pc:chgData name="煒傑 蕭" userId="bad139f2f446d3c4" providerId="Windows Live" clId="Web-{3EC66738-B120-2122-BCFF-A741C4F29DDC}" dt="2024-07-31T16:02:17.966" v="65"/>
        <pc:sldMkLst>
          <pc:docMk/>
          <pc:sldMk cId="0" sldId="263"/>
        </pc:sldMkLst>
      </pc:sldChg>
      <pc:sldChg chg="modSp">
        <pc:chgData name="煒傑 蕭" userId="bad139f2f446d3c4" providerId="Windows Live" clId="Web-{3EC66738-B120-2122-BCFF-A741C4F29DDC}" dt="2024-07-31T16:19:22.416" v="80" actId="20577"/>
        <pc:sldMkLst>
          <pc:docMk/>
          <pc:sldMk cId="0" sldId="268"/>
        </pc:sldMkLst>
        <pc:spChg chg="mod">
          <ac:chgData name="煒傑 蕭" userId="bad139f2f446d3c4" providerId="Windows Live" clId="Web-{3EC66738-B120-2122-BCFF-A741C4F29DDC}" dt="2024-07-31T16:19:22.416" v="80" actId="20577"/>
          <ac:spMkLst>
            <pc:docMk/>
            <pc:sldMk cId="0" sldId="268"/>
            <ac:spMk id="4" creationId="{B3D9DC3C-5CCC-4699-B1E1-D5D0599E6E4F}"/>
          </ac:spMkLst>
        </pc:spChg>
      </pc:sldChg>
      <pc:sldChg chg="modNotes">
        <pc:chgData name="煒傑 蕭" userId="bad139f2f446d3c4" providerId="Windows Live" clId="Web-{3EC66738-B120-2122-BCFF-A741C4F29DDC}" dt="2024-07-31T16:02:17.966" v="65"/>
        <pc:sldMkLst>
          <pc:docMk/>
          <pc:sldMk cId="1015633636" sldId="273"/>
        </pc:sldMkLst>
      </pc:sldChg>
      <pc:sldChg chg="addSp modSp modNotes">
        <pc:chgData name="煒傑 蕭" userId="bad139f2f446d3c4" providerId="Windows Live" clId="Web-{3EC66738-B120-2122-BCFF-A741C4F29DDC}" dt="2024-07-31T17:04:26.193" v="305"/>
        <pc:sldMkLst>
          <pc:docMk/>
          <pc:sldMk cId="4265782489" sldId="274"/>
        </pc:sldMkLst>
        <pc:spChg chg="mod">
          <ac:chgData name="煒傑 蕭" userId="bad139f2f446d3c4" providerId="Windows Live" clId="Web-{3EC66738-B120-2122-BCFF-A741C4F29DDC}" dt="2024-07-31T16:58:39.996" v="284" actId="1076"/>
          <ac:spMkLst>
            <pc:docMk/>
            <pc:sldMk cId="4265782489" sldId="274"/>
            <ac:spMk id="200" creationId="{00000000-0000-0000-0000-000000000000}"/>
          </ac:spMkLst>
        </pc:spChg>
        <pc:picChg chg="mod">
          <ac:chgData name="煒傑 蕭" userId="bad139f2f446d3c4" providerId="Windows Live" clId="Web-{3EC66738-B120-2122-BCFF-A741C4F29DDC}" dt="2024-07-31T16:58:43.356" v="285" actId="1076"/>
          <ac:picMkLst>
            <pc:docMk/>
            <pc:sldMk cId="4265782489" sldId="274"/>
            <ac:picMk id="2" creationId="{0448D126-7612-659B-C8FC-007084149136}"/>
          </ac:picMkLst>
        </pc:picChg>
        <pc:picChg chg="add mod">
          <ac:chgData name="煒傑 蕭" userId="bad139f2f446d3c4" providerId="Windows Live" clId="Web-{3EC66738-B120-2122-BCFF-A741C4F29DDC}" dt="2024-07-31T16:58:46.622" v="286" actId="14100"/>
          <ac:picMkLst>
            <pc:docMk/>
            <pc:sldMk cId="4265782489" sldId="274"/>
            <ac:picMk id="4" creationId="{0165E7FF-C7F1-A040-D978-776C87C2F08A}"/>
          </ac:picMkLst>
        </pc:picChg>
      </pc:sldChg>
      <pc:sldChg chg="addSp delSp modSp add replId modNotes">
        <pc:chgData name="煒傑 蕭" userId="bad139f2f446d3c4" providerId="Windows Live" clId="Web-{3EC66738-B120-2122-BCFF-A741C4F29DDC}" dt="2024-07-31T16:39:58.622" v="174"/>
        <pc:sldMkLst>
          <pc:docMk/>
          <pc:sldMk cId="2367839473" sldId="275"/>
        </pc:sldMkLst>
        <pc:spChg chg="add del mod">
          <ac:chgData name="煒傑 蕭" userId="bad139f2f446d3c4" providerId="Windows Live" clId="Web-{3EC66738-B120-2122-BCFF-A741C4F29DDC}" dt="2024-07-31T16:31:34.343" v="122"/>
          <ac:spMkLst>
            <pc:docMk/>
            <pc:sldMk cId="2367839473" sldId="275"/>
            <ac:spMk id="3" creationId="{A963AC04-02A4-EBBB-AD33-9E9BBB2F4D96}"/>
          </ac:spMkLst>
        </pc:spChg>
        <pc:spChg chg="add mod">
          <ac:chgData name="煒傑 蕭" userId="bad139f2f446d3c4" providerId="Windows Live" clId="Web-{3EC66738-B120-2122-BCFF-A741C4F29DDC}" dt="2024-07-31T16:34:41.191" v="151" actId="20577"/>
          <ac:spMkLst>
            <pc:docMk/>
            <pc:sldMk cId="2367839473" sldId="275"/>
            <ac:spMk id="6" creationId="{58CD8551-B714-19FA-C84F-6FB92D8A097D}"/>
          </ac:spMkLst>
        </pc:spChg>
        <pc:spChg chg="add mod">
          <ac:chgData name="煒傑 蕭" userId="bad139f2f446d3c4" providerId="Windows Live" clId="Web-{3EC66738-B120-2122-BCFF-A741C4F29DDC}" dt="2024-07-31T16:33:28.814" v="148" actId="20577"/>
          <ac:spMkLst>
            <pc:docMk/>
            <pc:sldMk cId="2367839473" sldId="275"/>
            <ac:spMk id="8" creationId="{4035B6A3-9686-8CF0-1110-D6E571790D2F}"/>
          </ac:spMkLst>
        </pc:spChg>
        <pc:spChg chg="add mod">
          <ac:chgData name="煒傑 蕭" userId="bad139f2f446d3c4" providerId="Windows Live" clId="Web-{3EC66738-B120-2122-BCFF-A741C4F29DDC}" dt="2024-07-31T16:35:09.708" v="159" actId="20577"/>
          <ac:spMkLst>
            <pc:docMk/>
            <pc:sldMk cId="2367839473" sldId="275"/>
            <ac:spMk id="9" creationId="{34C4379B-E9AD-C081-91A6-B335C6CFBA2E}"/>
          </ac:spMkLst>
        </pc:spChg>
        <pc:spChg chg="mod">
          <ac:chgData name="煒傑 蕭" userId="bad139f2f446d3c4" providerId="Windows Live" clId="Web-{3EC66738-B120-2122-BCFF-A741C4F29DDC}" dt="2024-07-31T16:28:48.557" v="97" actId="20577"/>
          <ac:spMkLst>
            <pc:docMk/>
            <pc:sldMk cId="2367839473" sldId="275"/>
            <ac:spMk id="178" creationId="{00000000-0000-0000-0000-000000000000}"/>
          </ac:spMkLst>
        </pc:spChg>
        <pc:spChg chg="mod">
          <ac:chgData name="煒傑 蕭" userId="bad139f2f446d3c4" providerId="Windows Live" clId="Web-{3EC66738-B120-2122-BCFF-A741C4F29DDC}" dt="2024-07-31T16:31:48.827" v="126" actId="1076"/>
          <ac:spMkLst>
            <pc:docMk/>
            <pc:sldMk cId="2367839473" sldId="275"/>
            <ac:spMk id="179" creationId="{00000000-0000-0000-0000-000000000000}"/>
          </ac:spMkLst>
        </pc:spChg>
        <pc:picChg chg="add del mod modCrop">
          <ac:chgData name="煒傑 蕭" userId="bad139f2f446d3c4" providerId="Windows Live" clId="Web-{3EC66738-B120-2122-BCFF-A741C4F29DDC}" dt="2024-07-31T16:31:45.577" v="125"/>
          <ac:picMkLst>
            <pc:docMk/>
            <pc:sldMk cId="2367839473" sldId="275"/>
            <ac:picMk id="4" creationId="{716A259A-D8A7-0F7C-E917-F1B1B835E00E}"/>
          </ac:picMkLst>
        </pc:picChg>
        <pc:picChg chg="add mod">
          <ac:chgData name="煒傑 蕭" userId="bad139f2f446d3c4" providerId="Windows Live" clId="Web-{3EC66738-B120-2122-BCFF-A741C4F29DDC}" dt="2024-07-31T16:35:13.114" v="160" actId="1076"/>
          <ac:picMkLst>
            <pc:docMk/>
            <pc:sldMk cId="2367839473" sldId="275"/>
            <ac:picMk id="7" creationId="{D832155C-518B-4BCE-1F09-DEE79562289D}"/>
          </ac:picMkLst>
        </pc:picChg>
        <pc:picChg chg="add mod">
          <ac:chgData name="煒傑 蕭" userId="bad139f2f446d3c4" providerId="Windows Live" clId="Web-{3EC66738-B120-2122-BCFF-A741C4F29DDC}" dt="2024-07-31T16:35:32.677" v="164" actId="1076"/>
          <ac:picMkLst>
            <pc:docMk/>
            <pc:sldMk cId="2367839473" sldId="275"/>
            <ac:picMk id="10" creationId="{C1A0D76D-BEEE-3197-C546-213A71555162}"/>
          </ac:picMkLst>
        </pc:picChg>
        <pc:picChg chg="del">
          <ac:chgData name="煒傑 蕭" userId="bad139f2f446d3c4" providerId="Windows Live" clId="Web-{3EC66738-B120-2122-BCFF-A741C4F29DDC}" dt="2024-07-31T16:27:59.118" v="89"/>
          <ac:picMkLst>
            <pc:docMk/>
            <pc:sldMk cId="2367839473" sldId="275"/>
            <ac:picMk id="180" creationId="{00000000-0000-0000-0000-000000000000}"/>
          </ac:picMkLst>
        </pc:picChg>
      </pc:sldChg>
      <pc:sldChg chg="addSp delSp modSp add replId modNotes">
        <pc:chgData name="煒傑 蕭" userId="bad139f2f446d3c4" providerId="Windows Live" clId="Web-{3EC66738-B120-2122-BCFF-A741C4F29DDC}" dt="2024-07-31T16:55:35.960" v="256"/>
        <pc:sldMkLst>
          <pc:docMk/>
          <pc:sldMk cId="2834494067" sldId="276"/>
        </pc:sldMkLst>
        <pc:spChg chg="add del mod">
          <ac:chgData name="煒傑 蕭" userId="bad139f2f446d3c4" providerId="Windows Live" clId="Web-{3EC66738-B120-2122-BCFF-A741C4F29DDC}" dt="2024-07-31T16:39:19.933" v="168"/>
          <ac:spMkLst>
            <pc:docMk/>
            <pc:sldMk cId="2834494067" sldId="276"/>
            <ac:spMk id="3" creationId="{BD66AEC0-BCEB-5262-1E51-04A432BD4469}"/>
          </ac:spMkLst>
        </pc:spChg>
        <pc:spChg chg="add mod">
          <ac:chgData name="煒傑 蕭" userId="bad139f2f446d3c4" providerId="Windows Live" clId="Web-{3EC66738-B120-2122-BCFF-A741C4F29DDC}" dt="2024-07-31T16:44:39.348" v="222" actId="1076"/>
          <ac:spMkLst>
            <pc:docMk/>
            <pc:sldMk cId="2834494067" sldId="276"/>
            <ac:spMk id="5" creationId="{EC688837-904B-4267-63D2-192243D8EB5B}"/>
          </ac:spMkLst>
        </pc:spChg>
        <pc:spChg chg="del mod">
          <ac:chgData name="煒傑 蕭" userId="bad139f2f446d3c4" providerId="Windows Live" clId="Web-{3EC66738-B120-2122-BCFF-A741C4F29DDC}" dt="2024-07-31T16:40:30.435" v="179"/>
          <ac:spMkLst>
            <pc:docMk/>
            <pc:sldMk cId="2834494067" sldId="276"/>
            <ac:spMk id="6" creationId="{58CD8551-B714-19FA-C84F-6FB92D8A097D}"/>
          </ac:spMkLst>
        </pc:spChg>
        <pc:spChg chg="del">
          <ac:chgData name="煒傑 蕭" userId="bad139f2f446d3c4" providerId="Windows Live" clId="Web-{3EC66738-B120-2122-BCFF-A741C4F29DDC}" dt="2024-07-31T16:39:23.465" v="169"/>
          <ac:spMkLst>
            <pc:docMk/>
            <pc:sldMk cId="2834494067" sldId="276"/>
            <ac:spMk id="8" creationId="{4035B6A3-9686-8CF0-1110-D6E571790D2F}"/>
          </ac:spMkLst>
        </pc:spChg>
        <pc:spChg chg="del">
          <ac:chgData name="煒傑 蕭" userId="bad139f2f446d3c4" providerId="Windows Live" clId="Web-{3EC66738-B120-2122-BCFF-A741C4F29DDC}" dt="2024-07-31T16:39:28.699" v="171"/>
          <ac:spMkLst>
            <pc:docMk/>
            <pc:sldMk cId="2834494067" sldId="276"/>
            <ac:spMk id="9" creationId="{34C4379B-E9AD-C081-91A6-B335C6CFBA2E}"/>
          </ac:spMkLst>
        </pc:spChg>
        <pc:spChg chg="add mod">
          <ac:chgData name="煒傑 蕭" userId="bad139f2f446d3c4" providerId="Windows Live" clId="Web-{3EC66738-B120-2122-BCFF-A741C4F29DDC}" dt="2024-07-31T16:44:42.223" v="223" actId="1076"/>
          <ac:spMkLst>
            <pc:docMk/>
            <pc:sldMk cId="2834494067" sldId="276"/>
            <ac:spMk id="11" creationId="{2F98D595-B1F0-9E82-5BEC-299CA78F8E3E}"/>
          </ac:spMkLst>
        </pc:spChg>
        <pc:spChg chg="add del mod">
          <ac:chgData name="煒傑 蕭" userId="bad139f2f446d3c4" providerId="Windows Live" clId="Web-{3EC66738-B120-2122-BCFF-A741C4F29DDC}" dt="2024-07-31T16:44:23.879" v="218"/>
          <ac:spMkLst>
            <pc:docMk/>
            <pc:sldMk cId="2834494067" sldId="276"/>
            <ac:spMk id="14" creationId="{25CAB811-6B22-8F8B-C53D-03CFCC0FFB01}"/>
          </ac:spMkLst>
        </pc:spChg>
        <pc:spChg chg="add mod">
          <ac:chgData name="煒傑 蕭" userId="bad139f2f446d3c4" providerId="Windows Live" clId="Web-{3EC66738-B120-2122-BCFF-A741C4F29DDC}" dt="2024-07-31T16:50:22.655" v="243" actId="1076"/>
          <ac:spMkLst>
            <pc:docMk/>
            <pc:sldMk cId="2834494067" sldId="276"/>
            <ac:spMk id="15" creationId="{EF485F4A-6A58-1F0A-4E9F-7CF3365CEF01}"/>
          </ac:spMkLst>
        </pc:spChg>
        <pc:spChg chg="del">
          <ac:chgData name="煒傑 蕭" userId="bad139f2f446d3c4" providerId="Windows Live" clId="Web-{3EC66738-B120-2122-BCFF-A741C4F29DDC}" dt="2024-07-31T16:39:16.371" v="166"/>
          <ac:spMkLst>
            <pc:docMk/>
            <pc:sldMk cId="2834494067" sldId="276"/>
            <ac:spMk id="179" creationId="{00000000-0000-0000-0000-000000000000}"/>
          </ac:spMkLst>
        </pc:spChg>
        <pc:picChg chg="add mod">
          <ac:chgData name="煒傑 蕭" userId="bad139f2f446d3c4" providerId="Windows Live" clId="Web-{3EC66738-B120-2122-BCFF-A741C4F29DDC}" dt="2024-07-31T16:44:35.442" v="221" actId="1076"/>
          <ac:picMkLst>
            <pc:docMk/>
            <pc:sldMk cId="2834494067" sldId="276"/>
            <ac:picMk id="4" creationId="{7E9FF896-20BC-7609-745C-66831DE85F93}"/>
          </ac:picMkLst>
        </pc:picChg>
        <pc:picChg chg="del">
          <ac:chgData name="煒傑 蕭" userId="bad139f2f446d3c4" providerId="Windows Live" clId="Web-{3EC66738-B120-2122-BCFF-A741C4F29DDC}" dt="2024-07-31T16:40:00.997" v="176"/>
          <ac:picMkLst>
            <pc:docMk/>
            <pc:sldMk cId="2834494067" sldId="276"/>
            <ac:picMk id="7" creationId="{D832155C-518B-4BCE-1F09-DEE79562289D}"/>
          </ac:picMkLst>
        </pc:picChg>
        <pc:picChg chg="del">
          <ac:chgData name="煒傑 蕭" userId="bad139f2f446d3c4" providerId="Windows Live" clId="Web-{3EC66738-B120-2122-BCFF-A741C4F29DDC}" dt="2024-07-31T16:40:00.997" v="175"/>
          <ac:picMkLst>
            <pc:docMk/>
            <pc:sldMk cId="2834494067" sldId="276"/>
            <ac:picMk id="10" creationId="{C1A0D76D-BEEE-3197-C546-213A71555162}"/>
          </ac:picMkLst>
        </pc:picChg>
        <pc:cxnChg chg="add del mod">
          <ac:chgData name="煒傑 蕭" userId="bad139f2f446d3c4" providerId="Windows Live" clId="Web-{3EC66738-B120-2122-BCFF-A741C4F29DDC}" dt="2024-07-31T16:44:33.254" v="220"/>
          <ac:cxnSpMkLst>
            <pc:docMk/>
            <pc:sldMk cId="2834494067" sldId="276"/>
            <ac:cxnSpMk id="12" creationId="{B8A5E76D-3121-307F-BEDA-D478280853A9}"/>
          </ac:cxnSpMkLst>
        </pc:cxnChg>
        <pc:cxnChg chg="add del mod">
          <ac:chgData name="煒傑 蕭" userId="bad139f2f446d3c4" providerId="Windows Live" clId="Web-{3EC66738-B120-2122-BCFF-A741C4F29DDC}" dt="2024-07-31T16:44:25.973" v="219"/>
          <ac:cxnSpMkLst>
            <pc:docMk/>
            <pc:sldMk cId="2834494067" sldId="276"/>
            <ac:cxnSpMk id="13" creationId="{FB1D0964-3D96-F945-D4D9-77D026B38BD3}"/>
          </ac:cxnSpMkLst>
        </pc:cxnChg>
      </pc:sldChg>
    </pc:docChg>
  </pc:docChgLst>
  <pc:docChgLst>
    <pc:chgData name="煒傑 蕭" userId="bad139f2f446d3c4" providerId="Windows Live" clId="Web-{31A44EF7-FD8A-AF6A-C995-6D708B236347}"/>
    <pc:docChg chg="addSld delSld modSld sldOrd">
      <pc:chgData name="煒傑 蕭" userId="bad139f2f446d3c4" providerId="Windows Live" clId="Web-{31A44EF7-FD8A-AF6A-C995-6D708B236347}" dt="2024-08-01T03:16:27.051" v="278"/>
      <pc:docMkLst>
        <pc:docMk/>
      </pc:docMkLst>
      <pc:sldChg chg="modNotes">
        <pc:chgData name="煒傑 蕭" userId="bad139f2f446d3c4" providerId="Windows Live" clId="Web-{31A44EF7-FD8A-AF6A-C995-6D708B236347}" dt="2024-08-01T01:55:39.531" v="13"/>
        <pc:sldMkLst>
          <pc:docMk/>
          <pc:sldMk cId="0" sldId="257"/>
        </pc:sldMkLst>
      </pc:sldChg>
      <pc:sldChg chg="modNotes">
        <pc:chgData name="煒傑 蕭" userId="bad139f2f446d3c4" providerId="Windows Live" clId="Web-{31A44EF7-FD8A-AF6A-C995-6D708B236347}" dt="2024-08-01T02:01:47.654" v="63"/>
        <pc:sldMkLst>
          <pc:docMk/>
          <pc:sldMk cId="0" sldId="258"/>
        </pc:sldMkLst>
      </pc:sldChg>
      <pc:sldChg chg="modNotes">
        <pc:chgData name="煒傑 蕭" userId="bad139f2f446d3c4" providerId="Windows Live" clId="Web-{31A44EF7-FD8A-AF6A-C995-6D708B236347}" dt="2024-08-01T02:03:36.725" v="70"/>
        <pc:sldMkLst>
          <pc:docMk/>
          <pc:sldMk cId="0" sldId="259"/>
        </pc:sldMkLst>
      </pc:sldChg>
      <pc:sldChg chg="modNotes">
        <pc:chgData name="煒傑 蕭" userId="bad139f2f446d3c4" providerId="Windows Live" clId="Web-{31A44EF7-FD8A-AF6A-C995-6D708B236347}" dt="2024-08-01T02:44:36.339" v="268"/>
        <pc:sldMkLst>
          <pc:docMk/>
          <pc:sldMk cId="3713389063" sldId="272"/>
        </pc:sldMkLst>
      </pc:sldChg>
      <pc:sldChg chg="addSp delSp modSp add replId modNotes">
        <pc:chgData name="煒傑 蕭" userId="bad139f2f446d3c4" providerId="Windows Live" clId="Web-{31A44EF7-FD8A-AF6A-C995-6D708B236347}" dt="2024-08-01T02:25:34.891" v="123" actId="20577"/>
        <pc:sldMkLst>
          <pc:docMk/>
          <pc:sldMk cId="1963366929" sldId="277"/>
        </pc:sldMkLst>
        <pc:spChg chg="add del mod">
          <ac:chgData name="煒傑 蕭" userId="bad139f2f446d3c4" providerId="Windows Live" clId="Web-{31A44EF7-FD8A-AF6A-C995-6D708B236347}" dt="2024-08-01T02:07:52.261" v="73"/>
          <ac:spMkLst>
            <pc:docMk/>
            <pc:sldMk cId="1963366929" sldId="277"/>
            <ac:spMk id="4" creationId="{186A032C-E899-5D3F-7C43-76D1B278C2D8}"/>
          </ac:spMkLst>
        </pc:spChg>
        <pc:spChg chg="add del mod">
          <ac:chgData name="煒傑 蕭" userId="bad139f2f446d3c4" providerId="Windows Live" clId="Web-{31A44EF7-FD8A-AF6A-C995-6D708B236347}" dt="2024-08-01T02:08:19.810" v="82"/>
          <ac:spMkLst>
            <pc:docMk/>
            <pc:sldMk cId="1963366929" sldId="277"/>
            <ac:spMk id="7" creationId="{15AC5E9E-14B5-F48B-ABF5-0B03BE4B9BA7}"/>
          </ac:spMkLst>
        </pc:spChg>
        <pc:spChg chg="add mod">
          <ac:chgData name="煒傑 蕭" userId="bad139f2f446d3c4" providerId="Windows Live" clId="Web-{31A44EF7-FD8A-AF6A-C995-6D708B236347}" dt="2024-08-01T02:08:58.406" v="92"/>
          <ac:spMkLst>
            <pc:docMk/>
            <pc:sldMk cId="1963366929" sldId="277"/>
            <ac:spMk id="9" creationId="{DC567481-2C6D-581D-F7A7-D8CC551D5C91}"/>
          </ac:spMkLst>
        </pc:spChg>
        <pc:spChg chg="del">
          <ac:chgData name="煒傑 蕭" userId="bad139f2f446d3c4" providerId="Windows Live" clId="Web-{31A44EF7-FD8A-AF6A-C995-6D708B236347}" dt="2024-08-01T02:08:40.577" v="88"/>
          <ac:spMkLst>
            <pc:docMk/>
            <pc:sldMk cId="1963366929" sldId="277"/>
            <ac:spMk id="10" creationId="{F4BE106C-103C-6F3C-C09A-B3F8A41D3B2A}"/>
          </ac:spMkLst>
        </pc:spChg>
        <pc:spChg chg="del">
          <ac:chgData name="煒傑 蕭" userId="bad139f2f446d3c4" providerId="Windows Live" clId="Web-{31A44EF7-FD8A-AF6A-C995-6D708B236347}" dt="2024-08-01T02:08:40.577" v="87"/>
          <ac:spMkLst>
            <pc:docMk/>
            <pc:sldMk cId="1963366929" sldId="277"/>
            <ac:spMk id="11" creationId="{5354D86D-D1A1-AE1E-6726-2DBE5CFADEB0}"/>
          </ac:spMkLst>
        </pc:spChg>
        <pc:spChg chg="add del mod">
          <ac:chgData name="煒傑 蕭" userId="bad139f2f446d3c4" providerId="Windows Live" clId="Web-{31A44EF7-FD8A-AF6A-C995-6D708B236347}" dt="2024-08-01T02:25:34.891" v="123" actId="20577"/>
          <ac:spMkLst>
            <pc:docMk/>
            <pc:sldMk cId="1963366929" sldId="277"/>
            <ac:spMk id="172" creationId="{00000000-0000-0000-0000-000000000000}"/>
          </ac:spMkLst>
        </pc:spChg>
        <pc:spChg chg="del">
          <ac:chgData name="煒傑 蕭" userId="bad139f2f446d3c4" providerId="Windows Live" clId="Web-{31A44EF7-FD8A-AF6A-C995-6D708B236347}" dt="2024-08-01T02:07:51.401" v="72"/>
          <ac:spMkLst>
            <pc:docMk/>
            <pc:sldMk cId="1963366929" sldId="277"/>
            <ac:spMk id="173" creationId="{00000000-0000-0000-0000-000000000000}"/>
          </ac:spMkLst>
        </pc:spChg>
        <pc:picChg chg="del mod">
          <ac:chgData name="煒傑 蕭" userId="bad139f2f446d3c4" providerId="Windows Live" clId="Web-{31A44EF7-FD8A-AF6A-C995-6D708B236347}" dt="2024-08-01T02:08:05.324" v="78"/>
          <ac:picMkLst>
            <pc:docMk/>
            <pc:sldMk cId="1963366929" sldId="277"/>
            <ac:picMk id="2" creationId="{BF8024FC-4A22-1423-316B-194F53370F12}"/>
          </ac:picMkLst>
        </pc:picChg>
        <pc:picChg chg="add mod ord">
          <ac:chgData name="煒傑 蕭" userId="bad139f2f446d3c4" providerId="Windows Live" clId="Web-{31A44EF7-FD8A-AF6A-C995-6D708B236347}" dt="2024-08-01T02:08:44.187" v="89" actId="1076"/>
          <ac:picMkLst>
            <pc:docMk/>
            <pc:sldMk cId="1963366929" sldId="277"/>
            <ac:picMk id="5" creationId="{B4533DF8-5C0B-E443-B092-2D616E73EA0D}"/>
          </ac:picMkLst>
        </pc:picChg>
        <pc:picChg chg="del mod">
          <ac:chgData name="煒傑 蕭" userId="bad139f2f446d3c4" providerId="Windows Live" clId="Web-{31A44EF7-FD8A-AF6A-C995-6D708B236347}" dt="2024-08-01T02:08:05.324" v="77"/>
          <ac:picMkLst>
            <pc:docMk/>
            <pc:sldMk cId="1963366929" sldId="277"/>
            <ac:picMk id="8" creationId="{232EAF2F-A86D-A896-49F8-60839408B22B}"/>
          </ac:picMkLst>
        </pc:picChg>
      </pc:sldChg>
      <pc:sldChg chg="addSp delSp modSp add replId">
        <pc:chgData name="煒傑 蕭" userId="bad139f2f446d3c4" providerId="Windows Live" clId="Web-{31A44EF7-FD8A-AF6A-C995-6D708B236347}" dt="2024-08-01T02:25:46.485" v="126"/>
        <pc:sldMkLst>
          <pc:docMk/>
          <pc:sldMk cId="3864608681" sldId="278"/>
        </pc:sldMkLst>
        <pc:spChg chg="add del mod">
          <ac:chgData name="煒傑 蕭" userId="bad139f2f446d3c4" providerId="Windows Live" clId="Web-{31A44EF7-FD8A-AF6A-C995-6D708B236347}" dt="2024-08-01T02:12:33.595" v="97"/>
          <ac:spMkLst>
            <pc:docMk/>
            <pc:sldMk cId="3864608681" sldId="278"/>
            <ac:spMk id="3" creationId="{756B8F0A-AF3B-B5A2-FD77-EA948271B733}"/>
          </ac:spMkLst>
        </pc:spChg>
        <pc:spChg chg="add del mod">
          <ac:chgData name="煒傑 蕭" userId="bad139f2f446d3c4" providerId="Windows Live" clId="Web-{31A44EF7-FD8A-AF6A-C995-6D708B236347}" dt="2024-08-01T02:25:46.485" v="126"/>
          <ac:spMkLst>
            <pc:docMk/>
            <pc:sldMk cId="3864608681" sldId="278"/>
            <ac:spMk id="7" creationId="{04B80DA1-3958-D35D-AD53-19BDC6A7282B}"/>
          </ac:spMkLst>
        </pc:spChg>
        <pc:spChg chg="del">
          <ac:chgData name="煒傑 蕭" userId="bad139f2f446d3c4" providerId="Windows Live" clId="Web-{31A44EF7-FD8A-AF6A-C995-6D708B236347}" dt="2024-08-01T02:12:38.517" v="100"/>
          <ac:spMkLst>
            <pc:docMk/>
            <pc:sldMk cId="3864608681" sldId="278"/>
            <ac:spMk id="9" creationId="{DC567481-2C6D-581D-F7A7-D8CC551D5C91}"/>
          </ac:spMkLst>
        </pc:spChg>
        <pc:spChg chg="add">
          <ac:chgData name="煒傑 蕭" userId="bad139f2f446d3c4" providerId="Windows Live" clId="Web-{31A44EF7-FD8A-AF6A-C995-6D708B236347}" dt="2024-08-01T02:25:42.954" v="125"/>
          <ac:spMkLst>
            <pc:docMk/>
            <pc:sldMk cId="3864608681" sldId="278"/>
            <ac:spMk id="10" creationId="{61AD3C71-5DEB-CD52-AB37-8B8478E7E60D}"/>
          </ac:spMkLst>
        </pc:spChg>
        <pc:spChg chg="del">
          <ac:chgData name="煒傑 蕭" userId="bad139f2f446d3c4" providerId="Windows Live" clId="Web-{31A44EF7-FD8A-AF6A-C995-6D708B236347}" dt="2024-08-01T02:25:42.532" v="124"/>
          <ac:spMkLst>
            <pc:docMk/>
            <pc:sldMk cId="3864608681" sldId="278"/>
            <ac:spMk id="172" creationId="{00000000-0000-0000-0000-000000000000}"/>
          </ac:spMkLst>
        </pc:spChg>
        <pc:picChg chg="add mod">
          <ac:chgData name="煒傑 蕭" userId="bad139f2f446d3c4" providerId="Windows Live" clId="Web-{31A44EF7-FD8A-AF6A-C995-6D708B236347}" dt="2024-08-01T02:23:21.302" v="110" actId="1076"/>
          <ac:picMkLst>
            <pc:docMk/>
            <pc:sldMk cId="3864608681" sldId="278"/>
            <ac:picMk id="4" creationId="{324C0A94-F265-8109-A137-B5DD8BDA73F0}"/>
          </ac:picMkLst>
        </pc:picChg>
        <pc:picChg chg="del">
          <ac:chgData name="煒傑 蕭" userId="bad139f2f446d3c4" providerId="Windows Live" clId="Web-{31A44EF7-FD8A-AF6A-C995-6D708B236347}" dt="2024-08-01T02:12:17.688" v="94"/>
          <ac:picMkLst>
            <pc:docMk/>
            <pc:sldMk cId="3864608681" sldId="278"/>
            <ac:picMk id="5" creationId="{B4533DF8-5C0B-E443-B092-2D616E73EA0D}"/>
          </ac:picMkLst>
        </pc:picChg>
      </pc:sldChg>
      <pc:sldChg chg="add del replId">
        <pc:chgData name="煒傑 蕭" userId="bad139f2f446d3c4" providerId="Windows Live" clId="Web-{31A44EF7-FD8A-AF6A-C995-6D708B236347}" dt="2024-08-01T02:12:20.157" v="96"/>
        <pc:sldMkLst>
          <pc:docMk/>
          <pc:sldMk cId="2006934662" sldId="279"/>
        </pc:sldMkLst>
      </pc:sldChg>
      <pc:sldChg chg="addSp delSp modSp add replId">
        <pc:chgData name="煒傑 蕭" userId="bad139f2f446d3c4" providerId="Windows Live" clId="Web-{31A44EF7-FD8A-AF6A-C995-6D708B236347}" dt="2024-08-01T02:32:51.643" v="189" actId="14100"/>
        <pc:sldMkLst>
          <pc:docMk/>
          <pc:sldMk cId="3721592217" sldId="279"/>
        </pc:sldMkLst>
        <pc:spChg chg="add del mod">
          <ac:chgData name="煒傑 蕭" userId="bad139f2f446d3c4" providerId="Windows Live" clId="Web-{31A44EF7-FD8A-AF6A-C995-6D708B236347}" dt="2024-08-01T02:26:03.768" v="131"/>
          <ac:spMkLst>
            <pc:docMk/>
            <pc:sldMk cId="3721592217" sldId="279"/>
            <ac:spMk id="5" creationId="{1F6F7A76-5DE0-94E5-8053-FDDE830A5FA0}"/>
          </ac:spMkLst>
        </pc:spChg>
        <pc:spChg chg="add mod">
          <ac:chgData name="煒傑 蕭" userId="bad139f2f446d3c4" providerId="Windows Live" clId="Web-{31A44EF7-FD8A-AF6A-C995-6D708B236347}" dt="2024-08-01T02:26:04.143" v="132"/>
          <ac:spMkLst>
            <pc:docMk/>
            <pc:sldMk cId="3721592217" sldId="279"/>
            <ac:spMk id="7" creationId="{5A3121CF-6201-30D1-8388-9BB336103F8F}"/>
          </ac:spMkLst>
        </pc:spChg>
        <pc:spChg chg="add mod">
          <ac:chgData name="煒傑 蕭" userId="bad139f2f446d3c4" providerId="Windows Live" clId="Web-{31A44EF7-FD8A-AF6A-C995-6D708B236347}" dt="2024-08-01T02:32:51.643" v="189" actId="14100"/>
          <ac:spMkLst>
            <pc:docMk/>
            <pc:sldMk cId="3721592217" sldId="279"/>
            <ac:spMk id="10" creationId="{A23762B2-C3ED-D0D4-CA5D-23000937BC90}"/>
          </ac:spMkLst>
        </pc:spChg>
        <pc:spChg chg="del">
          <ac:chgData name="煒傑 蕭" userId="bad139f2f446d3c4" providerId="Windows Live" clId="Web-{31A44EF7-FD8A-AF6A-C995-6D708B236347}" dt="2024-08-01T02:26:00.705" v="130"/>
          <ac:spMkLst>
            <pc:docMk/>
            <pc:sldMk cId="3721592217" sldId="279"/>
            <ac:spMk id="172" creationId="{00000000-0000-0000-0000-000000000000}"/>
          </ac:spMkLst>
        </pc:spChg>
        <pc:picChg chg="add mod">
          <ac:chgData name="煒傑 蕭" userId="bad139f2f446d3c4" providerId="Windows Live" clId="Web-{31A44EF7-FD8A-AF6A-C995-6D708B236347}" dt="2024-08-01T02:23:13.239" v="107" actId="1076"/>
          <ac:picMkLst>
            <pc:docMk/>
            <pc:sldMk cId="3721592217" sldId="279"/>
            <ac:picMk id="2" creationId="{1C7C2284-7EF7-E782-7715-38742FC864E3}"/>
          </ac:picMkLst>
        </pc:picChg>
        <pc:picChg chg="del">
          <ac:chgData name="煒傑 蕭" userId="bad139f2f446d3c4" providerId="Windows Live" clId="Web-{31A44EF7-FD8A-AF6A-C995-6D708B236347}" dt="2024-08-01T02:23:04.223" v="103"/>
          <ac:picMkLst>
            <pc:docMk/>
            <pc:sldMk cId="3721592217" sldId="279"/>
            <ac:picMk id="4" creationId="{324C0A94-F265-8109-A137-B5DD8BDA73F0}"/>
          </ac:picMkLst>
        </pc:picChg>
        <pc:picChg chg="add del mod">
          <ac:chgData name="煒傑 蕭" userId="bad139f2f446d3c4" providerId="Windows Live" clId="Web-{31A44EF7-FD8A-AF6A-C995-6D708B236347}" dt="2024-08-01T02:29:08.782" v="146"/>
          <ac:picMkLst>
            <pc:docMk/>
            <pc:sldMk cId="3721592217" sldId="279"/>
            <ac:picMk id="8" creationId="{57CDA8C7-CC8E-1C44-F1C2-90363B4A55CF}"/>
          </ac:picMkLst>
        </pc:picChg>
        <pc:picChg chg="add mod">
          <ac:chgData name="煒傑 蕭" userId="bad139f2f446d3c4" providerId="Windows Live" clId="Web-{31A44EF7-FD8A-AF6A-C995-6D708B236347}" dt="2024-08-01T02:29:38.519" v="151" actId="1076"/>
          <ac:picMkLst>
            <pc:docMk/>
            <pc:sldMk cId="3721592217" sldId="279"/>
            <ac:picMk id="9" creationId="{F8B8456D-62A5-CE80-13CE-A1F732398227}"/>
          </ac:picMkLst>
        </pc:picChg>
      </pc:sldChg>
      <pc:sldChg chg="addSp delSp modSp add replId">
        <pc:chgData name="煒傑 蕭" userId="bad139f2f446d3c4" providerId="Windows Live" clId="Web-{31A44EF7-FD8A-AF6A-C995-6D708B236347}" dt="2024-08-01T02:25:57.127" v="129"/>
        <pc:sldMkLst>
          <pc:docMk/>
          <pc:sldMk cId="1857735531" sldId="280"/>
        </pc:sldMkLst>
        <pc:spChg chg="add mod">
          <ac:chgData name="煒傑 蕭" userId="bad139f2f446d3c4" providerId="Windows Live" clId="Web-{31A44EF7-FD8A-AF6A-C995-6D708B236347}" dt="2024-08-01T02:24:42.574" v="117"/>
          <ac:spMkLst>
            <pc:docMk/>
            <pc:sldMk cId="1857735531" sldId="280"/>
            <ac:spMk id="3" creationId="{0F2BB46C-9A19-BD12-C294-F59F20D4E892}"/>
          </ac:spMkLst>
        </pc:spChg>
        <pc:spChg chg="add del mod">
          <ac:chgData name="煒傑 蕭" userId="bad139f2f446d3c4" providerId="Windows Live" clId="Web-{31A44EF7-FD8A-AF6A-C995-6D708B236347}" dt="2024-08-01T02:25:57.127" v="129"/>
          <ac:spMkLst>
            <pc:docMk/>
            <pc:sldMk cId="1857735531" sldId="280"/>
            <ac:spMk id="6" creationId="{96EFA4E2-5A45-9439-1B95-356A3224379E}"/>
          </ac:spMkLst>
        </pc:spChg>
        <pc:spChg chg="add">
          <ac:chgData name="煒傑 蕭" userId="bad139f2f446d3c4" providerId="Windows Live" clId="Web-{31A44EF7-FD8A-AF6A-C995-6D708B236347}" dt="2024-08-01T02:25:53.548" v="128"/>
          <ac:spMkLst>
            <pc:docMk/>
            <pc:sldMk cId="1857735531" sldId="280"/>
            <ac:spMk id="8" creationId="{565F8469-A353-F667-5406-400E8076F1D0}"/>
          </ac:spMkLst>
        </pc:spChg>
        <pc:spChg chg="del">
          <ac:chgData name="煒傑 蕭" userId="bad139f2f446d3c4" providerId="Windows Live" clId="Web-{31A44EF7-FD8A-AF6A-C995-6D708B236347}" dt="2024-08-01T02:25:53.236" v="127"/>
          <ac:spMkLst>
            <pc:docMk/>
            <pc:sldMk cId="1857735531" sldId="280"/>
            <ac:spMk id="172" creationId="{00000000-0000-0000-0000-000000000000}"/>
          </ac:spMkLst>
        </pc:spChg>
        <pc:picChg chg="add mod">
          <ac:chgData name="煒傑 蕭" userId="bad139f2f446d3c4" providerId="Windows Live" clId="Web-{31A44EF7-FD8A-AF6A-C995-6D708B236347}" dt="2024-08-01T02:24:30.089" v="114" actId="1076"/>
          <ac:picMkLst>
            <pc:docMk/>
            <pc:sldMk cId="1857735531" sldId="280"/>
            <ac:picMk id="2" creationId="{074A8A0B-6FE4-3D1E-22EF-E5A6C04F722C}"/>
          </ac:picMkLst>
        </pc:picChg>
        <pc:picChg chg="del">
          <ac:chgData name="煒傑 蕭" userId="bad139f2f446d3c4" providerId="Windows Live" clId="Web-{31A44EF7-FD8A-AF6A-C995-6D708B236347}" dt="2024-08-01T02:24:26.432" v="112"/>
          <ac:picMkLst>
            <pc:docMk/>
            <pc:sldMk cId="1857735531" sldId="280"/>
            <ac:picMk id="4" creationId="{324C0A94-F265-8109-A137-B5DD8BDA73F0}"/>
          </ac:picMkLst>
        </pc:picChg>
      </pc:sldChg>
      <pc:sldChg chg="addSp delSp modSp add replId">
        <pc:chgData name="煒傑 蕭" userId="bad139f2f446d3c4" providerId="Windows Live" clId="Web-{31A44EF7-FD8A-AF6A-C995-6D708B236347}" dt="2024-08-01T02:32:10.906" v="178" actId="1076"/>
        <pc:sldMkLst>
          <pc:docMk/>
          <pc:sldMk cId="2182301372" sldId="281"/>
        </pc:sldMkLst>
        <pc:spChg chg="del">
          <ac:chgData name="煒傑 蕭" userId="bad139f2f446d3c4" providerId="Windows Live" clId="Web-{31A44EF7-FD8A-AF6A-C995-6D708B236347}" dt="2024-08-01T02:27:20.555" v="135"/>
          <ac:spMkLst>
            <pc:docMk/>
            <pc:sldMk cId="2182301372" sldId="281"/>
            <ac:spMk id="3" creationId="{0F2BB46C-9A19-BD12-C294-F59F20D4E892}"/>
          </ac:spMkLst>
        </pc:spChg>
        <pc:spChg chg="add mod">
          <ac:chgData name="煒傑 蕭" userId="bad139f2f446d3c4" providerId="Windows Live" clId="Web-{31A44EF7-FD8A-AF6A-C995-6D708B236347}" dt="2024-08-01T02:28:01.371" v="144"/>
          <ac:spMkLst>
            <pc:docMk/>
            <pc:sldMk cId="2182301372" sldId="281"/>
            <ac:spMk id="5" creationId="{EB88F246-70AC-66E7-823A-EE966E2A3E0B}"/>
          </ac:spMkLst>
        </pc:spChg>
        <pc:spChg chg="add mod">
          <ac:chgData name="煒傑 蕭" userId="bad139f2f446d3c4" providerId="Windows Live" clId="Web-{31A44EF7-FD8A-AF6A-C995-6D708B236347}" dt="2024-08-01T02:31:07.338" v="158"/>
          <ac:spMkLst>
            <pc:docMk/>
            <pc:sldMk cId="2182301372" sldId="281"/>
            <ac:spMk id="6" creationId="{CB23FC00-F72A-BDA7-FF6D-08792F2A56DE}"/>
          </ac:spMkLst>
        </pc:spChg>
        <pc:spChg chg="add mod">
          <ac:chgData name="煒傑 蕭" userId="bad139f2f446d3c4" providerId="Windows Live" clId="Web-{31A44EF7-FD8A-AF6A-C995-6D708B236347}" dt="2024-08-01T02:31:44.138" v="169" actId="20577"/>
          <ac:spMkLst>
            <pc:docMk/>
            <pc:sldMk cId="2182301372" sldId="281"/>
            <ac:spMk id="7" creationId="{00E37DE3-B20D-C3D1-E1F6-7FE5B058A747}"/>
          </ac:spMkLst>
        </pc:spChg>
        <pc:spChg chg="add mod">
          <ac:chgData name="煒傑 蕭" userId="bad139f2f446d3c4" providerId="Windows Live" clId="Web-{31A44EF7-FD8A-AF6A-C995-6D708B236347}" dt="2024-08-01T02:32:10.906" v="178" actId="1076"/>
          <ac:spMkLst>
            <pc:docMk/>
            <pc:sldMk cId="2182301372" sldId="281"/>
            <ac:spMk id="9" creationId="{15C13639-1829-17F8-CB15-56088BB0360E}"/>
          </ac:spMkLst>
        </pc:spChg>
        <pc:picChg chg="del">
          <ac:chgData name="煒傑 蕭" userId="bad139f2f446d3c4" providerId="Windows Live" clId="Web-{31A44EF7-FD8A-AF6A-C995-6D708B236347}" dt="2024-08-01T02:27:17.696" v="134"/>
          <ac:picMkLst>
            <pc:docMk/>
            <pc:sldMk cId="2182301372" sldId="281"/>
            <ac:picMk id="2" creationId="{074A8A0B-6FE4-3D1E-22EF-E5A6C04F722C}"/>
          </ac:picMkLst>
        </pc:picChg>
        <pc:picChg chg="add mod modCrop">
          <ac:chgData name="煒傑 蕭" userId="bad139f2f446d3c4" providerId="Windows Live" clId="Web-{31A44EF7-FD8A-AF6A-C995-6D708B236347}" dt="2024-08-01T02:27:36.603" v="141" actId="1076"/>
          <ac:picMkLst>
            <pc:docMk/>
            <pc:sldMk cId="2182301372" sldId="281"/>
            <ac:picMk id="4" creationId="{77F40F3E-20DE-2BC8-A23B-00150D725C10}"/>
          </ac:picMkLst>
        </pc:picChg>
      </pc:sldChg>
      <pc:sldChg chg="addSp delSp modSp add replId">
        <pc:chgData name="煒傑 蕭" userId="bad139f2f446d3c4" providerId="Windows Live" clId="Web-{31A44EF7-FD8A-AF6A-C995-6D708B236347}" dt="2024-08-01T03:16:27.051" v="278"/>
        <pc:sldMkLst>
          <pc:docMk/>
          <pc:sldMk cId="1817068461" sldId="282"/>
        </pc:sldMkLst>
        <pc:spChg chg="del mod">
          <ac:chgData name="煒傑 蕭" userId="bad139f2f446d3c4" providerId="Windows Live" clId="Web-{31A44EF7-FD8A-AF6A-C995-6D708B236347}" dt="2024-08-01T03:16:27.051" v="278"/>
          <ac:spMkLst>
            <pc:docMk/>
            <pc:sldMk cId="1817068461" sldId="282"/>
            <ac:spMk id="10" creationId="{A23762B2-C3ED-D0D4-CA5D-23000937BC90}"/>
          </ac:spMkLst>
        </pc:spChg>
        <pc:picChg chg="del">
          <ac:chgData name="煒傑 蕭" userId="bad139f2f446d3c4" providerId="Windows Live" clId="Web-{31A44EF7-FD8A-AF6A-C995-6D708B236347}" dt="2024-08-01T02:33:33.897" v="191"/>
          <ac:picMkLst>
            <pc:docMk/>
            <pc:sldMk cId="1817068461" sldId="282"/>
            <ac:picMk id="2" creationId="{1C7C2284-7EF7-E782-7715-38742FC864E3}"/>
          </ac:picMkLst>
        </pc:picChg>
        <pc:picChg chg="add del mod">
          <ac:chgData name="煒傑 蕭" userId="bad139f2f446d3c4" providerId="Windows Live" clId="Web-{31A44EF7-FD8A-AF6A-C995-6D708B236347}" dt="2024-08-01T02:34:02.180" v="196"/>
          <ac:picMkLst>
            <pc:docMk/>
            <pc:sldMk cId="1817068461" sldId="282"/>
            <ac:picMk id="3" creationId="{C9D2E0F6-6353-BF3A-4867-3DE282898BDD}"/>
          </ac:picMkLst>
        </pc:picChg>
        <pc:picChg chg="add mod">
          <ac:chgData name="煒傑 蕭" userId="bad139f2f446d3c4" providerId="Windows Live" clId="Web-{31A44EF7-FD8A-AF6A-C995-6D708B236347}" dt="2024-08-01T02:34:06.227" v="198" actId="1076"/>
          <ac:picMkLst>
            <pc:docMk/>
            <pc:sldMk cId="1817068461" sldId="282"/>
            <ac:picMk id="4" creationId="{0478A747-1263-EB22-5A4E-13AB66E889DE}"/>
          </ac:picMkLst>
        </pc:picChg>
        <pc:picChg chg="del">
          <ac:chgData name="煒傑 蕭" userId="bad139f2f446d3c4" providerId="Windows Live" clId="Web-{31A44EF7-FD8A-AF6A-C995-6D708B236347}" dt="2024-08-01T02:33:36.006" v="192"/>
          <ac:picMkLst>
            <pc:docMk/>
            <pc:sldMk cId="1817068461" sldId="282"/>
            <ac:picMk id="9" creationId="{F8B8456D-62A5-CE80-13CE-A1F732398227}"/>
          </ac:picMkLst>
        </pc:picChg>
      </pc:sldChg>
      <pc:sldChg chg="addSp delSp modSp add replId">
        <pc:chgData name="煒傑 蕭" userId="bad139f2f446d3c4" providerId="Windows Live" clId="Web-{31A44EF7-FD8A-AF6A-C995-6D708B236347}" dt="2024-08-01T02:37:19.414" v="234" actId="14100"/>
        <pc:sldMkLst>
          <pc:docMk/>
          <pc:sldMk cId="4002017067" sldId="283"/>
        </pc:sldMkLst>
        <pc:spChg chg="add mod">
          <ac:chgData name="煒傑 蕭" userId="bad139f2f446d3c4" providerId="Windows Live" clId="Web-{31A44EF7-FD8A-AF6A-C995-6D708B236347}" dt="2024-08-01T02:35:44.813" v="224" actId="14100"/>
          <ac:spMkLst>
            <pc:docMk/>
            <pc:sldMk cId="4002017067" sldId="283"/>
            <ac:spMk id="3" creationId="{04C39E94-6726-ED7C-1A2A-39E4DB95B074}"/>
          </ac:spMkLst>
        </pc:spChg>
        <pc:spChg chg="add mod">
          <ac:chgData name="煒傑 蕭" userId="bad139f2f446d3c4" providerId="Windows Live" clId="Web-{31A44EF7-FD8A-AF6A-C995-6D708B236347}" dt="2024-08-01T02:37:19.414" v="234" actId="14100"/>
          <ac:spMkLst>
            <pc:docMk/>
            <pc:sldMk cId="4002017067" sldId="283"/>
            <ac:spMk id="6" creationId="{3F7FFFDF-44BD-65D7-CA22-C99C79B0AB1C}"/>
          </ac:spMkLst>
        </pc:spChg>
        <pc:spChg chg="del">
          <ac:chgData name="煒傑 蕭" userId="bad139f2f446d3c4" providerId="Windows Live" clId="Web-{31A44EF7-FD8A-AF6A-C995-6D708B236347}" dt="2024-08-01T02:35:40.750" v="223"/>
          <ac:spMkLst>
            <pc:docMk/>
            <pc:sldMk cId="4002017067" sldId="283"/>
            <ac:spMk id="10" creationId="{A23762B2-C3ED-D0D4-CA5D-23000937BC90}"/>
          </ac:spMkLst>
        </pc:spChg>
        <pc:picChg chg="del">
          <ac:chgData name="煒傑 蕭" userId="bad139f2f446d3c4" providerId="Windows Live" clId="Web-{31A44EF7-FD8A-AF6A-C995-6D708B236347}" dt="2024-08-01T02:34:32.651" v="200"/>
          <ac:picMkLst>
            <pc:docMk/>
            <pc:sldMk cId="4002017067" sldId="283"/>
            <ac:picMk id="4" creationId="{0478A747-1263-EB22-5A4E-13AB66E889DE}"/>
          </ac:picMkLst>
        </pc:picChg>
        <pc:picChg chg="add mod">
          <ac:chgData name="煒傑 蕭" userId="bad139f2f446d3c4" providerId="Windows Live" clId="Web-{31A44EF7-FD8A-AF6A-C995-6D708B236347}" dt="2024-08-01T02:36:34.536" v="228" actId="1076"/>
          <ac:picMkLst>
            <pc:docMk/>
            <pc:sldMk cId="4002017067" sldId="283"/>
            <ac:picMk id="5" creationId="{99843E3F-A923-E639-5280-68228F7069A6}"/>
          </ac:picMkLst>
        </pc:picChg>
      </pc:sldChg>
      <pc:sldChg chg="addSp delSp modSp add ord replId">
        <pc:chgData name="煒傑 蕭" userId="bad139f2f446d3c4" providerId="Windows Live" clId="Web-{31A44EF7-FD8A-AF6A-C995-6D708B236347}" dt="2024-08-01T02:53:17.052" v="276" actId="1076"/>
        <pc:sldMkLst>
          <pc:docMk/>
          <pc:sldMk cId="1367200296" sldId="284"/>
        </pc:sldMkLst>
        <pc:spChg chg="del">
          <ac:chgData name="煒傑 蕭" userId="bad139f2f446d3c4" providerId="Windows Live" clId="Web-{31A44EF7-FD8A-AF6A-C995-6D708B236347}" dt="2024-08-01T02:53:08.692" v="272"/>
          <ac:spMkLst>
            <pc:docMk/>
            <pc:sldMk cId="1367200296" sldId="284"/>
            <ac:spMk id="6" creationId="{7823DD0C-7970-5062-934D-A41EED3A0B5E}"/>
          </ac:spMkLst>
        </pc:spChg>
        <pc:picChg chg="del">
          <ac:chgData name="煒傑 蕭" userId="bad139f2f446d3c4" providerId="Windows Live" clId="Web-{31A44EF7-FD8A-AF6A-C995-6D708B236347}" dt="2024-08-01T02:53:10.098" v="274"/>
          <ac:picMkLst>
            <pc:docMk/>
            <pc:sldMk cId="1367200296" sldId="284"/>
            <ac:picMk id="2" creationId="{C6BF489F-4FF7-1569-C51C-1BEC615B142E}"/>
          </ac:picMkLst>
        </pc:picChg>
        <pc:picChg chg="del">
          <ac:chgData name="煒傑 蕭" userId="bad139f2f446d3c4" providerId="Windows Live" clId="Web-{31A44EF7-FD8A-AF6A-C995-6D708B236347}" dt="2024-08-01T02:53:09.739" v="273"/>
          <ac:picMkLst>
            <pc:docMk/>
            <pc:sldMk cId="1367200296" sldId="284"/>
            <ac:picMk id="3" creationId="{51D11D81-42F3-64AF-BE0C-31F5B635DEB4}"/>
          </ac:picMkLst>
        </pc:picChg>
        <pc:picChg chg="add mod">
          <ac:chgData name="煒傑 蕭" userId="bad139f2f446d3c4" providerId="Windows Live" clId="Web-{31A44EF7-FD8A-AF6A-C995-6D708B236347}" dt="2024-08-01T02:53:17.052" v="276" actId="1076"/>
          <ac:picMkLst>
            <pc:docMk/>
            <pc:sldMk cId="1367200296" sldId="284"/>
            <ac:picMk id="4" creationId="{0480ADF0-9DC1-8357-8FB3-FE86ABAB071F}"/>
          </ac:picMkLst>
        </pc:picChg>
        <pc:picChg chg="del">
          <ac:chgData name="煒傑 蕭" userId="bad139f2f446d3c4" providerId="Windows Live" clId="Web-{31A44EF7-FD8A-AF6A-C995-6D708B236347}" dt="2024-08-01T02:53:07.582" v="271"/>
          <ac:picMkLst>
            <pc:docMk/>
            <pc:sldMk cId="1367200296" sldId="284"/>
            <ac:picMk id="5" creationId="{609B95CF-BBA0-54E4-BF1F-C8F5041E861D}"/>
          </ac:picMkLst>
        </pc:picChg>
      </pc:sldChg>
    </pc:docChg>
  </pc:docChgLst>
  <pc:docChgLst>
    <pc:chgData name="蕭煒傑" userId="8959b514-f62e-4b50-9c2f-9cc0cce9a5cf" providerId="ADAL" clId="{6455A66E-CE37-456A-A847-5E86D568F0E0}"/>
    <pc:docChg chg="modSld">
      <pc:chgData name="蕭煒傑" userId="8959b514-f62e-4b50-9c2f-9cc0cce9a5cf" providerId="ADAL" clId="{6455A66E-CE37-456A-A847-5E86D568F0E0}" dt="2024-08-01T03:19:31.136" v="6" actId="12"/>
      <pc:docMkLst>
        <pc:docMk/>
      </pc:docMkLst>
      <pc:sldChg chg="modSp mod">
        <pc:chgData name="蕭煒傑" userId="8959b514-f62e-4b50-9c2f-9cc0cce9a5cf" providerId="ADAL" clId="{6455A66E-CE37-456A-A847-5E86D568F0E0}" dt="2024-08-01T03:19:10.386" v="2" actId="12"/>
        <pc:sldMkLst>
          <pc:docMk/>
          <pc:sldMk cId="0" sldId="266"/>
        </pc:sldMkLst>
        <pc:spChg chg="mod">
          <ac:chgData name="蕭煒傑" userId="8959b514-f62e-4b50-9c2f-9cc0cce9a5cf" providerId="ADAL" clId="{6455A66E-CE37-456A-A847-5E86D568F0E0}" dt="2024-08-01T03:19:10.386" v="2" actId="12"/>
          <ac:spMkLst>
            <pc:docMk/>
            <pc:sldMk cId="0" sldId="266"/>
            <ac:spMk id="234" creationId="{00000000-0000-0000-0000-000000000000}"/>
          </ac:spMkLst>
        </pc:spChg>
      </pc:sldChg>
      <pc:sldChg chg="modSp mod">
        <pc:chgData name="蕭煒傑" userId="8959b514-f62e-4b50-9c2f-9cc0cce9a5cf" providerId="ADAL" clId="{6455A66E-CE37-456A-A847-5E86D568F0E0}" dt="2024-08-01T03:19:24.816" v="4" actId="12"/>
        <pc:sldMkLst>
          <pc:docMk/>
          <pc:sldMk cId="0" sldId="268"/>
        </pc:sldMkLst>
        <pc:spChg chg="mod">
          <ac:chgData name="蕭煒傑" userId="8959b514-f62e-4b50-9c2f-9cc0cce9a5cf" providerId="ADAL" clId="{6455A66E-CE37-456A-A847-5E86D568F0E0}" dt="2024-08-01T03:19:24.816" v="4" actId="12"/>
          <ac:spMkLst>
            <pc:docMk/>
            <pc:sldMk cId="0" sldId="268"/>
            <ac:spMk id="248" creationId="{00000000-0000-0000-0000-000000000000}"/>
          </ac:spMkLst>
        </pc:spChg>
      </pc:sldChg>
      <pc:sldChg chg="modSp mod">
        <pc:chgData name="蕭煒傑" userId="8959b514-f62e-4b50-9c2f-9cc0cce9a5cf" providerId="ADAL" clId="{6455A66E-CE37-456A-A847-5E86D568F0E0}" dt="2024-08-01T03:19:31.136" v="6" actId="12"/>
        <pc:sldMkLst>
          <pc:docMk/>
          <pc:sldMk cId="0" sldId="269"/>
        </pc:sldMkLst>
        <pc:spChg chg="mod">
          <ac:chgData name="蕭煒傑" userId="8959b514-f62e-4b50-9c2f-9cc0cce9a5cf" providerId="ADAL" clId="{6455A66E-CE37-456A-A847-5E86D568F0E0}" dt="2024-08-01T03:19:31.136" v="6" actId="12"/>
          <ac:spMkLst>
            <pc:docMk/>
            <pc:sldMk cId="0" sldId="269"/>
            <ac:spMk id="254" creationId="{00000000-0000-0000-0000-000000000000}"/>
          </ac:spMkLst>
        </pc:spChg>
      </pc:sldChg>
    </pc:docChg>
  </pc:docChgLst>
  <pc:docChgLst>
    <pc:chgData name="煒傑 蕭" userId="bad139f2f446d3c4" providerId="Windows Live" clId="Web-{E370D36E-FA72-BAA5-AB3D-23A8D00E1DB0}"/>
    <pc:docChg chg="addSld modSld">
      <pc:chgData name="煒傑 蕭" userId="bad139f2f446d3c4" providerId="Windows Live" clId="Web-{E370D36E-FA72-BAA5-AB3D-23A8D00E1DB0}" dt="2024-07-31T03:29:34.870" v="57" actId="20577"/>
      <pc:docMkLst>
        <pc:docMk/>
      </pc:docMkLst>
      <pc:sldChg chg="addSp delSp modSp modNotes">
        <pc:chgData name="煒傑 蕭" userId="bad139f2f446d3c4" providerId="Windows Live" clId="Web-{E370D36E-FA72-BAA5-AB3D-23A8D00E1DB0}" dt="2024-07-31T02:41:12.693" v="36"/>
        <pc:sldMkLst>
          <pc:docMk/>
          <pc:sldMk cId="0" sldId="263"/>
        </pc:sldMkLst>
        <pc:picChg chg="add del mod">
          <ac:chgData name="煒傑 蕭" userId="bad139f2f446d3c4" providerId="Windows Live" clId="Web-{E370D36E-FA72-BAA5-AB3D-23A8D00E1DB0}" dt="2024-07-31T02:38:02.030" v="26"/>
          <ac:picMkLst>
            <pc:docMk/>
            <pc:sldMk cId="0" sldId="263"/>
            <ac:picMk id="2" creationId="{B02996DB-81A2-0A01-8627-D9AC0ACF7D40}"/>
          </ac:picMkLst>
        </pc:picChg>
        <pc:picChg chg="del mod">
          <ac:chgData name="煒傑 蕭" userId="bad139f2f446d3c4" providerId="Windows Live" clId="Web-{E370D36E-FA72-BAA5-AB3D-23A8D00E1DB0}" dt="2024-07-31T02:31:48.736" v="4"/>
          <ac:picMkLst>
            <pc:docMk/>
            <pc:sldMk cId="0" sldId="263"/>
            <ac:picMk id="210" creationId="{00000000-0000-0000-0000-000000000000}"/>
          </ac:picMkLst>
        </pc:picChg>
      </pc:sldChg>
      <pc:sldChg chg="addSp delSp modSp">
        <pc:chgData name="煒傑 蕭" userId="bad139f2f446d3c4" providerId="Windows Live" clId="Web-{E370D36E-FA72-BAA5-AB3D-23A8D00E1DB0}" dt="2024-07-31T02:32:55.395" v="11" actId="1076"/>
        <pc:sldMkLst>
          <pc:docMk/>
          <pc:sldMk cId="0" sldId="264"/>
        </pc:sldMkLst>
        <pc:picChg chg="add mod">
          <ac:chgData name="煒傑 蕭" userId="bad139f2f446d3c4" providerId="Windows Live" clId="Web-{E370D36E-FA72-BAA5-AB3D-23A8D00E1DB0}" dt="2024-07-31T02:32:55.395" v="11" actId="1076"/>
          <ac:picMkLst>
            <pc:docMk/>
            <pc:sldMk cId="0" sldId="264"/>
            <ac:picMk id="2" creationId="{69CD03B3-B882-856F-90E3-B173CCB111B2}"/>
          </ac:picMkLst>
        </pc:picChg>
        <pc:picChg chg="del">
          <ac:chgData name="煒傑 蕭" userId="bad139f2f446d3c4" providerId="Windows Live" clId="Web-{E370D36E-FA72-BAA5-AB3D-23A8D00E1DB0}" dt="2024-07-31T02:32:45.707" v="8"/>
          <ac:picMkLst>
            <pc:docMk/>
            <pc:sldMk cId="0" sldId="264"/>
            <ac:picMk id="218" creationId="{00000000-0000-0000-0000-000000000000}"/>
          </ac:picMkLst>
        </pc:picChg>
      </pc:sldChg>
      <pc:sldChg chg="addSp delSp modSp add replId modNotes">
        <pc:chgData name="煒傑 蕭" userId="bad139f2f446d3c4" providerId="Windows Live" clId="Web-{E370D36E-FA72-BAA5-AB3D-23A8D00E1DB0}" dt="2024-07-31T02:47:35.127" v="44"/>
        <pc:sldMkLst>
          <pc:docMk/>
          <pc:sldMk cId="1015633636" sldId="273"/>
        </pc:sldMkLst>
        <pc:spChg chg="mod">
          <ac:chgData name="煒傑 蕭" userId="bad139f2f446d3c4" providerId="Windows Live" clId="Web-{E370D36E-FA72-BAA5-AB3D-23A8D00E1DB0}" dt="2024-07-31T02:35:24.322" v="20" actId="14100"/>
          <ac:spMkLst>
            <pc:docMk/>
            <pc:sldMk cId="1015633636" sldId="273"/>
            <ac:spMk id="216" creationId="{00000000-0000-0000-0000-000000000000}"/>
          </ac:spMkLst>
        </pc:spChg>
        <pc:picChg chg="del">
          <ac:chgData name="煒傑 蕭" userId="bad139f2f446d3c4" providerId="Windows Live" clId="Web-{E370D36E-FA72-BAA5-AB3D-23A8D00E1DB0}" dt="2024-07-31T02:35:02.680" v="13"/>
          <ac:picMkLst>
            <pc:docMk/>
            <pc:sldMk cId="1015633636" sldId="273"/>
            <ac:picMk id="2" creationId="{69CD03B3-B882-856F-90E3-B173CCB111B2}"/>
          </ac:picMkLst>
        </pc:picChg>
        <pc:picChg chg="add mod">
          <ac:chgData name="煒傑 蕭" userId="bad139f2f446d3c4" providerId="Windows Live" clId="Web-{E370D36E-FA72-BAA5-AB3D-23A8D00E1DB0}" dt="2024-07-31T02:35:18.447" v="19" actId="1076"/>
          <ac:picMkLst>
            <pc:docMk/>
            <pc:sldMk cId="1015633636" sldId="273"/>
            <ac:picMk id="3" creationId="{C63D6BED-A4B0-4D41-53D5-BAA787D32F2F}"/>
          </ac:picMkLst>
        </pc:picChg>
      </pc:sldChg>
      <pc:sldChg chg="addSp delSp modSp add replId">
        <pc:chgData name="煒傑 蕭" userId="bad139f2f446d3c4" providerId="Windows Live" clId="Web-{E370D36E-FA72-BAA5-AB3D-23A8D00E1DB0}" dt="2024-07-31T03:29:34.870" v="57" actId="20577"/>
        <pc:sldMkLst>
          <pc:docMk/>
          <pc:sldMk cId="4265782489" sldId="274"/>
        </pc:sldMkLst>
        <pc:spChg chg="mod">
          <ac:chgData name="煒傑 蕭" userId="bad139f2f446d3c4" providerId="Windows Live" clId="Web-{E370D36E-FA72-BAA5-AB3D-23A8D00E1DB0}" dt="2024-07-31T03:29:34.870" v="57" actId="20577"/>
          <ac:spMkLst>
            <pc:docMk/>
            <pc:sldMk cId="4265782489" sldId="274"/>
            <ac:spMk id="200" creationId="{00000000-0000-0000-0000-000000000000}"/>
          </ac:spMkLst>
        </pc:spChg>
        <pc:picChg chg="add mod">
          <ac:chgData name="煒傑 蕭" userId="bad139f2f446d3c4" providerId="Windows Live" clId="Web-{E370D36E-FA72-BAA5-AB3D-23A8D00E1DB0}" dt="2024-07-31T03:29:00.494" v="51" actId="1076"/>
          <ac:picMkLst>
            <pc:docMk/>
            <pc:sldMk cId="4265782489" sldId="274"/>
            <ac:picMk id="2" creationId="{0448D126-7612-659B-C8FC-007084149136}"/>
          </ac:picMkLst>
        </pc:picChg>
        <pc:picChg chg="del">
          <ac:chgData name="煒傑 蕭" userId="bad139f2f446d3c4" providerId="Windows Live" clId="Web-{E370D36E-FA72-BAA5-AB3D-23A8D00E1DB0}" dt="2024-07-31T03:28:41.181" v="46"/>
          <ac:picMkLst>
            <pc:docMk/>
            <pc:sldMk cId="4265782489" sldId="274"/>
            <ac:picMk id="3" creationId="{41BBAC30-2F08-4E00-FBF1-17E6B5966E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loudflare.com/zh-tw/learning/ddos/glossary/open-systems-interconnection-model-osi/"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endParaRPr lang="zh-TW" dirty="0"/>
          </a:p>
        </p:txBody>
      </p:sp>
      <p:sp>
        <p:nvSpPr>
          <p:cNvPr id="170" name="Google Shape;1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682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zh-TW" altLang="en-US"/>
              <a:t>接下來介紹的是Socket的運作流程</a:t>
            </a:r>
            <a:endParaRPr lang="en-US" dirty="0"/>
          </a:p>
          <a:p>
            <a:r>
              <a:rPr lang="en-US" dirty="0" err="1"/>
              <a:t>當應用程序使用</a:t>
            </a:r>
            <a:r>
              <a:rPr lang="en-US" dirty="0"/>
              <a:t> socket() API </a:t>
            </a:r>
            <a:r>
              <a:rPr lang="en-US" dirty="0" err="1"/>
              <a:t>時，它會創建一個通訊端點並返回一個代表該端點的Socket</a:t>
            </a:r>
            <a:r>
              <a:rPr lang="en-US" dirty="0"/>
              <a:t> descriptor。 </a:t>
            </a:r>
            <a:endParaRPr lang="zh-TW" altLang="en-US"/>
          </a:p>
          <a:p>
            <a:r>
              <a:rPr lang="en-US" dirty="0" err="1"/>
              <a:t>當應用程序擁有一個Socket</a:t>
            </a:r>
            <a:r>
              <a:rPr lang="en-US" dirty="0"/>
              <a:t> </a:t>
            </a:r>
            <a:r>
              <a:rPr lang="en-US" dirty="0" err="1"/>
              <a:t>descriptor後</a:t>
            </a:r>
            <a:r>
              <a:rPr lang="en-US" dirty="0"/>
              <a:t>，</a:t>
            </a:r>
            <a:r>
              <a:rPr lang="zh-TW" altLang="en-US"/>
              <a:t>它可以將一個唯一的</a:t>
            </a:r>
            <a:r>
              <a:rPr lang="en-US" altLang="zh-TW" dirty="0"/>
              <a:t>IP</a:t>
            </a:r>
            <a:r>
              <a:rPr lang="zh-TW"/>
              <a:t>地址和</a:t>
            </a:r>
            <a:r>
              <a:rPr lang="en-US" altLang="zh-TW" dirty="0"/>
              <a:t>Port</a:t>
            </a:r>
            <a:r>
              <a:rPr lang="zh-TW" altLang="en-US"/>
              <a:t>綁定到該</a:t>
            </a:r>
            <a:r>
              <a:rPr lang="en-US" dirty="0"/>
              <a:t>Socket</a:t>
            </a:r>
            <a:r>
              <a:rPr lang="zh-TW" altLang="en-US"/>
              <a:t>上</a:t>
            </a:r>
            <a:r>
              <a:rPr lang="en-US" dirty="0"/>
              <a:t>。</a:t>
            </a:r>
            <a:r>
              <a:rPr lang="zh-TW" altLang="en-US"/>
              <a:t>使得其他</a:t>
            </a:r>
            <a:r>
              <a:rPr lang="en-US" dirty="0"/>
              <a:t>socket</a:t>
            </a:r>
            <a:r>
              <a:rPr lang="zh-TW" altLang="en-US"/>
              <a:t>可以通過這個</a:t>
            </a:r>
            <a:r>
              <a:rPr lang="en-US" dirty="0"/>
              <a:t>IP</a:t>
            </a:r>
            <a:r>
              <a:rPr lang="zh-TW" altLang="en-US"/>
              <a:t>地址和port與它進行通信</a:t>
            </a:r>
            <a:r>
              <a:rPr lang="en-US" dirty="0"/>
              <a:t>。 </a:t>
            </a:r>
          </a:p>
          <a:p>
            <a:r>
              <a:rPr lang="en-US" dirty="0"/>
              <a:t>listen() API </a:t>
            </a:r>
            <a:r>
              <a:rPr lang="en-US" err="1"/>
              <a:t>允許Server接受Client端的連接請求</a:t>
            </a:r>
            <a:r>
              <a:rPr lang="en-US" dirty="0"/>
              <a:t>。 </a:t>
            </a:r>
          </a:p>
          <a:p>
            <a:r>
              <a:rPr lang="en-US" err="1"/>
              <a:t>Client端使用</a:t>
            </a:r>
            <a:r>
              <a:rPr lang="en-US" dirty="0"/>
              <a:t> connect() API </a:t>
            </a:r>
            <a:r>
              <a:rPr lang="zh-TW" altLang="en-US"/>
              <a:t>在</a:t>
            </a:r>
            <a:r>
              <a:rPr lang="en-US" err="1"/>
              <a:t>Socket上與Server建立連接</a:t>
            </a:r>
            <a:r>
              <a:rPr lang="en-US" dirty="0"/>
              <a:t>。 </a:t>
            </a:r>
          </a:p>
          <a:p>
            <a:r>
              <a:rPr lang="en-US" err="1"/>
              <a:t>Server使用</a:t>
            </a:r>
            <a:r>
              <a:rPr lang="en-US" dirty="0"/>
              <a:t> accept() API </a:t>
            </a:r>
            <a:r>
              <a:rPr lang="en-US" err="1"/>
              <a:t>來接受Client端的連接請求</a:t>
            </a:r>
            <a:r>
              <a:rPr lang="en-US" dirty="0"/>
              <a:t>。 </a:t>
            </a:r>
          </a:p>
          <a:p>
            <a:r>
              <a:rPr lang="zh-TW" altLang="en-US"/>
              <a:t>當與</a:t>
            </a:r>
            <a:r>
              <a:rPr lang="en-US" dirty="0" err="1"/>
              <a:t>Socket之間建立了連接後</a:t>
            </a:r>
            <a:r>
              <a:rPr lang="en-US" dirty="0"/>
              <a:t>，</a:t>
            </a:r>
            <a:r>
              <a:rPr lang="zh-TW" altLang="en-US"/>
              <a:t>可以做數據的傳輸</a:t>
            </a:r>
            <a:r>
              <a:rPr lang="en-US" dirty="0"/>
              <a:t> 。 </a:t>
            </a:r>
          </a:p>
          <a:p>
            <a:r>
              <a:rPr lang="en-US" dirty="0" err="1"/>
              <a:t>當Server或Client端想要停止操作時</a:t>
            </a:r>
            <a:r>
              <a:rPr lang="en-US" dirty="0"/>
              <a:t>，</a:t>
            </a:r>
            <a:r>
              <a:rPr lang="zh-TW" altLang="en-US"/>
              <a:t>發出</a:t>
            </a:r>
            <a:r>
              <a:rPr lang="en-US" dirty="0"/>
              <a:t> close() API </a:t>
            </a:r>
            <a:r>
              <a:rPr lang="en-US" dirty="0" err="1"/>
              <a:t>來釋放Socket</a:t>
            </a:r>
            <a:r>
              <a:rPr lang="en-US" dirty="0"/>
              <a:t>。 </a:t>
            </a:r>
          </a:p>
          <a:p>
            <a:pPr marL="0" indent="0"/>
            <a:endParaRPr lang="en-US" altLang="zh-TW" dirty="0"/>
          </a:p>
          <a:p>
            <a:pPr marL="0" indent="0"/>
            <a:endParaRPr lang="en-US" altLang="zh-TW" dirty="0"/>
          </a:p>
          <a:p>
            <a:pPr marL="0" lvl="0" indent="0" algn="l">
              <a:spcBef>
                <a:spcPts val="0"/>
              </a:spcBef>
              <a:spcAft>
                <a:spcPts val="0"/>
              </a:spcAft>
              <a:buNone/>
            </a:pPr>
            <a:br>
              <a:rPr lang="en-US" altLang="zh-TW" dirty="0"/>
            </a:br>
            <a:endParaRPr lang="zh-TW" altLang="en-US"/>
          </a:p>
        </p:txBody>
      </p:sp>
      <p:sp>
        <p:nvSpPr>
          <p:cNvPr id="176" name="Google Shape;1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endParaRPr lang="en-US" altLang="zh-TW" dirty="0"/>
          </a:p>
          <a:p>
            <a:pPr marL="0" indent="0"/>
            <a:endParaRPr lang="en-US" altLang="zh-TW" dirty="0"/>
          </a:p>
          <a:p>
            <a:pPr marL="0" lvl="0" indent="0" algn="l">
              <a:spcBef>
                <a:spcPts val="0"/>
              </a:spcBef>
              <a:spcAft>
                <a:spcPts val="0"/>
              </a:spcAft>
              <a:buNone/>
            </a:pPr>
            <a:br>
              <a:rPr lang="en-US" altLang="zh-TW" dirty="0"/>
            </a:br>
            <a:endParaRPr lang="zh-TW" altLang="en-US"/>
          </a:p>
        </p:txBody>
      </p:sp>
      <p:sp>
        <p:nvSpPr>
          <p:cNvPr id="176" name="Google Shape;1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975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zh-TW" altLang="en-US"/>
              <a:t>這個範例包含了兩個鍵</a:t>
            </a:r>
            <a:r>
              <a:rPr lang="en-US" dirty="0"/>
              <a:t>："employees" </a:t>
            </a:r>
            <a:r>
              <a:rPr lang="zh-TW" altLang="en-US"/>
              <a:t>和</a:t>
            </a:r>
            <a:r>
              <a:rPr lang="en-US" dirty="0"/>
              <a:t> "</a:t>
            </a:r>
            <a:r>
              <a:rPr lang="en-US" altLang="zh-TW" dirty="0"/>
              <a:t>company</a:t>
            </a:r>
            <a:r>
              <a:rPr lang="en-US" dirty="0"/>
              <a:t>"。</a:t>
            </a:r>
            <a:r>
              <a:rPr lang="zh-TW" altLang="en-US"/>
              <a:t>其中</a:t>
            </a:r>
            <a:r>
              <a:rPr lang="en-US" dirty="0"/>
              <a:t> "employees</a:t>
            </a:r>
            <a:r>
              <a:rPr lang="en-US" altLang="zh-TW" dirty="0"/>
              <a:t>" </a:t>
            </a:r>
            <a:r>
              <a:rPr lang="zh-TW" altLang="en-US"/>
              <a:t>是一個數組</a:t>
            </a:r>
            <a:r>
              <a:rPr lang="en-US" dirty="0"/>
              <a:t>，</a:t>
            </a:r>
            <a:r>
              <a:rPr lang="zh-TW" altLang="en-US"/>
              <a:t>包含兩個對象</a:t>
            </a:r>
            <a:r>
              <a:rPr lang="en-US" dirty="0"/>
              <a:t>，</a:t>
            </a:r>
            <a:r>
              <a:rPr lang="zh-TW" altLang="en-US"/>
              <a:t>每個對象代表一個員工的詳細信息；</a:t>
            </a:r>
            <a:r>
              <a:rPr lang="en-US" altLang="zh-TW" dirty="0"/>
              <a:t>"company" </a:t>
            </a:r>
            <a:r>
              <a:rPr lang="zh-TW" altLang="en-US"/>
              <a:t>是另一個鍵</a:t>
            </a:r>
            <a:r>
              <a:rPr lang="en-US" dirty="0"/>
              <a:t>，</a:t>
            </a:r>
            <a:r>
              <a:rPr lang="zh-TW" altLang="en-US"/>
              <a:t>包含公司名稱和位置的信息</a:t>
            </a:r>
            <a:r>
              <a:rPr lang="en-US" dirty="0"/>
              <a:t>。</a:t>
            </a:r>
            <a:endParaRPr lang="zh-TW" altLang="en-US" dirty="0"/>
          </a:p>
          <a:p>
            <a:endParaRPr lang="en-US" dirty="0"/>
          </a:p>
          <a:p>
            <a:r>
              <a:rPr lang="zh-TW" altLang="en-US"/>
              <a:t>利用這個格式，我們能夠將想傳遞的資訊打包，並且容易解讀及使用。</a:t>
            </a:r>
            <a:endParaRPr lang="en-US" dirty="0"/>
          </a:p>
          <a:p>
            <a:pPr marL="0" indent="0"/>
            <a:endParaRPr lang="en-US" altLang="zh-TW" dirty="0"/>
          </a:p>
          <a:p>
            <a:pPr marL="0" indent="0"/>
            <a:endParaRPr lang="en-US" altLang="zh-TW" dirty="0"/>
          </a:p>
          <a:p>
            <a:pPr marL="0" lvl="0" indent="0" algn="l">
              <a:spcBef>
                <a:spcPts val="0"/>
              </a:spcBef>
              <a:spcAft>
                <a:spcPts val="0"/>
              </a:spcAft>
              <a:buNone/>
            </a:pPr>
            <a:br>
              <a:rPr lang="en-US" altLang="zh-TW" dirty="0"/>
            </a:br>
            <a:endParaRPr lang="zh-TW" altLang="en-US"/>
          </a:p>
        </p:txBody>
      </p:sp>
      <p:sp>
        <p:nvSpPr>
          <p:cNvPr id="176" name="Google Shape;17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414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42b1a01ac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42b1a01ac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zh-TW" altLang="en-US"/>
              <a:t>現在我們來看一下如何在</a:t>
            </a:r>
            <a:r>
              <a:rPr lang="en-US" dirty="0"/>
              <a:t>C#</a:t>
            </a:r>
            <a:r>
              <a:rPr lang="zh-TW" altLang="en-US"/>
              <a:t>中建立一個</a:t>
            </a:r>
            <a:r>
              <a:rPr lang="en-US" dirty="0"/>
              <a:t>Socket</a:t>
            </a:r>
            <a:r>
              <a:rPr lang="zh-TW" altLang="en-US"/>
              <a:t>伺服器。這段程式碼展示了</a:t>
            </a:r>
            <a:r>
              <a:rPr lang="en-US" dirty="0"/>
              <a:t>Socket</a:t>
            </a:r>
            <a:r>
              <a:rPr lang="zh-TW" altLang="en-US"/>
              <a:t>伺服器的基本設置和啟動過程。</a:t>
            </a:r>
          </a:p>
          <a:p>
            <a:r>
              <a:rPr lang="zh-TW" altLang="en-US"/>
              <a:t>首先，我們需要將</a:t>
            </a:r>
            <a:r>
              <a:rPr lang="en-US" dirty="0"/>
              <a:t>IP</a:t>
            </a:r>
            <a:r>
              <a:rPr lang="zh-TW" altLang="en-US"/>
              <a:t>地址從字串轉換為</a:t>
            </a:r>
            <a:r>
              <a:rPr lang="en-US" dirty="0" err="1"/>
              <a:t>IPAddress</a:t>
            </a:r>
            <a:r>
              <a:rPr lang="zh-TW" altLang="en-US"/>
              <a:t>對象</a:t>
            </a:r>
            <a:r>
              <a:rPr lang="en-US" dirty="0"/>
              <a:t>：</a:t>
            </a:r>
          </a:p>
          <a:p>
            <a:endParaRPr lang="en-US" dirty="0"/>
          </a:p>
          <a:p>
            <a:r>
              <a:rPr lang="en-US" dirty="0" err="1"/>
              <a:t>IPAddress</a:t>
            </a:r>
            <a:r>
              <a:rPr lang="en-US" dirty="0"/>
              <a:t> </a:t>
            </a:r>
            <a:r>
              <a:rPr lang="en-US" dirty="0" err="1"/>
              <a:t>ip</a:t>
            </a:r>
            <a:r>
              <a:rPr lang="en-US" dirty="0"/>
              <a:t> = </a:t>
            </a:r>
            <a:r>
              <a:rPr lang="en-US" dirty="0" err="1"/>
              <a:t>IPAddress.Parse</a:t>
            </a:r>
            <a:r>
              <a:rPr lang="en-US" dirty="0"/>
              <a:t>(</a:t>
            </a:r>
            <a:r>
              <a:rPr lang="en-US" dirty="0" err="1"/>
              <a:t>curStatus.IP</a:t>
            </a:r>
            <a:r>
              <a:rPr lang="en-US" dirty="0"/>
              <a:t>);</a:t>
            </a:r>
            <a:r>
              <a:rPr lang="en-US" altLang="zh-TW" dirty="0"/>
              <a:t>
</a:t>
            </a:r>
            <a:endParaRPr lang="zh-TW" dirty="0"/>
          </a:p>
          <a:p>
            <a:r>
              <a:rPr lang="zh-TW" altLang="en-US"/>
              <a:t>這裡，我們從</a:t>
            </a:r>
            <a:r>
              <a:rPr lang="en-US" dirty="0" err="1"/>
              <a:t>curStatus</a:t>
            </a:r>
            <a:r>
              <a:rPr lang="zh-TW" altLang="en-US"/>
              <a:t>對象中取得</a:t>
            </a:r>
            <a:r>
              <a:rPr lang="en-US" dirty="0"/>
              <a:t>IP</a:t>
            </a:r>
            <a:r>
              <a:rPr lang="zh-TW" altLang="en-US"/>
              <a:t>地址，並將其解析成</a:t>
            </a:r>
            <a:r>
              <a:rPr lang="en-US" dirty="0" err="1"/>
              <a:t>IPAddress</a:t>
            </a:r>
            <a:r>
              <a:rPr lang="zh-TW" altLang="en-US"/>
              <a:t>對象，這樣我們可以在後續的</a:t>
            </a:r>
            <a:r>
              <a:rPr lang="en-US" dirty="0"/>
              <a:t>Socket</a:t>
            </a:r>
            <a:r>
              <a:rPr lang="zh-TW" altLang="en-US"/>
              <a:t>設置中使用它。</a:t>
            </a:r>
            <a:endParaRPr lang="zh-TW"/>
          </a:p>
          <a:p>
            <a:r>
              <a:rPr lang="zh-TW" altLang="en-US"/>
              <a:t>接下來，我們創建一個</a:t>
            </a:r>
            <a:r>
              <a:rPr lang="en-US" dirty="0"/>
              <a:t>Socket</a:t>
            </a:r>
            <a:r>
              <a:rPr lang="zh-TW" altLang="en-US"/>
              <a:t>對象</a:t>
            </a:r>
            <a:r>
              <a:rPr lang="en-US" dirty="0"/>
              <a:t>：</a:t>
            </a:r>
          </a:p>
          <a:p>
            <a:endParaRPr lang="zh-TW" altLang="en-US" dirty="0"/>
          </a:p>
          <a:p>
            <a:r>
              <a:rPr lang="en-US" dirty="0" err="1"/>
              <a:t>serverSocket</a:t>
            </a:r>
            <a:r>
              <a:rPr lang="en-US" dirty="0"/>
              <a:t> = new Socket(</a:t>
            </a:r>
            <a:r>
              <a:rPr lang="en-US" dirty="0" err="1"/>
              <a:t>AddressFamily.InterNetwork</a:t>
            </a:r>
            <a:r>
              <a:rPr lang="en-US" dirty="0"/>
              <a:t>, </a:t>
            </a:r>
            <a:r>
              <a:rPr lang="en-US" dirty="0" err="1"/>
              <a:t>SocketType.Stream</a:t>
            </a:r>
            <a:r>
              <a:rPr lang="en-US" dirty="0"/>
              <a:t>, </a:t>
            </a:r>
            <a:r>
              <a:rPr lang="en-US" dirty="0" err="1"/>
              <a:t>ProtocolType.Tcp</a:t>
            </a:r>
            <a:r>
              <a:rPr lang="en-US" dirty="0"/>
              <a:t>);</a:t>
            </a:r>
            <a:r>
              <a:rPr lang="en-US" altLang="zh-TW" dirty="0"/>
              <a:t>
</a:t>
            </a:r>
            <a:endParaRPr lang="zh-TW" dirty="0"/>
          </a:p>
          <a:p>
            <a:r>
              <a:rPr lang="zh-TW" altLang="en-US"/>
              <a:t>這行程式碼創建了一個新的</a:t>
            </a:r>
            <a:r>
              <a:rPr lang="en-US" dirty="0"/>
              <a:t>Socket</a:t>
            </a:r>
            <a:r>
              <a:rPr lang="zh-TW" altLang="en-US"/>
              <a:t>對象。這個</a:t>
            </a:r>
            <a:r>
              <a:rPr lang="en-US" dirty="0"/>
              <a:t>Socket</a:t>
            </a:r>
            <a:r>
              <a:rPr lang="zh-TW" altLang="en-US"/>
              <a:t>使用</a:t>
            </a:r>
            <a:r>
              <a:rPr lang="en-US" dirty="0"/>
              <a:t>IPv4</a:t>
            </a:r>
            <a:r>
              <a:rPr lang="zh-TW" altLang="en-US"/>
              <a:t>地址</a:t>
            </a:r>
            <a:r>
              <a:rPr lang="en-US" dirty="0"/>
              <a:t>（</a:t>
            </a:r>
            <a:r>
              <a:rPr lang="en-US" dirty="0" err="1"/>
              <a:t>AddressFamily.InterNetwork</a:t>
            </a:r>
            <a:r>
              <a:rPr lang="zh-TW" altLang="en-US"/>
              <a:t>），基於流的</a:t>
            </a:r>
            <a:r>
              <a:rPr lang="en-US" dirty="0"/>
              <a:t>Socket</a:t>
            </a:r>
            <a:r>
              <a:rPr lang="zh-TW" altLang="en-US"/>
              <a:t>類型</a:t>
            </a:r>
            <a:r>
              <a:rPr lang="en-US" dirty="0"/>
              <a:t>（</a:t>
            </a:r>
            <a:r>
              <a:rPr lang="en-US" dirty="0" err="1"/>
              <a:t>SocketType.Stream</a:t>
            </a:r>
            <a:r>
              <a:rPr lang="zh-TW" altLang="en-US"/>
              <a:t>），並且使用</a:t>
            </a:r>
            <a:r>
              <a:rPr lang="en-US" dirty="0"/>
              <a:t>TCP</a:t>
            </a:r>
            <a:r>
              <a:rPr lang="zh-TW" altLang="en-US"/>
              <a:t>協議</a:t>
            </a:r>
            <a:r>
              <a:rPr lang="en-US" dirty="0"/>
              <a:t>（</a:t>
            </a:r>
            <a:r>
              <a:rPr lang="en-US" dirty="0" err="1"/>
              <a:t>ProtocolType.Tcp</a:t>
            </a:r>
            <a:r>
              <a:rPr lang="zh-TW" altLang="en-US"/>
              <a:t>）。這種設置適合用於可靠的、連接導向的網絡通信。</a:t>
            </a:r>
            <a:endParaRPr lang="zh-TW"/>
          </a:p>
          <a:p>
            <a:r>
              <a:rPr lang="zh-TW" altLang="en-US"/>
              <a:t>然後，我們設置</a:t>
            </a:r>
            <a:r>
              <a:rPr lang="en-US" dirty="0"/>
              <a:t>Socket</a:t>
            </a:r>
            <a:r>
              <a:rPr lang="zh-TW" altLang="en-US"/>
              <a:t>選項</a:t>
            </a:r>
            <a:r>
              <a:rPr lang="en-US" dirty="0"/>
              <a:t>：</a:t>
            </a:r>
          </a:p>
          <a:p>
            <a:endParaRPr lang="en-US" dirty="0"/>
          </a:p>
          <a:p>
            <a:r>
              <a:rPr lang="en-US" dirty="0" err="1"/>
              <a:t>serverSocket.SetSocketOption</a:t>
            </a:r>
            <a:r>
              <a:rPr lang="en-US" dirty="0"/>
              <a:t>(</a:t>
            </a:r>
            <a:r>
              <a:rPr lang="en-US" dirty="0" err="1"/>
              <a:t>SocketOptionLevel.Socket</a:t>
            </a:r>
            <a:r>
              <a:rPr lang="en-US" dirty="0"/>
              <a:t>, </a:t>
            </a:r>
            <a:r>
              <a:rPr lang="en-US" dirty="0" err="1"/>
              <a:t>SocketOptionName.ReuseAddress</a:t>
            </a:r>
            <a:r>
              <a:rPr lang="en-US" dirty="0"/>
              <a:t>, true);</a:t>
            </a:r>
            <a:r>
              <a:rPr lang="en-US" altLang="zh-TW" dirty="0"/>
              <a:t>
</a:t>
            </a:r>
            <a:endParaRPr lang="zh-TW"/>
          </a:p>
          <a:p>
            <a:r>
              <a:rPr lang="zh-TW" altLang="en-US" dirty="0"/>
              <a:t>這行程式碼允許我們的</a:t>
            </a:r>
            <a:r>
              <a:rPr lang="en-US" dirty="0"/>
              <a:t>Socket</a:t>
            </a:r>
            <a:r>
              <a:rPr lang="zh-TW" altLang="en-US" dirty="0"/>
              <a:t>重複使用本地地址，即使</a:t>
            </a:r>
            <a:r>
              <a:rPr lang="en-US" dirty="0"/>
              <a:t>Socket</a:t>
            </a:r>
            <a:r>
              <a:rPr lang="zh-TW" altLang="en-US" dirty="0"/>
              <a:t>還在</a:t>
            </a:r>
            <a:r>
              <a:rPr lang="en-US" dirty="0"/>
              <a:t>TIME_WAIT</a:t>
            </a:r>
            <a:r>
              <a:rPr lang="zh-TW" altLang="en-US" dirty="0"/>
              <a:t>狀態。這對於開發和測試特別有用，因為我們不需要等待</a:t>
            </a:r>
            <a:r>
              <a:rPr lang="en-US" dirty="0"/>
              <a:t>Socket</a:t>
            </a:r>
            <a:r>
              <a:rPr lang="zh-TW" altLang="en-US" dirty="0"/>
              <a:t>完全釋放資源。</a:t>
            </a:r>
            <a:endParaRPr lang="zh-TW" dirty="0"/>
          </a:p>
          <a:p>
            <a:r>
              <a:rPr lang="zh-TW" altLang="en-US"/>
              <a:t>接著，我們綁定</a:t>
            </a:r>
            <a:r>
              <a:rPr lang="en-US" dirty="0"/>
              <a:t>Socket</a:t>
            </a:r>
            <a:r>
              <a:rPr lang="zh-TW" altLang="en-US"/>
              <a:t>到我們輸入的</a:t>
            </a:r>
            <a:r>
              <a:rPr lang="en-US" dirty="0"/>
              <a:t>IP</a:t>
            </a:r>
            <a:r>
              <a:rPr lang="zh-TW" altLang="en-US"/>
              <a:t>地址和Port</a:t>
            </a:r>
            <a:r>
              <a:rPr lang="en-US" dirty="0"/>
              <a:t>：</a:t>
            </a:r>
          </a:p>
          <a:p>
            <a:endParaRPr lang="en-US" dirty="0"/>
          </a:p>
          <a:p>
            <a:r>
              <a:rPr lang="en-US" dirty="0" err="1"/>
              <a:t>serverSocket.Bind</a:t>
            </a:r>
            <a:r>
              <a:rPr lang="en-US" dirty="0"/>
              <a:t>(new </a:t>
            </a:r>
            <a:r>
              <a:rPr lang="en-US" dirty="0" err="1"/>
              <a:t>IPEndPoint</a:t>
            </a:r>
            <a:r>
              <a:rPr lang="en-US" dirty="0"/>
              <a:t>(</a:t>
            </a:r>
            <a:r>
              <a:rPr lang="en-US" dirty="0" err="1"/>
              <a:t>ip</a:t>
            </a:r>
            <a:r>
              <a:rPr lang="en-US" dirty="0"/>
              <a:t>, </a:t>
            </a:r>
            <a:r>
              <a:rPr lang="en-US" dirty="0" err="1"/>
              <a:t>roomStatus.Port</a:t>
            </a:r>
            <a:r>
              <a:rPr lang="en-US" dirty="0"/>
              <a:t>));</a:t>
            </a:r>
            <a:r>
              <a:rPr lang="en-US" altLang="zh-TW" dirty="0"/>
              <a:t>
</a:t>
            </a:r>
            <a:endParaRPr lang="zh-TW"/>
          </a:p>
          <a:p>
            <a:r>
              <a:rPr lang="zh-TW" altLang="en-US"/>
              <a:t>這行程式碼將我們的</a:t>
            </a:r>
            <a:r>
              <a:rPr lang="en-US" dirty="0"/>
              <a:t>Socket</a:t>
            </a:r>
            <a:r>
              <a:rPr lang="zh-TW" altLang="en-US"/>
              <a:t>綁定到一個</a:t>
            </a:r>
            <a:r>
              <a:rPr lang="en-US" dirty="0" err="1"/>
              <a:t>IPEndPoint</a:t>
            </a:r>
            <a:r>
              <a:rPr lang="zh-TW" altLang="en-US"/>
              <a:t>對象，該對象包含了我們之前解析的</a:t>
            </a:r>
            <a:r>
              <a:rPr lang="en-US" dirty="0"/>
              <a:t>IP</a:t>
            </a:r>
            <a:r>
              <a:rPr lang="zh-TW" altLang="en-US"/>
              <a:t>地址和從</a:t>
            </a:r>
            <a:r>
              <a:rPr lang="en-US" dirty="0" err="1"/>
              <a:t>curStatus</a:t>
            </a:r>
            <a:r>
              <a:rPr lang="zh-TW" altLang="en-US"/>
              <a:t>對象中獲取的端口號。這樣</a:t>
            </a:r>
            <a:r>
              <a:rPr lang="en-US" dirty="0"/>
              <a:t>，Socket</a:t>
            </a:r>
            <a:r>
              <a:rPr lang="zh-TW" altLang="en-US"/>
              <a:t>就能監聽來自這個</a:t>
            </a:r>
            <a:r>
              <a:rPr lang="en-US" dirty="0"/>
              <a:t>IP</a:t>
            </a:r>
            <a:r>
              <a:rPr lang="zh-TW" altLang="en-US"/>
              <a:t>地址和端口的請求。</a:t>
            </a:r>
            <a:endParaRPr lang="zh-TW"/>
          </a:p>
          <a:p>
            <a:r>
              <a:rPr lang="zh-TW" altLang="en-US" dirty="0"/>
              <a:t>接下來，我們使</a:t>
            </a:r>
            <a:r>
              <a:rPr lang="en-US" dirty="0"/>
              <a:t>Socket</a:t>
            </a:r>
            <a:r>
              <a:rPr lang="zh-TW" altLang="en-US" dirty="0"/>
              <a:t>進入監聽狀態，並設定最多允許</a:t>
            </a:r>
            <a:r>
              <a:rPr lang="en-US" dirty="0"/>
              <a:t>10</a:t>
            </a:r>
            <a:r>
              <a:rPr lang="zh-TW" altLang="en-US" dirty="0"/>
              <a:t>個連接排隊</a:t>
            </a:r>
            <a:r>
              <a:rPr lang="en-US" dirty="0"/>
              <a:t>：</a:t>
            </a:r>
          </a:p>
          <a:p>
            <a:endParaRPr lang="en-US" dirty="0"/>
          </a:p>
          <a:p>
            <a:r>
              <a:rPr lang="en-US" dirty="0" err="1"/>
              <a:t>serverSocket.Listen</a:t>
            </a:r>
            <a:r>
              <a:rPr lang="en-US" dirty="0"/>
              <a:t>(10);</a:t>
            </a:r>
            <a:r>
              <a:rPr lang="en-US" altLang="zh-TW" dirty="0"/>
              <a:t>
</a:t>
            </a:r>
            <a:endParaRPr lang="zh-TW"/>
          </a:p>
          <a:p>
            <a:r>
              <a:rPr lang="zh-TW" altLang="en-US" dirty="0"/>
              <a:t>這行程式碼讓我們的</a:t>
            </a:r>
            <a:r>
              <a:rPr lang="en-US" dirty="0"/>
              <a:t>Socket</a:t>
            </a:r>
            <a:r>
              <a:rPr lang="zh-TW" altLang="en-US" dirty="0"/>
              <a:t>開始監聽傳入的連接請求，最多允許</a:t>
            </a:r>
            <a:r>
              <a:rPr lang="en-US" dirty="0"/>
              <a:t>10</a:t>
            </a:r>
            <a:r>
              <a:rPr lang="zh-TW" altLang="en-US" dirty="0"/>
              <a:t>個請求排隊等待處理。</a:t>
            </a:r>
            <a:endParaRPr lang="zh-TW" dirty="0"/>
          </a:p>
          <a:p>
            <a:r>
              <a:rPr lang="zh-TW" altLang="en-US"/>
              <a:t>最後，我們創建一個新的執行緒來處理連接請求</a:t>
            </a:r>
            <a:r>
              <a:rPr lang="en-US" dirty="0"/>
              <a:t>：</a:t>
            </a:r>
          </a:p>
          <a:p>
            <a:endParaRPr lang="en-US" dirty="0"/>
          </a:p>
          <a:p>
            <a:r>
              <a:rPr lang="en-US" dirty="0"/>
              <a:t>Thread thread = new Thread(() =&gt; Listen(server, </a:t>
            </a:r>
            <a:r>
              <a:rPr lang="en-US" dirty="0" err="1"/>
              <a:t>roomStatus</a:t>
            </a:r>
            <a:r>
              <a:rPr lang="en-US" dirty="0"/>
              <a:t>));
</a:t>
            </a:r>
            <a:r>
              <a:rPr lang="en-US" dirty="0" err="1"/>
              <a:t>curStatus.ListenThread</a:t>
            </a:r>
            <a:r>
              <a:rPr lang="en-US" dirty="0"/>
              <a:t> = thread;
</a:t>
            </a:r>
            <a:r>
              <a:rPr lang="en-US" dirty="0" err="1"/>
              <a:t>thread.Start</a:t>
            </a:r>
            <a:r>
              <a:rPr lang="en-US" dirty="0"/>
              <a:t>();</a:t>
            </a:r>
            <a:r>
              <a:rPr lang="en-US" altLang="zh-TW" dirty="0"/>
              <a:t>
</a:t>
            </a:r>
            <a:endParaRPr lang="zh-TW" dirty="0"/>
          </a:p>
          <a:p>
            <a:r>
              <a:rPr lang="zh-TW" altLang="en-US"/>
              <a:t>這段程式碼創建並啟動了一個新的執行緒，這個執行緒將執行</a:t>
            </a:r>
            <a:r>
              <a:rPr lang="en-US" dirty="0"/>
              <a:t>Listen</a:t>
            </a:r>
            <a:r>
              <a:rPr lang="zh-TW" altLang="en-US"/>
              <a:t>方法來處理連接請求。我們將這個執行緒存儲在</a:t>
            </a:r>
            <a:r>
              <a:rPr lang="en-US" dirty="0" err="1"/>
              <a:t>curStatus</a:t>
            </a:r>
            <a:r>
              <a:rPr lang="zh-TW" altLang="en-US"/>
              <a:t>對象中，以便後續管理。</a:t>
            </a:r>
            <a:endParaRPr lang="zh-TW"/>
          </a:p>
          <a:p>
            <a:endParaRPr lang="zh-TW"/>
          </a:p>
          <a:p>
            <a:endParaRPr lang="zh-TW"/>
          </a:p>
          <a:p>
            <a:r>
              <a:rPr lang="zh-TW" altLang="en-US" dirty="0"/>
              <a:t>通過這些步驟，我們就建立了一個基本的</a:t>
            </a:r>
            <a:r>
              <a:rPr lang="en-US" dirty="0"/>
              <a:t>Socket</a:t>
            </a:r>
            <a:r>
              <a:rPr lang="zh-TW" altLang="en-US" dirty="0"/>
              <a:t>伺服器，能夠接收和處理來自Client端的連接請求。這是一個在</a:t>
            </a:r>
            <a:r>
              <a:rPr lang="en-US" dirty="0"/>
              <a:t>C#</a:t>
            </a:r>
            <a:r>
              <a:rPr lang="zh-TW" altLang="en-US" dirty="0"/>
              <a:t>中實作</a:t>
            </a:r>
            <a:r>
              <a:rPr lang="en-US" dirty="0"/>
              <a:t>Socket</a:t>
            </a:r>
            <a:r>
              <a:rPr lang="zh-TW" altLang="en-US" dirty="0"/>
              <a:t>通信的基本範例，後續我們可以進一步探討如何接收和處理Client端發送的數據。</a:t>
            </a:r>
            <a:endParaRPr lang="zh-TW" dirty="0"/>
          </a:p>
        </p:txBody>
      </p:sp>
      <p:sp>
        <p:nvSpPr>
          <p:cNvPr id="190" name="Google Shape;190;g142b1a01ac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2547780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42b1a01ac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42b1a01ac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zh-TW" altLang="en-US"/>
              <a:t>現在我們來看一下如何在</a:t>
            </a:r>
            <a:r>
              <a:rPr lang="en-US" dirty="0"/>
              <a:t>C#</a:t>
            </a:r>
            <a:r>
              <a:rPr lang="zh-TW" altLang="en-US"/>
              <a:t>中建立一個</a:t>
            </a:r>
            <a:r>
              <a:rPr lang="en-US" dirty="0"/>
              <a:t>Socket</a:t>
            </a:r>
            <a:r>
              <a:rPr lang="zh-TW" altLang="en-US"/>
              <a:t>伺服器。這段程式碼展示了</a:t>
            </a:r>
            <a:r>
              <a:rPr lang="en-US" dirty="0"/>
              <a:t>Socket</a:t>
            </a:r>
            <a:r>
              <a:rPr lang="zh-TW" altLang="en-US"/>
              <a:t>伺服器的基本設置和啟動過程。</a:t>
            </a:r>
          </a:p>
          <a:p>
            <a:r>
              <a:rPr lang="zh-TW" altLang="en-US"/>
              <a:t>首先，我們需要將</a:t>
            </a:r>
            <a:r>
              <a:rPr lang="en-US" dirty="0"/>
              <a:t>IP</a:t>
            </a:r>
            <a:r>
              <a:rPr lang="zh-TW" altLang="en-US"/>
              <a:t>地址從字串轉換為</a:t>
            </a:r>
            <a:r>
              <a:rPr lang="en-US" dirty="0" err="1"/>
              <a:t>IPAddress</a:t>
            </a:r>
            <a:r>
              <a:rPr lang="zh-TW" altLang="en-US"/>
              <a:t>對象</a:t>
            </a:r>
            <a:r>
              <a:rPr lang="en-US" dirty="0"/>
              <a:t>：</a:t>
            </a:r>
          </a:p>
          <a:p>
            <a:endParaRPr lang="en-US" dirty="0"/>
          </a:p>
          <a:p>
            <a:r>
              <a:rPr lang="en-US" dirty="0" err="1"/>
              <a:t>IPAddress</a:t>
            </a:r>
            <a:r>
              <a:rPr lang="en-US" dirty="0"/>
              <a:t> </a:t>
            </a:r>
            <a:r>
              <a:rPr lang="en-US" dirty="0" err="1"/>
              <a:t>ip</a:t>
            </a:r>
            <a:r>
              <a:rPr lang="en-US" dirty="0"/>
              <a:t> = </a:t>
            </a:r>
            <a:r>
              <a:rPr lang="en-US" dirty="0" err="1"/>
              <a:t>IPAddress.Parse</a:t>
            </a:r>
            <a:r>
              <a:rPr lang="en-US" dirty="0"/>
              <a:t>(</a:t>
            </a:r>
            <a:r>
              <a:rPr lang="en-US" dirty="0" err="1"/>
              <a:t>curStatus.IP</a:t>
            </a:r>
            <a:r>
              <a:rPr lang="en-US" dirty="0"/>
              <a:t>);</a:t>
            </a:r>
            <a:r>
              <a:rPr lang="en-US" altLang="zh-TW" dirty="0"/>
              <a:t>
</a:t>
            </a:r>
            <a:endParaRPr lang="zh-TW" dirty="0"/>
          </a:p>
          <a:p>
            <a:r>
              <a:rPr lang="zh-TW" altLang="en-US"/>
              <a:t>這裡，我們從</a:t>
            </a:r>
            <a:r>
              <a:rPr lang="en-US" dirty="0" err="1"/>
              <a:t>curStatus</a:t>
            </a:r>
            <a:r>
              <a:rPr lang="zh-TW" altLang="en-US"/>
              <a:t>對象中取得</a:t>
            </a:r>
            <a:r>
              <a:rPr lang="en-US" dirty="0"/>
              <a:t>IP</a:t>
            </a:r>
            <a:r>
              <a:rPr lang="zh-TW" altLang="en-US"/>
              <a:t>地址，並將其解析成</a:t>
            </a:r>
            <a:r>
              <a:rPr lang="en-US" dirty="0" err="1"/>
              <a:t>IPAddress</a:t>
            </a:r>
            <a:r>
              <a:rPr lang="zh-TW" altLang="en-US"/>
              <a:t>對象，這樣我們可以在後續的</a:t>
            </a:r>
            <a:r>
              <a:rPr lang="en-US" dirty="0"/>
              <a:t>Socket</a:t>
            </a:r>
            <a:r>
              <a:rPr lang="zh-TW" altLang="en-US"/>
              <a:t>設置中使用它。</a:t>
            </a:r>
            <a:endParaRPr lang="zh-TW"/>
          </a:p>
          <a:p>
            <a:r>
              <a:rPr lang="zh-TW" altLang="en-US"/>
              <a:t>接下來，我們創建一個</a:t>
            </a:r>
            <a:r>
              <a:rPr lang="en-US" dirty="0"/>
              <a:t>Socket</a:t>
            </a:r>
            <a:r>
              <a:rPr lang="zh-TW" altLang="en-US"/>
              <a:t>對象</a:t>
            </a:r>
            <a:r>
              <a:rPr lang="en-US" dirty="0"/>
              <a:t>：</a:t>
            </a:r>
          </a:p>
          <a:p>
            <a:endParaRPr lang="zh-TW" altLang="en-US" dirty="0"/>
          </a:p>
          <a:p>
            <a:r>
              <a:rPr lang="en-US" dirty="0" err="1"/>
              <a:t>serverSocket</a:t>
            </a:r>
            <a:r>
              <a:rPr lang="en-US" dirty="0"/>
              <a:t> = new Socket(</a:t>
            </a:r>
            <a:r>
              <a:rPr lang="en-US" dirty="0" err="1"/>
              <a:t>AddressFamily.InterNetwork</a:t>
            </a:r>
            <a:r>
              <a:rPr lang="en-US" dirty="0"/>
              <a:t>, </a:t>
            </a:r>
            <a:r>
              <a:rPr lang="en-US" dirty="0" err="1"/>
              <a:t>SocketType.Stream</a:t>
            </a:r>
            <a:r>
              <a:rPr lang="en-US" dirty="0"/>
              <a:t>, </a:t>
            </a:r>
            <a:r>
              <a:rPr lang="en-US" dirty="0" err="1"/>
              <a:t>ProtocolType.Tcp</a:t>
            </a:r>
            <a:r>
              <a:rPr lang="en-US" dirty="0"/>
              <a:t>);</a:t>
            </a:r>
            <a:r>
              <a:rPr lang="en-US" altLang="zh-TW" dirty="0"/>
              <a:t>
</a:t>
            </a:r>
            <a:endParaRPr lang="zh-TW" dirty="0"/>
          </a:p>
          <a:p>
            <a:r>
              <a:rPr lang="zh-TW" altLang="en-US"/>
              <a:t>這行程式碼創建了一個新的</a:t>
            </a:r>
            <a:r>
              <a:rPr lang="en-US" dirty="0"/>
              <a:t>Socket</a:t>
            </a:r>
            <a:r>
              <a:rPr lang="zh-TW" altLang="en-US"/>
              <a:t>對象。這個</a:t>
            </a:r>
            <a:r>
              <a:rPr lang="en-US" dirty="0"/>
              <a:t>Socket</a:t>
            </a:r>
            <a:r>
              <a:rPr lang="zh-TW" altLang="en-US"/>
              <a:t>使用</a:t>
            </a:r>
            <a:r>
              <a:rPr lang="en-US" dirty="0"/>
              <a:t>IPv4</a:t>
            </a:r>
            <a:r>
              <a:rPr lang="zh-TW" altLang="en-US"/>
              <a:t>地址</a:t>
            </a:r>
            <a:r>
              <a:rPr lang="en-US" dirty="0"/>
              <a:t>（</a:t>
            </a:r>
            <a:r>
              <a:rPr lang="en-US" dirty="0" err="1"/>
              <a:t>AddressFamily.InterNetwork</a:t>
            </a:r>
            <a:r>
              <a:rPr lang="zh-TW" altLang="en-US"/>
              <a:t>），基於流的</a:t>
            </a:r>
            <a:r>
              <a:rPr lang="en-US" dirty="0"/>
              <a:t>Socket</a:t>
            </a:r>
            <a:r>
              <a:rPr lang="zh-TW" altLang="en-US"/>
              <a:t>類型</a:t>
            </a:r>
            <a:r>
              <a:rPr lang="en-US" dirty="0"/>
              <a:t>（</a:t>
            </a:r>
            <a:r>
              <a:rPr lang="en-US" dirty="0" err="1"/>
              <a:t>SocketType.Stream</a:t>
            </a:r>
            <a:r>
              <a:rPr lang="zh-TW" altLang="en-US"/>
              <a:t>），並且使用</a:t>
            </a:r>
            <a:r>
              <a:rPr lang="en-US" dirty="0"/>
              <a:t>TCP</a:t>
            </a:r>
            <a:r>
              <a:rPr lang="zh-TW" altLang="en-US"/>
              <a:t>協議</a:t>
            </a:r>
            <a:r>
              <a:rPr lang="en-US" dirty="0"/>
              <a:t>（</a:t>
            </a:r>
            <a:r>
              <a:rPr lang="en-US" dirty="0" err="1"/>
              <a:t>ProtocolType.Tcp</a:t>
            </a:r>
            <a:r>
              <a:rPr lang="zh-TW" altLang="en-US"/>
              <a:t>）。這種設置適合用於可靠的、連接導向的網絡通信。</a:t>
            </a:r>
            <a:endParaRPr lang="zh-TW"/>
          </a:p>
          <a:p>
            <a:r>
              <a:rPr lang="zh-TW" altLang="en-US"/>
              <a:t>然後，我們設置</a:t>
            </a:r>
            <a:r>
              <a:rPr lang="en-US" dirty="0"/>
              <a:t>Socket</a:t>
            </a:r>
            <a:r>
              <a:rPr lang="zh-TW" altLang="en-US"/>
              <a:t>選項</a:t>
            </a:r>
            <a:r>
              <a:rPr lang="en-US" dirty="0"/>
              <a:t>：</a:t>
            </a:r>
          </a:p>
          <a:p>
            <a:endParaRPr lang="en-US" dirty="0"/>
          </a:p>
          <a:p>
            <a:r>
              <a:rPr lang="en-US" dirty="0" err="1"/>
              <a:t>serverSocket.SetSocketOption</a:t>
            </a:r>
            <a:r>
              <a:rPr lang="en-US" dirty="0"/>
              <a:t>(</a:t>
            </a:r>
            <a:r>
              <a:rPr lang="en-US" dirty="0" err="1"/>
              <a:t>SocketOptionLevel.Socket</a:t>
            </a:r>
            <a:r>
              <a:rPr lang="en-US" dirty="0"/>
              <a:t>, </a:t>
            </a:r>
            <a:r>
              <a:rPr lang="en-US" dirty="0" err="1"/>
              <a:t>SocketOptionName.ReuseAddress</a:t>
            </a:r>
            <a:r>
              <a:rPr lang="en-US" dirty="0"/>
              <a:t>, true);</a:t>
            </a:r>
            <a:r>
              <a:rPr lang="en-US" altLang="zh-TW" dirty="0"/>
              <a:t>
</a:t>
            </a:r>
            <a:endParaRPr lang="zh-TW"/>
          </a:p>
          <a:p>
            <a:r>
              <a:rPr lang="zh-TW" altLang="en-US" dirty="0"/>
              <a:t>這行程式碼允許我們的</a:t>
            </a:r>
            <a:r>
              <a:rPr lang="en-US" dirty="0"/>
              <a:t>Socket</a:t>
            </a:r>
            <a:r>
              <a:rPr lang="zh-TW" altLang="en-US" dirty="0"/>
              <a:t>重複使用本地地址，即使</a:t>
            </a:r>
            <a:r>
              <a:rPr lang="en-US" dirty="0"/>
              <a:t>Socket</a:t>
            </a:r>
            <a:r>
              <a:rPr lang="zh-TW" altLang="en-US" dirty="0"/>
              <a:t>還在</a:t>
            </a:r>
            <a:r>
              <a:rPr lang="en-US" dirty="0"/>
              <a:t>TIME_WAIT</a:t>
            </a:r>
            <a:r>
              <a:rPr lang="zh-TW" altLang="en-US" dirty="0"/>
              <a:t>狀態。這對於開發和測試特別有用，因為我們不需要等待</a:t>
            </a:r>
            <a:r>
              <a:rPr lang="en-US" dirty="0"/>
              <a:t>Socket</a:t>
            </a:r>
            <a:r>
              <a:rPr lang="zh-TW" altLang="en-US" dirty="0"/>
              <a:t>完全釋放資源。</a:t>
            </a:r>
            <a:endParaRPr lang="zh-TW" dirty="0"/>
          </a:p>
          <a:p>
            <a:r>
              <a:rPr lang="zh-TW" altLang="en-US"/>
              <a:t>接著，我們綁定</a:t>
            </a:r>
            <a:r>
              <a:rPr lang="en-US" dirty="0"/>
              <a:t>Socket</a:t>
            </a:r>
            <a:r>
              <a:rPr lang="zh-TW" altLang="en-US"/>
              <a:t>到我們輸入的</a:t>
            </a:r>
            <a:r>
              <a:rPr lang="en-US" dirty="0"/>
              <a:t>IP</a:t>
            </a:r>
            <a:r>
              <a:rPr lang="zh-TW" altLang="en-US"/>
              <a:t>地址和Port</a:t>
            </a:r>
            <a:r>
              <a:rPr lang="en-US" dirty="0"/>
              <a:t>：</a:t>
            </a:r>
          </a:p>
          <a:p>
            <a:endParaRPr lang="en-US" dirty="0"/>
          </a:p>
          <a:p>
            <a:r>
              <a:rPr lang="en-US" dirty="0" err="1"/>
              <a:t>serverSocket.Bind</a:t>
            </a:r>
            <a:r>
              <a:rPr lang="en-US" dirty="0"/>
              <a:t>(new </a:t>
            </a:r>
            <a:r>
              <a:rPr lang="en-US" dirty="0" err="1"/>
              <a:t>IPEndPoint</a:t>
            </a:r>
            <a:r>
              <a:rPr lang="en-US" dirty="0"/>
              <a:t>(</a:t>
            </a:r>
            <a:r>
              <a:rPr lang="en-US" dirty="0" err="1"/>
              <a:t>ip</a:t>
            </a:r>
            <a:r>
              <a:rPr lang="en-US" dirty="0"/>
              <a:t>, </a:t>
            </a:r>
            <a:r>
              <a:rPr lang="en-US" dirty="0" err="1"/>
              <a:t>roomStatus.Port</a:t>
            </a:r>
            <a:r>
              <a:rPr lang="en-US" dirty="0"/>
              <a:t>));</a:t>
            </a:r>
            <a:r>
              <a:rPr lang="en-US" altLang="zh-TW" dirty="0"/>
              <a:t>
</a:t>
            </a:r>
            <a:endParaRPr lang="zh-TW"/>
          </a:p>
          <a:p>
            <a:r>
              <a:rPr lang="zh-TW" altLang="en-US"/>
              <a:t>這行程式碼將我們的</a:t>
            </a:r>
            <a:r>
              <a:rPr lang="en-US" dirty="0"/>
              <a:t>Socket</a:t>
            </a:r>
            <a:r>
              <a:rPr lang="zh-TW" altLang="en-US"/>
              <a:t>綁定到一個</a:t>
            </a:r>
            <a:r>
              <a:rPr lang="en-US" dirty="0" err="1"/>
              <a:t>IPEndPoint</a:t>
            </a:r>
            <a:r>
              <a:rPr lang="zh-TW" altLang="en-US"/>
              <a:t>對象，該對象包含了我們之前解析的</a:t>
            </a:r>
            <a:r>
              <a:rPr lang="en-US" dirty="0"/>
              <a:t>IP</a:t>
            </a:r>
            <a:r>
              <a:rPr lang="zh-TW" altLang="en-US"/>
              <a:t>地址和從</a:t>
            </a:r>
            <a:r>
              <a:rPr lang="en-US" dirty="0" err="1"/>
              <a:t>curStatus</a:t>
            </a:r>
            <a:r>
              <a:rPr lang="zh-TW" altLang="en-US"/>
              <a:t>對象中獲取的端口號。這樣</a:t>
            </a:r>
            <a:r>
              <a:rPr lang="en-US" dirty="0"/>
              <a:t>，Socket</a:t>
            </a:r>
            <a:r>
              <a:rPr lang="zh-TW" altLang="en-US"/>
              <a:t>就能監聽來自這個</a:t>
            </a:r>
            <a:r>
              <a:rPr lang="en-US" dirty="0"/>
              <a:t>IP</a:t>
            </a:r>
            <a:r>
              <a:rPr lang="zh-TW" altLang="en-US"/>
              <a:t>地址和端口的請求。</a:t>
            </a:r>
            <a:endParaRPr lang="zh-TW"/>
          </a:p>
          <a:p>
            <a:r>
              <a:rPr lang="zh-TW" altLang="en-US" dirty="0"/>
              <a:t>接下來，我們使</a:t>
            </a:r>
            <a:r>
              <a:rPr lang="en-US" dirty="0"/>
              <a:t>Socket</a:t>
            </a:r>
            <a:r>
              <a:rPr lang="zh-TW" altLang="en-US" dirty="0"/>
              <a:t>進入監聽狀態，並設定最多允許</a:t>
            </a:r>
            <a:r>
              <a:rPr lang="en-US" dirty="0"/>
              <a:t>10</a:t>
            </a:r>
            <a:r>
              <a:rPr lang="zh-TW" altLang="en-US" dirty="0"/>
              <a:t>個連接排隊</a:t>
            </a:r>
            <a:r>
              <a:rPr lang="en-US" dirty="0"/>
              <a:t>：</a:t>
            </a:r>
          </a:p>
          <a:p>
            <a:endParaRPr lang="en-US" dirty="0"/>
          </a:p>
          <a:p>
            <a:r>
              <a:rPr lang="en-US" dirty="0" err="1"/>
              <a:t>serverSocket.Listen</a:t>
            </a:r>
            <a:r>
              <a:rPr lang="en-US" dirty="0"/>
              <a:t>(10);</a:t>
            </a:r>
            <a:r>
              <a:rPr lang="en-US" altLang="zh-TW" dirty="0"/>
              <a:t>
</a:t>
            </a:r>
            <a:endParaRPr lang="zh-TW"/>
          </a:p>
          <a:p>
            <a:r>
              <a:rPr lang="zh-TW" altLang="en-US" dirty="0"/>
              <a:t>這行程式碼讓我們的</a:t>
            </a:r>
            <a:r>
              <a:rPr lang="en-US" dirty="0"/>
              <a:t>Socket</a:t>
            </a:r>
            <a:r>
              <a:rPr lang="zh-TW" altLang="en-US" dirty="0"/>
              <a:t>開始監聽傳入的連接請求，最多允許</a:t>
            </a:r>
            <a:r>
              <a:rPr lang="en-US" dirty="0"/>
              <a:t>10</a:t>
            </a:r>
            <a:r>
              <a:rPr lang="zh-TW" altLang="en-US" dirty="0"/>
              <a:t>個請求排隊等待處理。</a:t>
            </a:r>
            <a:endParaRPr lang="zh-TW" dirty="0"/>
          </a:p>
          <a:p>
            <a:r>
              <a:rPr lang="zh-TW" altLang="en-US"/>
              <a:t>最後，我們創建一個新的執行緒來處理連接請求</a:t>
            </a:r>
            <a:r>
              <a:rPr lang="en-US" dirty="0"/>
              <a:t>：</a:t>
            </a:r>
          </a:p>
          <a:p>
            <a:endParaRPr lang="en-US" dirty="0"/>
          </a:p>
          <a:p>
            <a:r>
              <a:rPr lang="en-US" dirty="0"/>
              <a:t>Thread thread = new Thread(() =&gt; Listen(server, </a:t>
            </a:r>
            <a:r>
              <a:rPr lang="en-US" dirty="0" err="1"/>
              <a:t>roomStatus</a:t>
            </a:r>
            <a:r>
              <a:rPr lang="en-US" dirty="0"/>
              <a:t>));
</a:t>
            </a:r>
            <a:r>
              <a:rPr lang="en-US" dirty="0" err="1"/>
              <a:t>curStatus.ListenThread</a:t>
            </a:r>
            <a:r>
              <a:rPr lang="en-US" dirty="0"/>
              <a:t> = thread;
</a:t>
            </a:r>
            <a:r>
              <a:rPr lang="en-US" dirty="0" err="1"/>
              <a:t>thread.Start</a:t>
            </a:r>
            <a:r>
              <a:rPr lang="en-US" dirty="0"/>
              <a:t>();</a:t>
            </a:r>
            <a:r>
              <a:rPr lang="en-US" altLang="zh-TW" dirty="0"/>
              <a:t>
</a:t>
            </a:r>
            <a:endParaRPr lang="zh-TW" dirty="0"/>
          </a:p>
          <a:p>
            <a:r>
              <a:rPr lang="zh-TW" altLang="en-US"/>
              <a:t>這段程式碼創建並啟動了一個新的執行緒，這個執行緒將執行</a:t>
            </a:r>
            <a:r>
              <a:rPr lang="en-US" dirty="0"/>
              <a:t>Listen</a:t>
            </a:r>
            <a:r>
              <a:rPr lang="zh-TW" altLang="en-US"/>
              <a:t>方法來處理連接請求。我們將這個執行緒存儲在</a:t>
            </a:r>
            <a:r>
              <a:rPr lang="en-US" dirty="0" err="1"/>
              <a:t>curStatus</a:t>
            </a:r>
            <a:r>
              <a:rPr lang="zh-TW" altLang="en-US"/>
              <a:t>對象中，以便後續管理。</a:t>
            </a:r>
            <a:endParaRPr lang="zh-TW"/>
          </a:p>
          <a:p>
            <a:endParaRPr lang="zh-TW"/>
          </a:p>
          <a:p>
            <a:endParaRPr lang="zh-TW"/>
          </a:p>
          <a:p>
            <a:r>
              <a:rPr lang="zh-TW" altLang="en-US" dirty="0"/>
              <a:t>通過這些步驟，我們就建立了一個基本的</a:t>
            </a:r>
            <a:r>
              <a:rPr lang="en-US" dirty="0"/>
              <a:t>Socket</a:t>
            </a:r>
            <a:r>
              <a:rPr lang="zh-TW" altLang="en-US" dirty="0"/>
              <a:t>伺服器，能夠接收和處理來自Client端的連接請求。這是一個在</a:t>
            </a:r>
            <a:r>
              <a:rPr lang="en-US" dirty="0"/>
              <a:t>C#</a:t>
            </a:r>
            <a:r>
              <a:rPr lang="zh-TW" altLang="en-US" dirty="0"/>
              <a:t>中實作</a:t>
            </a:r>
            <a:r>
              <a:rPr lang="en-US" dirty="0"/>
              <a:t>Socket</a:t>
            </a:r>
            <a:r>
              <a:rPr lang="zh-TW" altLang="en-US" dirty="0"/>
              <a:t>通信的基本範例，後續我們可以進一步探討如何接收和處理Client端發送的數據。</a:t>
            </a:r>
            <a:endParaRPr lang="zh-TW" dirty="0"/>
          </a:p>
        </p:txBody>
      </p:sp>
      <p:sp>
        <p:nvSpPr>
          <p:cNvPr id="190" name="Google Shape;190;g142b1a01ac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42b1a01ac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42b1a01ac7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zh-TW" altLang="en-US"/>
              <a:t>各位同學，現在我們來看一下這段程式碼，它展示了如何在</a:t>
            </a:r>
            <a:r>
              <a:rPr lang="en-US"/>
              <a:t>C#</a:t>
            </a:r>
            <a:r>
              <a:rPr lang="zh-TW" altLang="en-US"/>
              <a:t>中實作</a:t>
            </a:r>
            <a:r>
              <a:rPr lang="en-US"/>
              <a:t>Socket</a:t>
            </a:r>
            <a:r>
              <a:rPr lang="zh-TW" altLang="en-US"/>
              <a:t>伺服器的監聽功能。這個方法叫做</a:t>
            </a:r>
            <a:r>
              <a:rPr lang="en-US"/>
              <a:t>Listen</a:t>
            </a:r>
            <a:r>
              <a:rPr lang="zh-TW" altLang="en-US"/>
              <a:t>，它會持續監聽來自Client端的連接請求。</a:t>
            </a:r>
          </a:p>
          <a:p>
            <a:r>
              <a:rPr lang="zh-TW" altLang="en-US" dirty="0" err="1"/>
              <a:t>首先，我們來看一下這個方法的定義</a:t>
            </a:r>
            <a:r>
              <a:rPr lang="en-US" dirty="0"/>
              <a:t>：</a:t>
            </a:r>
          </a:p>
          <a:p>
            <a:endParaRPr lang="en-US" dirty="0"/>
          </a:p>
          <a:p>
            <a:endParaRPr lang="en-US" dirty="0"/>
          </a:p>
          <a:p>
            <a:r>
              <a:rPr lang="en-US"/>
              <a:t>private void Listen(Socket curServer, ServerStatus curStatus)</a:t>
            </a:r>
            <a:r>
              <a:rPr lang="en-US" altLang="zh-TW" dirty="0"/>
              <a:t>
</a:t>
            </a:r>
            <a:endParaRPr lang="zh-TW" dirty="0"/>
          </a:p>
          <a:p>
            <a:r>
              <a:rPr lang="zh-TW" altLang="en-US" dirty="0"/>
              <a:t>這個方法有兩個參數</a:t>
            </a:r>
            <a:r>
              <a:rPr lang="en-US" dirty="0"/>
              <a:t>：curServer</a:t>
            </a:r>
            <a:r>
              <a:rPr lang="zh-TW" altLang="en-US" dirty="0"/>
              <a:t>是我們的伺服器</a:t>
            </a:r>
            <a:r>
              <a:rPr lang="en-US" dirty="0"/>
              <a:t>Socket，curStatus</a:t>
            </a:r>
            <a:r>
              <a:rPr lang="zh-TW" altLang="en-US" dirty="0"/>
              <a:t>是伺服器的狀態物件，用來存儲伺服器的相關資訊。</a:t>
            </a:r>
            <a:endParaRPr lang="zh-TW" dirty="0"/>
          </a:p>
          <a:p>
            <a:r>
              <a:rPr lang="zh-TW" altLang="en-US" dirty="0" err="1"/>
              <a:t>在方法內部，我們進入了一個無限循環</a:t>
            </a:r>
            <a:r>
              <a:rPr lang="en-US" dirty="0"/>
              <a:t>：</a:t>
            </a:r>
          </a:p>
          <a:p>
            <a:endParaRPr lang="en-US" dirty="0"/>
          </a:p>
          <a:p>
            <a:r>
              <a:rPr lang="en-US" dirty="0"/>
              <a:t>while (true)
{
    Socket client = curServer.Accept();
    Thread receive = new Thread(() =&gt; ReceiveMsg(client, curStatus));
    receive.Start();
</a:t>
            </a:r>
            <a:r>
              <a:rPr lang="en-US"/>
              <a:t>}</a:t>
            </a:r>
            <a:r>
              <a:rPr lang="en-US" altLang="zh-TW" dirty="0"/>
              <a:t>
</a:t>
            </a:r>
            <a:endParaRPr lang="zh-TW" dirty="0"/>
          </a:p>
          <a:p>
            <a:r>
              <a:rPr lang="zh-TW" altLang="en-US" dirty="0" err="1"/>
              <a:t>這段程式碼的功能如下</a:t>
            </a:r>
            <a:r>
              <a:rPr lang="zh-TW" altLang="en-US" dirty="0"/>
              <a:t>：</a:t>
            </a:r>
            <a:endParaRPr lang="zh-TW" dirty="0"/>
          </a:p>
          <a:p>
            <a:pPr marL="171450" indent="-171450">
              <a:buChar char="•"/>
            </a:pPr>
            <a:r>
              <a:rPr lang="zh-TW" altLang="en-US" b="1" dirty="0" err="1"/>
              <a:t>無限循環</a:t>
            </a:r>
            <a:r>
              <a:rPr lang="en-US" dirty="0" err="1"/>
              <a:t>：while</a:t>
            </a:r>
            <a:r>
              <a:rPr lang="en-US" dirty="0"/>
              <a:t> (true)</a:t>
            </a:r>
            <a:r>
              <a:rPr lang="zh-TW" altLang="en-US" dirty="0" err="1"/>
              <a:t>讓程式一直執行，持續監聽來自Client端的連接請求。這意味著伺服器會一直運行，直到手動停止</a:t>
            </a:r>
            <a:r>
              <a:rPr lang="zh-TW" altLang="en-US" dirty="0"/>
              <a:t>。</a:t>
            </a:r>
            <a:endParaRPr lang="zh-TW" dirty="0"/>
          </a:p>
          <a:p>
            <a:pPr marL="171450" indent="-171450">
              <a:buChar char="•"/>
            </a:pPr>
            <a:r>
              <a:rPr lang="zh-TW" altLang="en-US" b="1" dirty="0" err="1"/>
              <a:t>接受連接</a:t>
            </a:r>
            <a:r>
              <a:rPr lang="en-US" dirty="0" err="1"/>
              <a:t>：curServer.Accept</a:t>
            </a:r>
            <a:r>
              <a:rPr lang="en-US" dirty="0"/>
              <a:t>()</a:t>
            </a:r>
            <a:r>
              <a:rPr lang="zh-TW" altLang="en-US" dirty="0" err="1"/>
              <a:t>方法用來接受一個新的Client端連接，並返回一個新的</a:t>
            </a:r>
            <a:r>
              <a:rPr lang="en-US" dirty="0" err="1"/>
              <a:t>Socket</a:t>
            </a:r>
            <a:r>
              <a:rPr lang="zh-TW" altLang="en-US" dirty="0" err="1"/>
              <a:t>對象</a:t>
            </a:r>
            <a:r>
              <a:rPr lang="en-US" dirty="0" err="1"/>
              <a:t>client</a:t>
            </a:r>
            <a:r>
              <a:rPr lang="zh-TW" altLang="en-US" dirty="0" err="1"/>
              <a:t>。這個</a:t>
            </a:r>
            <a:r>
              <a:rPr lang="en-US" dirty="0" err="1"/>
              <a:t>client</a:t>
            </a:r>
            <a:r>
              <a:rPr lang="zh-TW" altLang="en-US" dirty="0" err="1"/>
              <a:t>代表了和該Client端的連接</a:t>
            </a:r>
            <a:r>
              <a:rPr lang="zh-TW" altLang="en-US" dirty="0"/>
              <a:t>。</a:t>
            </a:r>
            <a:endParaRPr lang="zh-TW" dirty="0"/>
          </a:p>
          <a:p>
            <a:pPr marL="171450" indent="-171450">
              <a:buChar char="•"/>
            </a:pPr>
            <a:r>
              <a:rPr lang="zh-TW" altLang="en-US" b="1" dirty="0"/>
              <a:t>創建新的執行緒</a:t>
            </a:r>
            <a:r>
              <a:rPr lang="zh-TW" altLang="en-US" dirty="0"/>
              <a:t>：每當有新的Client端連接進來，我們都會創建一個新的執行緒</a:t>
            </a:r>
            <a:r>
              <a:rPr lang="en-US" dirty="0"/>
              <a:t>receive</a:t>
            </a:r>
            <a:r>
              <a:rPr lang="zh-TW" altLang="en-US" dirty="0"/>
              <a:t>來處理這個連接。這樣做的好處是，我們可以同時處理多個Client端連接，而不會阻塞主執行緒。</a:t>
            </a:r>
            <a:endParaRPr lang="zh-TW" dirty="0"/>
          </a:p>
          <a:p>
            <a:pPr marL="171450" indent="-171450">
              <a:buChar char="•"/>
            </a:pPr>
            <a:r>
              <a:rPr lang="zh-TW" altLang="en-US" b="1" dirty="0" err="1"/>
              <a:t>啟動執行緒</a:t>
            </a:r>
            <a:r>
              <a:rPr lang="en-US" dirty="0" err="1"/>
              <a:t>：receive.Start</a:t>
            </a:r>
            <a:r>
              <a:rPr lang="en-US" dirty="0"/>
              <a:t>()</a:t>
            </a:r>
            <a:r>
              <a:rPr lang="zh-TW" altLang="en-US" dirty="0" err="1"/>
              <a:t>啟動新的執行緒，並執行</a:t>
            </a:r>
            <a:r>
              <a:rPr lang="en-US" dirty="0" err="1"/>
              <a:t>ReceiveMsg</a:t>
            </a:r>
            <a:r>
              <a:rPr lang="zh-TW" altLang="en-US" dirty="0" err="1"/>
              <a:t>方法來處理來自Client端的消息</a:t>
            </a:r>
            <a:r>
              <a:rPr lang="zh-TW" altLang="en-US" dirty="0"/>
              <a:t>。</a:t>
            </a:r>
            <a:endParaRPr lang="zh-TW" dirty="0"/>
          </a:p>
          <a:p>
            <a:pPr indent="0"/>
            <a:r>
              <a:rPr lang="zh-TW" altLang="en-US" dirty="0"/>
              <a:t>接下來，我們可以進一步了解</a:t>
            </a:r>
            <a:r>
              <a:rPr lang="en-US" dirty="0"/>
              <a:t>ReceiveMsg</a:t>
            </a:r>
            <a:r>
              <a:rPr lang="zh-TW" altLang="en-US" dirty="0"/>
              <a:t>方法的具體實作，但這裡的重點是讓大家明白如何使用這段程式碼來實作一個能夠處理多個Client端連接的伺服器。</a:t>
            </a:r>
            <a:endParaRPr lang="zh-TW" dirty="0"/>
          </a:p>
          <a:p>
            <a:r>
              <a:rPr lang="zh-TW" altLang="en-US" dirty="0" err="1"/>
              <a:t>這樣，我們的伺服器就能夠不間斷地接受來自不同Client端的連接，並且通過多執行緒的方式來處理每一個Client端的請求</a:t>
            </a:r>
            <a:r>
              <a:rPr lang="en-US" dirty="0"/>
              <a:t>。</a:t>
            </a:r>
          </a:p>
          <a:p>
            <a:br>
              <a:rPr lang="en-US" dirty="0"/>
            </a:br>
            <a:endParaRPr lang="en-US" altLang="zh-TW" dirty="0"/>
          </a:p>
          <a:p>
            <a:r>
              <a:rPr lang="zh-TW" altLang="en-US" dirty="0" err="1"/>
              <a:t>希望這樣的講解能夠幫助大家更好地理解這段程式碼的功能和用途。如果有任何問題，請隨時提問</a:t>
            </a:r>
            <a:r>
              <a:rPr lang="en-US" dirty="0"/>
              <a:t>。</a:t>
            </a:r>
          </a:p>
          <a:p>
            <a:endParaRPr lang="en-US" altLang="zh-TW" dirty="0"/>
          </a:p>
        </p:txBody>
      </p:sp>
      <p:sp>
        <p:nvSpPr>
          <p:cNvPr id="198" name="Google Shape;198;g142b1a01ac7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42b1a01ac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42b1a01ac7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US" dirty="0"/>
              <a:t>這個方法名為ConnectToServer，它接受兩個參數：ipAddress和port。這兩個參數分別表示伺服器的IP地址和端口號。這個方法的目的是讓Client端連接到指定的伺服器。</a:t>
            </a:r>
            <a:endParaRPr lang="zh-TW" altLang="en-US" dirty="0"/>
          </a:p>
          <a:p>
            <a:endParaRPr lang="en-US" dirty="0"/>
          </a:p>
          <a:p>
            <a:r>
              <a:rPr lang="en-US" dirty="0"/>
              <a:t>public void ConnectToServer(string ipAddress, int port)
{
    try
    {
        IPAddress serverIp = IPAddress.Parse(ipAddress);
        clientSocket = new Socket(AddressFamily.InterNetwork, SocketType.Stream, ProtocolType.Tcp);
        clientSocket.Connect(new IPEndPoint(serverIp, port));
</a:t>
            </a:r>
          </a:p>
          <a:p>
            <a:r>
              <a:rPr lang="en-US" dirty="0" err="1"/>
              <a:t>這段程式碼首先解析伺服器的IP地址，創建一個新的Socket對象，並嘗試連接到伺服器</a:t>
            </a:r>
            <a:r>
              <a:rPr lang="en-US" dirty="0"/>
              <a:t>。</a:t>
            </a:r>
          </a:p>
          <a:p>
            <a:pPr marL="171450" indent="-171450">
              <a:buChar char="•"/>
            </a:pPr>
            <a:r>
              <a:rPr lang="en-US" b="1" dirty="0" err="1"/>
              <a:t>解析IP地址</a:t>
            </a:r>
            <a:r>
              <a:rPr lang="en-US" dirty="0"/>
              <a:t>：</a:t>
            </a:r>
          </a:p>
          <a:p>
            <a:pPr indent="0"/>
            <a:endParaRPr lang="en-US" dirty="0"/>
          </a:p>
          <a:p>
            <a:r>
              <a:rPr lang="en-US" dirty="0" err="1"/>
              <a:t>IPAddress</a:t>
            </a:r>
            <a:r>
              <a:rPr lang="en-US" dirty="0"/>
              <a:t> </a:t>
            </a:r>
            <a:r>
              <a:rPr lang="en-US" dirty="0" err="1"/>
              <a:t>serverIp</a:t>
            </a:r>
            <a:r>
              <a:rPr lang="en-US" dirty="0"/>
              <a:t> = </a:t>
            </a:r>
            <a:r>
              <a:rPr lang="en-US" dirty="0" err="1"/>
              <a:t>IPAddress.Parse</a:t>
            </a:r>
            <a:r>
              <a:rPr lang="en-US" dirty="0"/>
              <a:t>(</a:t>
            </a:r>
            <a:r>
              <a:rPr lang="en-US" dirty="0" err="1"/>
              <a:t>ipAddress</a:t>
            </a:r>
            <a:r>
              <a:rPr lang="en-US" dirty="0"/>
              <a:t>);
</a:t>
            </a:r>
          </a:p>
          <a:p>
            <a:r>
              <a:rPr lang="en-US" dirty="0" err="1"/>
              <a:t>使用IPAddress.Parse方法將字串形式的IP地址轉換為IPAddress對象</a:t>
            </a:r>
            <a:r>
              <a:rPr lang="en-US" dirty="0"/>
              <a:t>。</a:t>
            </a:r>
          </a:p>
          <a:p>
            <a:pPr marL="171450" indent="-171450">
              <a:buChar char="•"/>
            </a:pPr>
            <a:r>
              <a:rPr lang="en-US" b="1" dirty="0" err="1"/>
              <a:t>創建Socket對象</a:t>
            </a:r>
            <a:r>
              <a:rPr lang="en-US" dirty="0"/>
              <a:t>：</a:t>
            </a:r>
          </a:p>
          <a:p>
            <a:pPr indent="0"/>
            <a:endParaRPr lang="en-US" dirty="0"/>
          </a:p>
          <a:p>
            <a:r>
              <a:rPr lang="en-US" dirty="0"/>
              <a:t>clientSocket = new Socket(AddressFamily.InterNetwork, SocketType.Stream, ProtocolType.Tcp);
</a:t>
            </a:r>
          </a:p>
          <a:p>
            <a:r>
              <a:rPr lang="en-US" dirty="0"/>
              <a:t>創建一個新的Socket對象，使用IPv4地址（AddressFamily.InterNetwork），</a:t>
            </a:r>
            <a:r>
              <a:rPr lang="en-US" dirty="0" err="1"/>
              <a:t>基於流的Socket類型（SocketType.Stream</a:t>
            </a:r>
            <a:r>
              <a:rPr lang="en-US" dirty="0"/>
              <a:t>），</a:t>
            </a:r>
            <a:r>
              <a:rPr lang="en-US" dirty="0" err="1"/>
              <a:t>並使用TCP協議（ProtocolType.Tcp</a:t>
            </a:r>
            <a:r>
              <a:rPr lang="en-US" dirty="0"/>
              <a:t>）。</a:t>
            </a:r>
          </a:p>
          <a:p>
            <a:pPr marL="171450" indent="-171450">
              <a:buChar char="•"/>
            </a:pPr>
            <a:r>
              <a:rPr lang="en-US" b="1" dirty="0" err="1"/>
              <a:t>連接到伺服器</a:t>
            </a:r>
            <a:r>
              <a:rPr lang="en-US" dirty="0"/>
              <a:t>：</a:t>
            </a:r>
          </a:p>
          <a:p>
            <a:pPr indent="0"/>
            <a:endParaRPr lang="en-US" dirty="0"/>
          </a:p>
          <a:p>
            <a:r>
              <a:rPr lang="en-US" dirty="0"/>
              <a:t>clientSocket.Connect(new IPEndPoint(serverIp, port));
</a:t>
            </a:r>
          </a:p>
          <a:p>
            <a:r>
              <a:rPr lang="en-US" dirty="0" err="1"/>
              <a:t>使用clientSocket.Connect方法，將Socket連接到指定的IP地址和端口</a:t>
            </a:r>
            <a:r>
              <a:rPr lang="en-US" dirty="0"/>
              <a:t>。</a:t>
            </a:r>
          </a:p>
          <a:p>
            <a:endParaRPr lang="en-US" dirty="0"/>
          </a:p>
          <a:p>
            <a:r>
              <a:rPr lang="en-US" dirty="0"/>
              <a:t>       // Update UI
        SetConnectionStatus(true);
        User.Mes = "Join";
        SendToServer(User);
        MainWindow.AppendMessage("Connected to server.");
    }
    catch (Exception ex)
    {
        Console.WriteLine(ex.ToString());
    }
}
</a:t>
            </a:r>
          </a:p>
          <a:p>
            <a:r>
              <a:rPr lang="en-US" dirty="0" err="1"/>
              <a:t>接下來的程式碼是在成功連接後執行的操作</a:t>
            </a:r>
            <a:r>
              <a:rPr lang="en-US" dirty="0"/>
              <a:t>：</a:t>
            </a:r>
          </a:p>
          <a:p>
            <a:pPr marL="171450" indent="-171450">
              <a:buChar char="•"/>
            </a:pPr>
            <a:r>
              <a:rPr lang="en-US" b="1" err="1"/>
              <a:t>更新UI</a:t>
            </a:r>
            <a:r>
              <a:rPr lang="en-US" dirty="0"/>
              <a:t>：</a:t>
            </a:r>
          </a:p>
          <a:p>
            <a:pPr indent="0"/>
            <a:endParaRPr lang="en-US" dirty="0"/>
          </a:p>
          <a:p>
            <a:r>
              <a:rPr lang="en-US" dirty="0"/>
              <a:t>SetConnectionStatus(true);
</a:t>
            </a:r>
          </a:p>
          <a:p>
            <a:r>
              <a:rPr lang="en-US" err="1"/>
              <a:t>調用SetConnectionStatus方法，將連接狀態設置為true，這通常用於更新用戶界面，顯示連接成功的狀態</a:t>
            </a:r>
            <a:r>
              <a:rPr lang="en-US" dirty="0"/>
              <a:t>。</a:t>
            </a:r>
          </a:p>
          <a:p>
            <a:pPr marL="171450" indent="-171450">
              <a:buChar char="•"/>
            </a:pPr>
            <a:r>
              <a:rPr lang="en-US" b="1" err="1"/>
              <a:t>設置用戶消息</a:t>
            </a:r>
            <a:r>
              <a:rPr lang="en-US" dirty="0"/>
              <a:t>：</a:t>
            </a:r>
          </a:p>
          <a:p>
            <a:pPr indent="0"/>
            <a:endParaRPr lang="en-US" dirty="0"/>
          </a:p>
          <a:p>
            <a:r>
              <a:rPr lang="en-US" dirty="0"/>
              <a:t>User.Mes = "Join";
</a:t>
            </a:r>
          </a:p>
          <a:p>
            <a:r>
              <a:rPr lang="en-US" dirty="0"/>
              <a:t>設置User對象的消息內容為"Join"，</a:t>
            </a:r>
            <a:r>
              <a:rPr lang="en-US" err="1"/>
              <a:t>表示這是一條加入伺服器的消息</a:t>
            </a:r>
            <a:r>
              <a:rPr lang="en-US" dirty="0"/>
              <a:t>。</a:t>
            </a:r>
          </a:p>
          <a:p>
            <a:pPr marL="171450" indent="-171450">
              <a:buChar char="•"/>
            </a:pPr>
            <a:r>
              <a:rPr lang="en-US" b="1" err="1"/>
              <a:t>發送消息到伺服器</a:t>
            </a:r>
            <a:r>
              <a:rPr lang="en-US" dirty="0"/>
              <a:t>：</a:t>
            </a:r>
          </a:p>
          <a:p>
            <a:pPr indent="0"/>
            <a:endParaRPr lang="en-US" dirty="0"/>
          </a:p>
          <a:p>
            <a:r>
              <a:rPr lang="en-US" dirty="0"/>
              <a:t>SendToServer(User);
</a:t>
            </a:r>
          </a:p>
          <a:p>
            <a:r>
              <a:rPr lang="en-US" err="1"/>
              <a:t>調用SendToServer方法，將User對象發送到伺服器</a:t>
            </a:r>
            <a:r>
              <a:rPr lang="en-US" dirty="0"/>
              <a:t>。</a:t>
            </a:r>
          </a:p>
          <a:p>
            <a:pPr marL="171450" indent="-171450">
              <a:buChar char="•"/>
            </a:pPr>
            <a:r>
              <a:rPr lang="en-US" b="1" err="1"/>
              <a:t>更新UI訊息</a:t>
            </a:r>
            <a:r>
              <a:rPr lang="en-US" dirty="0"/>
              <a:t>：</a:t>
            </a:r>
          </a:p>
          <a:p>
            <a:pPr indent="0"/>
            <a:endParaRPr lang="en-US" dirty="0"/>
          </a:p>
          <a:p>
            <a:r>
              <a:rPr lang="en-US" dirty="0"/>
              <a:t>MainWindow.AppendMessage("Connected to server.");
</a:t>
            </a:r>
          </a:p>
          <a:p>
            <a:r>
              <a:rPr lang="en-US" err="1"/>
              <a:t>調用MainWindow.AppendMessage方法，向用戶界面添加一條消息，表示成功連接到伺服器</a:t>
            </a:r>
            <a:r>
              <a:rPr lang="en-US" dirty="0"/>
              <a:t>。</a:t>
            </a:r>
          </a:p>
          <a:p>
            <a:endParaRPr lang="en-US" dirty="0"/>
          </a:p>
          <a:p>
            <a:endParaRPr lang="en-US" dirty="0"/>
          </a:p>
          <a:p>
            <a:endParaRPr lang="en-US" dirty="0"/>
          </a:p>
          <a:p>
            <a:r>
              <a:rPr lang="zh-TW" altLang="en-US"/>
              <a:t>Client端不需要特地使用</a:t>
            </a:r>
            <a:r>
              <a:rPr lang="en-US" dirty="0"/>
              <a:t> bind() </a:t>
            </a:r>
            <a:r>
              <a:rPr lang="zh-TW" altLang="en-US"/>
              <a:t>函數來綁定套接字。這是因為當客戶端應用程序使用</a:t>
            </a:r>
            <a:r>
              <a:rPr lang="en-US" dirty="0"/>
              <a:t> connect() </a:t>
            </a:r>
            <a:r>
              <a:rPr lang="zh-TW" altLang="en-US"/>
              <a:t>函數與服務器建立連接時，操作系統會自動為客戶端選擇一個臨時的端口並綁定該端口</a:t>
            </a:r>
            <a:r>
              <a:rPr lang="en-US" dirty="0"/>
              <a:t>。</a:t>
            </a:r>
          </a:p>
          <a:p>
            <a:endParaRPr lang="en-US" altLang="zh-TW" dirty="0"/>
          </a:p>
        </p:txBody>
      </p:sp>
      <p:sp>
        <p:nvSpPr>
          <p:cNvPr id="198" name="Google Shape;198;g142b1a01ac7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967149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b1a01ac7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b1a01ac7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zh-TW" altLang="en-US"/>
              <a:t>各位同學，現在我們來看一下如何在伺服器端接收並處理來自Client端的消息。這段程式碼定義了一個名為</a:t>
            </a:r>
            <a:r>
              <a:rPr lang="en-US" dirty="0" err="1"/>
              <a:t>ReceiveMsg</a:t>
            </a:r>
            <a:r>
              <a:rPr lang="zh-TW" altLang="en-US"/>
              <a:t>的方法，用於處理與特定Client端的連接。</a:t>
            </a:r>
          </a:p>
          <a:p>
            <a:r>
              <a:rPr lang="zh-TW" altLang="en-US"/>
              <a:t>首先，讓我們看一下這個方法的定義</a:t>
            </a:r>
            <a:r>
              <a:rPr lang="en-US" dirty="0"/>
              <a:t>：</a:t>
            </a:r>
          </a:p>
          <a:p>
            <a:endParaRPr lang="en-US" dirty="0"/>
          </a:p>
          <a:p>
            <a:r>
              <a:rPr lang="en-US" dirty="0"/>
              <a:t>private void </a:t>
            </a:r>
            <a:r>
              <a:rPr lang="en-US" dirty="0" err="1"/>
              <a:t>ReceiveMsg</a:t>
            </a:r>
            <a:r>
              <a:rPr lang="en-US" dirty="0"/>
              <a:t>(Socket </a:t>
            </a:r>
            <a:r>
              <a:rPr lang="en-US" dirty="0" err="1"/>
              <a:t>clientSocket</a:t>
            </a:r>
            <a:r>
              <a:rPr lang="en-US" dirty="0"/>
              <a:t>, </a:t>
            </a:r>
            <a:r>
              <a:rPr lang="en-US" dirty="0" err="1"/>
              <a:t>ServerStatus</a:t>
            </a:r>
            <a:r>
              <a:rPr lang="en-US" dirty="0"/>
              <a:t> </a:t>
            </a:r>
            <a:r>
              <a:rPr lang="en-US" dirty="0" err="1"/>
              <a:t>curStatus</a:t>
            </a:r>
            <a:r>
              <a:rPr lang="en-US" dirty="0"/>
              <a:t>)</a:t>
            </a:r>
            <a:r>
              <a:rPr lang="en-US" altLang="zh-TW" dirty="0"/>
              <a:t>
</a:t>
            </a:r>
            <a:endParaRPr lang="zh-TW" dirty="0"/>
          </a:p>
          <a:p>
            <a:r>
              <a:rPr lang="zh-TW" altLang="en-US"/>
              <a:t>這個方法有兩個參數</a:t>
            </a:r>
            <a:r>
              <a:rPr lang="en-US" dirty="0"/>
              <a:t>：</a:t>
            </a:r>
            <a:r>
              <a:rPr lang="en-US" dirty="0" err="1"/>
              <a:t>clientSocket</a:t>
            </a:r>
            <a:r>
              <a:rPr lang="zh-TW" altLang="en-US"/>
              <a:t>是與Client端的連接</a:t>
            </a:r>
            <a:r>
              <a:rPr lang="en-US" dirty="0"/>
              <a:t>，</a:t>
            </a:r>
            <a:r>
              <a:rPr lang="en-US" dirty="0" err="1"/>
              <a:t>curStatus</a:t>
            </a:r>
            <a:r>
              <a:rPr lang="zh-TW" altLang="en-US"/>
              <a:t>是伺服器的狀態物件。</a:t>
            </a:r>
            <a:endParaRPr lang="zh-TW"/>
          </a:p>
          <a:p>
            <a:r>
              <a:rPr lang="zh-TW" altLang="en-US"/>
              <a:t>接下來，我們進入一個</a:t>
            </a:r>
            <a:r>
              <a:rPr lang="en-US" dirty="0"/>
              <a:t>try</a:t>
            </a:r>
            <a:r>
              <a:rPr lang="zh-TW" altLang="en-US"/>
              <a:t>區塊，這樣可以捕獲和處理任何可能的異常</a:t>
            </a:r>
            <a:r>
              <a:rPr lang="en-US" dirty="0"/>
              <a:t>：</a:t>
            </a:r>
          </a:p>
          <a:p>
            <a:endParaRPr lang="en-US" dirty="0"/>
          </a:p>
          <a:p>
            <a:r>
              <a:rPr lang="en-US" dirty="0"/>
              <a:t>try</a:t>
            </a:r>
            <a:r>
              <a:rPr lang="en-US" altLang="zh-TW" dirty="0"/>
              <a:t>
</a:t>
            </a:r>
            <a:endParaRPr lang="zh-TW" dirty="0"/>
          </a:p>
          <a:p>
            <a:r>
              <a:rPr lang="zh-TW" altLang="en-US"/>
              <a:t>在</a:t>
            </a:r>
            <a:r>
              <a:rPr lang="en-US" dirty="0"/>
              <a:t>try</a:t>
            </a:r>
            <a:r>
              <a:rPr lang="zh-TW" altLang="en-US"/>
              <a:t>區塊內部，我們使用一個</a:t>
            </a:r>
            <a:r>
              <a:rPr lang="en-US" dirty="0"/>
              <a:t>while</a:t>
            </a:r>
            <a:r>
              <a:rPr lang="zh-TW" altLang="en-US"/>
              <a:t>循環來持續接收消息</a:t>
            </a:r>
            <a:r>
              <a:rPr lang="en-US" dirty="0"/>
              <a:t>：</a:t>
            </a:r>
          </a:p>
          <a:p>
            <a:endParaRPr lang="en-US" dirty="0"/>
          </a:p>
          <a:p>
            <a:r>
              <a:rPr lang="en-US" dirty="0"/>
              <a:t>while (</a:t>
            </a:r>
            <a:r>
              <a:rPr lang="en-US" dirty="0" err="1"/>
              <a:t>clientSocket</a:t>
            </a:r>
            <a:r>
              <a:rPr lang="en-US" dirty="0"/>
              <a:t> != null &amp;&amp; </a:t>
            </a:r>
            <a:r>
              <a:rPr lang="en-US" dirty="0" err="1"/>
              <a:t>clientSocket.Connected</a:t>
            </a:r>
            <a:r>
              <a:rPr lang="en-US" dirty="0"/>
              <a:t>)</a:t>
            </a:r>
            <a:r>
              <a:rPr lang="en-US" altLang="zh-TW" dirty="0"/>
              <a:t>
</a:t>
            </a:r>
            <a:endParaRPr lang="zh-TW" dirty="0"/>
          </a:p>
          <a:p>
            <a:r>
              <a:rPr lang="zh-TW" altLang="en-US"/>
              <a:t>這個循環的條件是</a:t>
            </a:r>
            <a:r>
              <a:rPr lang="en-US" dirty="0" err="1"/>
              <a:t>clientSocket</a:t>
            </a:r>
            <a:r>
              <a:rPr lang="zh-TW" altLang="en-US"/>
              <a:t>不為空且連接狀態良好。這樣，我們可以確保只有在連接有效的情況下才會進行後續操作。</a:t>
            </a:r>
            <a:endParaRPr lang="zh-TW"/>
          </a:p>
          <a:p>
            <a:r>
              <a:rPr lang="zh-TW" altLang="en-US"/>
              <a:t>在循環內，我們首先輸出一條信息來表示正在等待數據</a:t>
            </a:r>
            <a:r>
              <a:rPr lang="en-US" dirty="0"/>
              <a:t>：</a:t>
            </a:r>
          </a:p>
          <a:p>
            <a:endParaRPr lang="en-US" dirty="0"/>
          </a:p>
          <a:p>
            <a:r>
              <a:rPr lang="en-US" dirty="0" err="1"/>
              <a:t>Console.WriteLine</a:t>
            </a:r>
            <a:r>
              <a:rPr lang="en-US" dirty="0"/>
              <a:t>("Waiting for data...");</a:t>
            </a:r>
            <a:r>
              <a:rPr lang="en-US" altLang="zh-TW" dirty="0"/>
              <a:t>
</a:t>
            </a:r>
            <a:endParaRPr lang="zh-TW" dirty="0"/>
          </a:p>
          <a:p>
            <a:r>
              <a:rPr lang="zh-TW" altLang="en-US"/>
              <a:t>然後，我們取得Client端的</a:t>
            </a:r>
            <a:r>
              <a:rPr lang="en-US" dirty="0"/>
              <a:t>IP</a:t>
            </a:r>
            <a:r>
              <a:rPr lang="zh-TW" altLang="en-US"/>
              <a:t>地址</a:t>
            </a:r>
            <a:r>
              <a:rPr lang="en-US" dirty="0"/>
              <a:t>：</a:t>
            </a:r>
          </a:p>
          <a:p>
            <a:endParaRPr lang="en-US" dirty="0"/>
          </a:p>
          <a:p>
            <a:r>
              <a:rPr lang="en-US" dirty="0"/>
              <a:t>string </a:t>
            </a:r>
            <a:r>
              <a:rPr lang="en-US" dirty="0" err="1"/>
              <a:t>clientIP</a:t>
            </a:r>
            <a:r>
              <a:rPr lang="en-US" dirty="0"/>
              <a:t> = ((</a:t>
            </a:r>
            <a:r>
              <a:rPr lang="en-US" dirty="0" err="1"/>
              <a:t>IPEndPoint</a:t>
            </a:r>
            <a:r>
              <a:rPr lang="en-US" dirty="0"/>
              <a:t>)</a:t>
            </a:r>
            <a:r>
              <a:rPr lang="en-US" dirty="0" err="1"/>
              <a:t>clientSocket.RemoteEndPoint</a:t>
            </a:r>
            <a:r>
              <a:rPr lang="en-US" dirty="0"/>
              <a:t>).</a:t>
            </a:r>
            <a:r>
              <a:rPr lang="en-US" dirty="0" err="1"/>
              <a:t>Address.ToString</a:t>
            </a:r>
            <a:r>
              <a:rPr lang="en-US" dirty="0"/>
              <a:t>();</a:t>
            </a:r>
            <a:r>
              <a:rPr lang="en-US" altLang="zh-TW" dirty="0"/>
              <a:t>
</a:t>
            </a:r>
            <a:endParaRPr lang="zh-TW" dirty="0"/>
          </a:p>
          <a:p>
            <a:r>
              <a:rPr lang="zh-TW" altLang="en-US"/>
              <a:t>這行程式碼通過</a:t>
            </a:r>
            <a:r>
              <a:rPr lang="en-US" dirty="0" err="1"/>
              <a:t>clientSocket</a:t>
            </a:r>
            <a:r>
              <a:rPr lang="zh-TW" altLang="en-US"/>
              <a:t>獲取Client端的</a:t>
            </a:r>
            <a:r>
              <a:rPr lang="en-US" dirty="0"/>
              <a:t>IP</a:t>
            </a:r>
            <a:r>
              <a:rPr lang="zh-TW" altLang="en-US"/>
              <a:t>地址，這樣我們可以識別是哪個Client端發來的消息。</a:t>
            </a:r>
            <a:endParaRPr lang="zh-TW"/>
          </a:p>
          <a:p>
            <a:r>
              <a:rPr lang="zh-TW" altLang="en-US"/>
              <a:t>接著，我們準備接收數據</a:t>
            </a:r>
            <a:r>
              <a:rPr lang="en-US" dirty="0"/>
              <a:t>：</a:t>
            </a:r>
          </a:p>
          <a:p>
            <a:endParaRPr lang="en-US" dirty="0"/>
          </a:p>
          <a:p>
            <a:r>
              <a:rPr lang="en-US" dirty="0"/>
              <a:t>byte[] result = new byte[clientSocket.Available];
int </a:t>
            </a:r>
            <a:r>
              <a:rPr lang="en-US" dirty="0" err="1"/>
              <a:t>receive_num</a:t>
            </a:r>
            <a:r>
              <a:rPr lang="en-US" dirty="0"/>
              <a:t> = </a:t>
            </a:r>
            <a:r>
              <a:rPr lang="en-US" dirty="0" err="1"/>
              <a:t>clientSocket.Receive</a:t>
            </a:r>
            <a:r>
              <a:rPr lang="en-US" dirty="0"/>
              <a:t>(result);</a:t>
            </a:r>
            <a:r>
              <a:rPr lang="en-US" altLang="zh-TW" dirty="0"/>
              <a:t>
</a:t>
            </a:r>
            <a:endParaRPr lang="zh-TW" dirty="0"/>
          </a:p>
          <a:p>
            <a:r>
              <a:rPr lang="zh-TW" altLang="en-US" dirty="0"/>
              <a:t>這兩行程式碼首先創建一個字節數組</a:t>
            </a:r>
            <a:r>
              <a:rPr lang="en-US" dirty="0"/>
              <a:t>result</a:t>
            </a:r>
            <a:r>
              <a:rPr lang="zh-TW" altLang="en-US" dirty="0"/>
              <a:t>來存儲接收到的數據，然後使用</a:t>
            </a:r>
            <a:r>
              <a:rPr lang="en-US" dirty="0"/>
              <a:t>Receive</a:t>
            </a:r>
            <a:r>
              <a:rPr lang="zh-TW" altLang="en-US" dirty="0"/>
              <a:t>方法從Client端接收數據，並返回接收到的字節數</a:t>
            </a:r>
            <a:r>
              <a:rPr lang="en-US" dirty="0"/>
              <a:t>receive_num</a:t>
            </a:r>
            <a:r>
              <a:rPr lang="zh-TW" altLang="en-US" dirty="0"/>
              <a:t>。</a:t>
            </a:r>
            <a:endParaRPr lang="zh-TW" dirty="0"/>
          </a:p>
          <a:p>
            <a:r>
              <a:rPr lang="zh-TW" altLang="en-US" dirty="0"/>
              <a:t>如果接收到的數據長度大於</a:t>
            </a:r>
            <a:r>
              <a:rPr lang="en-US" dirty="0"/>
              <a:t>0</a:t>
            </a:r>
            <a:r>
              <a:rPr lang="zh-TW" altLang="en-US" dirty="0"/>
              <a:t>，則進行後續處理</a:t>
            </a:r>
            <a:r>
              <a:rPr lang="en-US" dirty="0"/>
              <a:t>：</a:t>
            </a:r>
          </a:p>
          <a:p>
            <a:r>
              <a:rPr lang="en-US"/>
              <a:t>if (</a:t>
            </a:r>
            <a:r>
              <a:rPr lang="en-US" err="1"/>
              <a:t>receive_num</a:t>
            </a:r>
            <a:r>
              <a:rPr lang="en-US"/>
              <a:t> &gt; 0)</a:t>
            </a:r>
          </a:p>
          <a:p>
            <a:r>
              <a:rPr lang="en-US"/>
              <a:t>{</a:t>
            </a:r>
          </a:p>
          <a:p>
            <a:r>
              <a:rPr lang="en-US" dirty="0"/>
              <a:t>    string </a:t>
            </a:r>
            <a:r>
              <a:rPr lang="en-US" dirty="0" err="1"/>
              <a:t>receive_str</a:t>
            </a:r>
            <a:r>
              <a:rPr lang="en-US" dirty="0"/>
              <a:t> = </a:t>
            </a:r>
            <a:r>
              <a:rPr lang="en-US" dirty="0" err="1"/>
              <a:t>Encoding.ASCII.GetString</a:t>
            </a:r>
            <a:r>
              <a:rPr lang="en-US" dirty="0"/>
              <a:t>(result, 0, </a:t>
            </a:r>
            <a:r>
              <a:rPr lang="en-US" dirty="0" err="1"/>
              <a:t>receive_num</a:t>
            </a:r>
            <a:r>
              <a:rPr lang="en-US" dirty="0"/>
              <a:t>);</a:t>
            </a:r>
          </a:p>
          <a:p>
            <a:r>
              <a:rPr lang="en-US" dirty="0"/>
              <a:t>    </a:t>
            </a:r>
            <a:r>
              <a:rPr lang="en-US" dirty="0" err="1"/>
              <a:t>clientmes</a:t>
            </a:r>
            <a:r>
              <a:rPr lang="en-US" dirty="0"/>
              <a:t> = </a:t>
            </a:r>
            <a:r>
              <a:rPr lang="en-US" dirty="0" err="1"/>
              <a:t>JsonConvert.DeserializeObject</a:t>
            </a:r>
            <a:r>
              <a:rPr lang="en-US" dirty="0"/>
              <a:t>&lt;</a:t>
            </a:r>
            <a:r>
              <a:rPr lang="en-US" dirty="0" err="1"/>
              <a:t>SendData</a:t>
            </a:r>
            <a:r>
              <a:rPr lang="en-US" dirty="0"/>
              <a:t>&gt;(</a:t>
            </a:r>
            <a:r>
              <a:rPr lang="en-US" dirty="0" err="1"/>
              <a:t>receive_str</a:t>
            </a:r>
            <a:r>
              <a:rPr lang="en-US" dirty="0"/>
              <a:t>);</a:t>
            </a:r>
          </a:p>
          <a:p>
            <a:r>
              <a:rPr lang="en-US" dirty="0"/>
              <a:t> </a:t>
            </a:r>
          </a:p>
          <a:p>
            <a:r>
              <a:rPr lang="en-US" dirty="0"/>
              <a:t>    if (</a:t>
            </a:r>
            <a:r>
              <a:rPr lang="en-US" dirty="0" err="1"/>
              <a:t>clientmes</a:t>
            </a:r>
            <a:r>
              <a:rPr lang="en-US" dirty="0"/>
              <a:t> != null)</a:t>
            </a:r>
          </a:p>
          <a:p>
            <a:r>
              <a:rPr lang="en-US" dirty="0"/>
              <a:t>    {</a:t>
            </a:r>
          </a:p>
          <a:p>
            <a:r>
              <a:rPr lang="en-US" dirty="0"/>
              <a:t>        string Mes = </a:t>
            </a:r>
            <a:r>
              <a:rPr lang="en-US" dirty="0" err="1"/>
              <a:t>clientmes.Name</a:t>
            </a:r>
            <a:r>
              <a:rPr lang="en-US" dirty="0"/>
              <a:t> + ":" + </a:t>
            </a:r>
            <a:r>
              <a:rPr lang="en-US" dirty="0" err="1"/>
              <a:t>clientmes.Mes</a:t>
            </a:r>
            <a:r>
              <a:rPr lang="en-US" dirty="0"/>
              <a:t>;</a:t>
            </a:r>
          </a:p>
          <a:p>
            <a:r>
              <a:rPr lang="en-US" dirty="0"/>
              <a:t>        </a:t>
            </a:r>
            <a:r>
              <a:rPr lang="en-US" dirty="0" err="1"/>
              <a:t>AppendMessage</a:t>
            </a:r>
            <a:r>
              <a:rPr lang="en-US" dirty="0"/>
              <a:t>("{" + </a:t>
            </a:r>
            <a:r>
              <a:rPr lang="en-US" dirty="0" err="1"/>
              <a:t>clientIP</a:t>
            </a:r>
            <a:r>
              <a:rPr lang="en-US" dirty="0"/>
              <a:t> + "}" + Mes);</a:t>
            </a:r>
          </a:p>
          <a:p>
            <a:r>
              <a:rPr lang="en-US" dirty="0"/>
              <a:t>        </a:t>
            </a:r>
            <a:r>
              <a:rPr lang="en-US" dirty="0" err="1"/>
              <a:t>SendToAllClients</a:t>
            </a:r>
            <a:r>
              <a:rPr lang="en-US" dirty="0"/>
              <a:t>(</a:t>
            </a:r>
            <a:r>
              <a:rPr lang="en-US" dirty="0" err="1"/>
              <a:t>clientmes.Name</a:t>
            </a:r>
            <a:r>
              <a:rPr lang="en-US" dirty="0"/>
              <a:t>, </a:t>
            </a:r>
            <a:r>
              <a:rPr lang="en-US" dirty="0" err="1"/>
              <a:t>clientmes.Mes</a:t>
            </a:r>
            <a:r>
              <a:rPr lang="en-US" dirty="0"/>
              <a:t>);</a:t>
            </a:r>
          </a:p>
          <a:p>
            <a:r>
              <a:rPr lang="en-US" dirty="0"/>
              <a:t>        // Update UI or perform other operations with the received client data</a:t>
            </a:r>
          </a:p>
          <a:p>
            <a:r>
              <a:rPr lang="en-US" dirty="0"/>
              <a:t>    }</a:t>
            </a:r>
          </a:p>
          <a:p>
            <a:r>
              <a:rPr lang="en-US" dirty="0"/>
              <a:t>}</a:t>
            </a:r>
          </a:p>
          <a:p>
            <a:endParaRPr lang="en-US" dirty="0"/>
          </a:p>
          <a:p>
            <a:endParaRPr lang="en-US" dirty="0"/>
          </a:p>
          <a:p>
            <a:r>
              <a:rPr lang="en-US" err="1"/>
              <a:t>如果接收到的字節數大於</a:t>
            </a:r>
            <a:r>
              <a:rPr lang="en-US"/>
              <a:t> 0，將字節數組轉換為字符串。</a:t>
            </a:r>
            <a:endParaRPr lang="en-US" dirty="0"/>
          </a:p>
          <a:p>
            <a:r>
              <a:rPr lang="en-US" dirty="0" err="1"/>
              <a:t>使用</a:t>
            </a:r>
            <a:r>
              <a:rPr lang="en-US" dirty="0"/>
              <a:t> JSON </a:t>
            </a:r>
            <a:r>
              <a:rPr lang="en-US" dirty="0" err="1"/>
              <a:t>反序列化將字符串轉換為</a:t>
            </a:r>
            <a:r>
              <a:rPr lang="en-US" dirty="0"/>
              <a:t> </a:t>
            </a:r>
            <a:r>
              <a:rPr lang="en-US" dirty="0" err="1"/>
              <a:t>SendData</a:t>
            </a:r>
            <a:r>
              <a:rPr lang="en-US" dirty="0"/>
              <a:t> </a:t>
            </a:r>
            <a:r>
              <a:rPr lang="en-US" dirty="0" err="1"/>
              <a:t>物件</a:t>
            </a:r>
            <a:r>
              <a:rPr lang="en-US" dirty="0"/>
              <a:t>。</a:t>
            </a:r>
          </a:p>
          <a:p>
            <a:r>
              <a:rPr lang="en-US" dirty="0" err="1"/>
              <a:t>如果反序列化成功，將消息格式化並追加到消息列表中，並將消息發送給所有已連接的Client端</a:t>
            </a:r>
            <a:r>
              <a:rPr lang="en-US" dirty="0"/>
              <a:t>。</a:t>
            </a:r>
          </a:p>
          <a:p>
            <a:pPr marL="171450" indent="-171450">
              <a:buFont typeface="Arial"/>
              <a:buChar char="•"/>
            </a:pPr>
            <a:endParaRPr lang="en-US" dirty="0"/>
          </a:p>
          <a:p>
            <a:pPr marL="171450" indent="-171450">
              <a:buFont typeface="Arial,Sans-Serif"/>
              <a:buChar char="•"/>
            </a:pPr>
            <a:endParaRPr lang="en-US" altLang="zh-TW" dirty="0"/>
          </a:p>
        </p:txBody>
      </p:sp>
      <p:sp>
        <p:nvSpPr>
          <p:cNvPr id="206" name="Google Shape;206;g142b1a01ac7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b1a01ac7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42b1a01ac7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142b1a01ac7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hlinkClick r:id="rId3"/>
              </a:rPr>
              <a:t>https://www.cloudflare.com/zh-tw/learning/ddos/glossary/open-systems-interconnection-model-osi/</a:t>
            </a:r>
            <a:endParaRPr lang="zh-TW"/>
          </a:p>
          <a:p>
            <a:pPr marL="0" indent="0"/>
            <a:endParaRPr lang="en-US" dirty="0"/>
          </a:p>
          <a:p>
            <a:pPr marL="0" indent="0"/>
            <a:r>
              <a:rPr lang="en-US" dirty="0"/>
              <a:t>Socket</a:t>
            </a:r>
            <a:r>
              <a:rPr lang="en-US" altLang="zh-TW" dirty="0"/>
              <a:t> </a:t>
            </a:r>
            <a:r>
              <a:rPr lang="zh-TW" altLang="en-US"/>
              <a:t>是一種通信機制，主要用於網絡編程中，讓不同的設備或同一台設備上的不同程序之間能夠進行數據交換</a:t>
            </a:r>
            <a:r>
              <a:rPr lang="en-US" dirty="0"/>
              <a:t>。</a:t>
            </a:r>
          </a:p>
          <a:p>
            <a:pPr marL="0" indent="0"/>
            <a:r>
              <a:rPr lang="zh-TW" altLang="en-US"/>
              <a:t>最常見的是</a:t>
            </a:r>
            <a:r>
              <a:rPr lang="en-US" dirty="0"/>
              <a:t>Datagram socket</a:t>
            </a:r>
            <a:r>
              <a:rPr lang="en-US" altLang="zh-TW" dirty="0"/>
              <a:t> </a:t>
            </a:r>
            <a:r>
              <a:rPr lang="zh-TW" altLang="en-US"/>
              <a:t>和</a:t>
            </a:r>
            <a:r>
              <a:rPr lang="en-US" dirty="0"/>
              <a:t> Stream socket</a:t>
            </a:r>
            <a:r>
              <a:rPr lang="en-US" altLang="zh-TW" dirty="0"/>
              <a:t> </a:t>
            </a:r>
            <a:endParaRPr lang="zh-TW" altLang="en-US" dirty="0"/>
          </a:p>
        </p:txBody>
      </p:sp>
      <p:sp>
        <p:nvSpPr>
          <p:cNvPr id="164" name="Google Shape;16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b1a01ac7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42b1a01ac7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zh-TW" altLang="en-US"/>
              <a:t>這個方法名為</a:t>
            </a:r>
            <a:r>
              <a:rPr lang="en-US"/>
              <a:t>SendToAllClients</a:t>
            </a:r>
            <a:r>
              <a:rPr lang="zh-TW" altLang="en-US"/>
              <a:t>，它接受兩個參數：</a:t>
            </a:r>
            <a:r>
              <a:rPr lang="en-US"/>
              <a:t>name</a:t>
            </a:r>
            <a:r>
              <a:rPr lang="zh-TW" altLang="en-US"/>
              <a:t>和</a:t>
            </a:r>
            <a:r>
              <a:rPr lang="en-US"/>
              <a:t>mes</a:t>
            </a:r>
            <a:r>
              <a:rPr lang="zh-TW" altLang="en-US"/>
              <a:t>。這兩個參數分別表示發送者的名字和消息內容。這個方法的目的是將這條消息發送給所有已連接的Client端。</a:t>
            </a:r>
          </a:p>
          <a:p>
            <a:endParaRPr lang="en-US" dirty="0"/>
          </a:p>
          <a:p>
            <a:r>
              <a:rPr lang="en-US" dirty="0"/>
              <a:t>private</a:t>
            </a:r>
            <a:r>
              <a:rPr lang="en-US" altLang="zh-TW" dirty="0"/>
              <a:t> </a:t>
            </a:r>
            <a:r>
              <a:rPr lang="en-US" dirty="0"/>
              <a:t>void</a:t>
            </a:r>
            <a:r>
              <a:rPr lang="en-US" altLang="zh-TW" dirty="0"/>
              <a:t> </a:t>
            </a:r>
            <a:r>
              <a:rPr lang="en-US" dirty="0"/>
              <a:t>SendToAllClients(string</a:t>
            </a:r>
            <a:r>
              <a:rPr lang="en-US" altLang="zh-TW" dirty="0"/>
              <a:t> </a:t>
            </a:r>
            <a:r>
              <a:rPr lang="en-US" dirty="0"/>
              <a:t>name,</a:t>
            </a:r>
            <a:r>
              <a:rPr lang="en-US" altLang="zh-TW" dirty="0"/>
              <a:t> </a:t>
            </a:r>
            <a:r>
              <a:rPr lang="en-US" dirty="0"/>
              <a:t>string</a:t>
            </a:r>
            <a:r>
              <a:rPr lang="en-US" altLang="zh-TW" dirty="0"/>
              <a:t> </a:t>
            </a:r>
            <a:r>
              <a:rPr lang="en-US" dirty="0"/>
              <a:t>mes)</a:t>
            </a:r>
            <a:r>
              <a:rPr lang="en-US" altLang="zh-TW" dirty="0"/>
              <a:t>
</a:t>
            </a:r>
            <a:r>
              <a:rPr lang="en-US" dirty="0"/>
              <a:t>{</a:t>
            </a:r>
            <a:r>
              <a:rPr lang="en-US" altLang="zh-TW" dirty="0"/>
              <a:t>
    </a:t>
            </a:r>
            <a:r>
              <a:rPr lang="en-US" dirty="0"/>
              <a:t>SendData</a:t>
            </a:r>
            <a:r>
              <a:rPr lang="en-US" altLang="zh-TW" dirty="0"/>
              <a:t> </a:t>
            </a:r>
            <a:r>
              <a:rPr lang="en-US" dirty="0"/>
              <a:t>sendDataObj</a:t>
            </a:r>
            <a:r>
              <a:rPr lang="en-US" altLang="zh-TW" dirty="0"/>
              <a:t> </a:t>
            </a:r>
            <a:r>
              <a:rPr lang="en-US" dirty="0"/>
              <a:t>=</a:t>
            </a:r>
            <a:r>
              <a:rPr lang="en-US" altLang="zh-TW" dirty="0"/>
              <a:t> </a:t>
            </a:r>
            <a:r>
              <a:rPr lang="en-US" dirty="0"/>
              <a:t>new</a:t>
            </a:r>
            <a:r>
              <a:rPr lang="en-US" altLang="zh-TW" dirty="0"/>
              <a:t> </a:t>
            </a:r>
            <a:r>
              <a:rPr lang="en-US" dirty="0"/>
              <a:t>SendData</a:t>
            </a:r>
            <a:r>
              <a:rPr lang="en-US" altLang="zh-TW" dirty="0"/>
              <a:t>
    </a:t>
            </a:r>
            <a:r>
              <a:rPr lang="en-US" dirty="0"/>
              <a:t>{</a:t>
            </a:r>
            <a:r>
              <a:rPr lang="en-US" altLang="zh-TW" dirty="0"/>
              <a:t>
        </a:t>
            </a:r>
            <a:r>
              <a:rPr lang="en-US" dirty="0"/>
              <a:t>Name</a:t>
            </a:r>
            <a:r>
              <a:rPr lang="en-US" altLang="zh-TW" dirty="0"/>
              <a:t> </a:t>
            </a:r>
            <a:r>
              <a:rPr lang="en-US" dirty="0"/>
              <a:t>=</a:t>
            </a:r>
            <a:r>
              <a:rPr lang="en-US" altLang="zh-TW" dirty="0"/>
              <a:t> </a:t>
            </a:r>
            <a:r>
              <a:rPr lang="en-US" dirty="0"/>
              <a:t>name,</a:t>
            </a:r>
            <a:r>
              <a:rPr lang="en-US" altLang="zh-TW" dirty="0"/>
              <a:t>
        </a:t>
            </a:r>
            <a:r>
              <a:rPr lang="en-US" dirty="0"/>
              <a:t>Mes</a:t>
            </a:r>
            <a:r>
              <a:rPr lang="en-US" altLang="zh-TW" dirty="0"/>
              <a:t> </a:t>
            </a:r>
            <a:r>
              <a:rPr lang="en-US" dirty="0"/>
              <a:t>=</a:t>
            </a:r>
            <a:r>
              <a:rPr lang="en-US" altLang="zh-TW" dirty="0"/>
              <a:t> </a:t>
            </a:r>
            <a:r>
              <a:rPr lang="en-US" dirty="0"/>
              <a:t>mes</a:t>
            </a:r>
            <a:r>
              <a:rPr lang="en-US" altLang="zh-TW" dirty="0"/>
              <a:t>
    </a:t>
            </a:r>
            <a:r>
              <a:rPr lang="en-US"/>
              <a:t>};</a:t>
            </a:r>
            <a:r>
              <a:rPr lang="en-US" altLang="zh-TW" dirty="0"/>
              <a:t>
</a:t>
            </a:r>
          </a:p>
          <a:p>
            <a:r>
              <a:rPr lang="zh-TW" altLang="en-US" dirty="0"/>
              <a:t>首先，我們創建了一個</a:t>
            </a:r>
            <a:r>
              <a:rPr lang="en-US" dirty="0"/>
              <a:t>SendData</a:t>
            </a:r>
            <a:r>
              <a:rPr lang="zh-TW" altLang="en-US" dirty="0"/>
              <a:t>物件</a:t>
            </a:r>
            <a:r>
              <a:rPr lang="en-US" dirty="0"/>
              <a:t>sendDataObj</a:t>
            </a:r>
            <a:r>
              <a:rPr lang="zh-TW" altLang="en-US" dirty="0"/>
              <a:t>，並將發送者的名字和消息內容賦值給這個物件的</a:t>
            </a:r>
            <a:r>
              <a:rPr lang="en-US" dirty="0"/>
              <a:t>Name</a:t>
            </a:r>
            <a:r>
              <a:rPr lang="zh-TW" altLang="en-US" dirty="0"/>
              <a:t>和</a:t>
            </a:r>
            <a:r>
              <a:rPr lang="en-US" dirty="0"/>
              <a:t>Mes</a:t>
            </a:r>
            <a:r>
              <a:rPr lang="zh-TW" altLang="en-US" dirty="0"/>
              <a:t>屬性。</a:t>
            </a:r>
          </a:p>
          <a:p>
            <a:endParaRPr lang="en-US" dirty="0"/>
          </a:p>
          <a:p>
            <a:r>
              <a:rPr lang="en-US" altLang="zh-TW" dirty="0"/>
              <a:t>   </a:t>
            </a:r>
            <a:r>
              <a:rPr lang="en-US" dirty="0"/>
              <a:t>foreach</a:t>
            </a:r>
            <a:r>
              <a:rPr lang="en-US" altLang="zh-TW" dirty="0"/>
              <a:t> </a:t>
            </a:r>
            <a:r>
              <a:rPr lang="en-US" dirty="0"/>
              <a:t>(Socket</a:t>
            </a:r>
            <a:r>
              <a:rPr lang="en-US" altLang="zh-TW" dirty="0"/>
              <a:t> </a:t>
            </a:r>
            <a:r>
              <a:rPr lang="en-US" dirty="0"/>
              <a:t>clientSocket</a:t>
            </a:r>
            <a:r>
              <a:rPr lang="en-US" altLang="zh-TW" dirty="0"/>
              <a:t> </a:t>
            </a:r>
            <a:r>
              <a:rPr lang="en-US" dirty="0"/>
              <a:t>in</a:t>
            </a:r>
            <a:r>
              <a:rPr lang="en-US" altLang="zh-TW" dirty="0"/>
              <a:t> </a:t>
            </a:r>
            <a:r>
              <a:rPr lang="en-US" dirty="0"/>
              <a:t>curStatus.ConnectedClients)</a:t>
            </a:r>
            <a:r>
              <a:rPr lang="en-US" altLang="zh-TW" dirty="0"/>
              <a:t>
    </a:t>
            </a:r>
            <a:r>
              <a:rPr lang="en-US" dirty="0"/>
              <a:t>{</a:t>
            </a:r>
            <a:r>
              <a:rPr lang="en-US" altLang="zh-TW" dirty="0"/>
              <a:t>
        </a:t>
            </a:r>
            <a:r>
              <a:rPr lang="en-US" dirty="0"/>
              <a:t>try</a:t>
            </a:r>
            <a:r>
              <a:rPr lang="en-US" altLang="zh-TW" dirty="0"/>
              <a:t>
        </a:t>
            </a:r>
            <a:r>
              <a:rPr lang="en-US" dirty="0"/>
              <a:t>{</a:t>
            </a:r>
            <a:r>
              <a:rPr lang="en-US" altLang="zh-TW" dirty="0"/>
              <a:t>
            </a:t>
            </a:r>
            <a:r>
              <a:rPr lang="en-US" dirty="0"/>
              <a:t>string</a:t>
            </a:r>
            <a:r>
              <a:rPr lang="en-US" altLang="zh-TW" dirty="0"/>
              <a:t> </a:t>
            </a:r>
            <a:r>
              <a:rPr lang="en-US" dirty="0"/>
              <a:t>jsonData</a:t>
            </a:r>
            <a:r>
              <a:rPr lang="en-US" altLang="zh-TW" dirty="0"/>
              <a:t> </a:t>
            </a:r>
            <a:r>
              <a:rPr lang="en-US" dirty="0"/>
              <a:t>=</a:t>
            </a:r>
            <a:r>
              <a:rPr lang="en-US" altLang="zh-TW" dirty="0"/>
              <a:t> </a:t>
            </a:r>
            <a:r>
              <a:rPr lang="en-US" dirty="0"/>
              <a:t>JsonConvert.SerializeObject(sendDataObj);</a:t>
            </a:r>
            <a:r>
              <a:rPr lang="en-US" altLang="zh-TW" dirty="0"/>
              <a:t>
            </a:t>
            </a:r>
            <a:r>
              <a:rPr lang="en-US" dirty="0"/>
              <a:t>byte[]</a:t>
            </a:r>
            <a:r>
              <a:rPr lang="en-US" altLang="zh-TW" dirty="0"/>
              <a:t> </a:t>
            </a:r>
            <a:r>
              <a:rPr lang="en-US" dirty="0"/>
              <a:t>sendData</a:t>
            </a:r>
            <a:r>
              <a:rPr lang="en-US" altLang="zh-TW" dirty="0"/>
              <a:t> </a:t>
            </a:r>
            <a:r>
              <a:rPr lang="en-US" dirty="0"/>
              <a:t>=</a:t>
            </a:r>
            <a:r>
              <a:rPr lang="en-US" altLang="zh-TW" dirty="0"/>
              <a:t> </a:t>
            </a:r>
            <a:r>
              <a:rPr lang="en-US" dirty="0"/>
              <a:t>Encoding.ASCII.GetBytes(jsonData);</a:t>
            </a:r>
            <a:r>
              <a:rPr lang="en-US" altLang="zh-TW" dirty="0"/>
              <a:t>
            </a:t>
            </a:r>
            <a:r>
              <a:rPr lang="en-US" dirty="0"/>
              <a:t>clientSocket.Send(sendData);</a:t>
            </a:r>
            <a:r>
              <a:rPr lang="en-US" altLang="zh-TW" dirty="0"/>
              <a:t>
        </a:t>
            </a:r>
            <a:r>
              <a:rPr lang="en-US" dirty="0"/>
              <a:t>}</a:t>
            </a:r>
            <a:r>
              <a:rPr lang="en-US" altLang="zh-TW" dirty="0"/>
              <a:t>
        </a:t>
            </a:r>
            <a:r>
              <a:rPr lang="en-US" dirty="0"/>
              <a:t>catch</a:t>
            </a:r>
            <a:r>
              <a:rPr lang="en-US" altLang="zh-TW" dirty="0"/>
              <a:t> </a:t>
            </a:r>
            <a:r>
              <a:rPr lang="en-US" dirty="0"/>
              <a:t>(Exception</a:t>
            </a:r>
            <a:r>
              <a:rPr lang="en-US" altLang="zh-TW" dirty="0"/>
              <a:t> </a:t>
            </a:r>
            <a:r>
              <a:rPr lang="en-US" dirty="0"/>
              <a:t>ex)</a:t>
            </a:r>
            <a:r>
              <a:rPr lang="en-US" altLang="zh-TW" dirty="0"/>
              <a:t>
        </a:t>
            </a:r>
            <a:r>
              <a:rPr lang="en-US" dirty="0"/>
              <a:t>{</a:t>
            </a:r>
            <a:r>
              <a:rPr lang="en-US" altLang="zh-TW" dirty="0"/>
              <a:t>
            </a:t>
            </a:r>
            <a:r>
              <a:rPr lang="en-US" dirty="0"/>
              <a:t>Console.WriteLine("Error</a:t>
            </a:r>
            <a:r>
              <a:rPr lang="en-US" altLang="zh-TW" dirty="0"/>
              <a:t> </a:t>
            </a:r>
            <a:r>
              <a:rPr lang="en-US" dirty="0"/>
              <a:t>sending</a:t>
            </a:r>
            <a:r>
              <a:rPr lang="en-US" altLang="zh-TW" dirty="0"/>
              <a:t> </a:t>
            </a:r>
            <a:r>
              <a:rPr lang="en-US" dirty="0"/>
              <a:t>message</a:t>
            </a:r>
            <a:r>
              <a:rPr lang="en-US" altLang="zh-TW" dirty="0"/>
              <a:t> </a:t>
            </a:r>
            <a:r>
              <a:rPr lang="en-US" dirty="0"/>
              <a:t>to</a:t>
            </a:r>
            <a:r>
              <a:rPr lang="en-US" altLang="zh-TW" dirty="0"/>
              <a:t> </a:t>
            </a:r>
            <a:r>
              <a:rPr lang="en-US" dirty="0"/>
              <a:t>client:</a:t>
            </a:r>
            <a:r>
              <a:rPr lang="en-US" altLang="zh-TW" dirty="0"/>
              <a:t> </a:t>
            </a:r>
            <a:r>
              <a:rPr lang="en-US" dirty="0"/>
              <a:t>"</a:t>
            </a:r>
            <a:r>
              <a:rPr lang="en-US" altLang="zh-TW" dirty="0"/>
              <a:t> </a:t>
            </a:r>
            <a:r>
              <a:rPr lang="en-US" dirty="0"/>
              <a:t>+</a:t>
            </a:r>
            <a:r>
              <a:rPr lang="en-US" altLang="zh-TW" dirty="0"/>
              <a:t> </a:t>
            </a:r>
            <a:r>
              <a:rPr lang="en-US" dirty="0"/>
              <a:t>ex.Message);</a:t>
            </a:r>
            <a:r>
              <a:rPr lang="en-US" altLang="zh-TW" dirty="0"/>
              <a:t>
        </a:t>
            </a:r>
            <a:r>
              <a:rPr lang="en-US" dirty="0"/>
              <a:t>}</a:t>
            </a:r>
            <a:r>
              <a:rPr lang="en-US" altLang="zh-TW" dirty="0"/>
              <a:t>
    </a:t>
            </a:r>
            <a:r>
              <a:rPr lang="en-US" dirty="0"/>
              <a:t>}</a:t>
            </a:r>
            <a:r>
              <a:rPr lang="en-US" altLang="zh-TW" dirty="0"/>
              <a:t>
</a:t>
            </a:r>
            <a:r>
              <a:rPr lang="en-US"/>
              <a:t>}</a:t>
            </a:r>
            <a:r>
              <a:rPr lang="en-US" altLang="zh-TW" dirty="0"/>
              <a:t>
</a:t>
            </a:r>
          </a:p>
          <a:p>
            <a:r>
              <a:rPr lang="zh-TW" altLang="en-US" dirty="0"/>
              <a:t>接下來，我們使用</a:t>
            </a:r>
            <a:r>
              <a:rPr lang="en-US" dirty="0"/>
              <a:t>foreach</a:t>
            </a:r>
            <a:r>
              <a:rPr lang="zh-TW" altLang="en-US" dirty="0"/>
              <a:t>循環遍歷所有已連接的Client端，這些Client端存儲在</a:t>
            </a:r>
            <a:r>
              <a:rPr lang="en-US" dirty="0"/>
              <a:t>curStatus.ConnectedClients</a:t>
            </a:r>
            <a:r>
              <a:rPr lang="zh-TW" altLang="en-US" dirty="0"/>
              <a:t>集合中。</a:t>
            </a:r>
          </a:p>
          <a:p>
            <a:r>
              <a:rPr lang="zh-TW" altLang="en-US" err="1"/>
              <a:t>在</a:t>
            </a:r>
            <a:r>
              <a:rPr lang="en-US" err="1"/>
              <a:t>foreach</a:t>
            </a:r>
            <a:r>
              <a:rPr lang="zh-TW" altLang="en-US" err="1"/>
              <a:t>循環中，我們進行以下操作</a:t>
            </a:r>
            <a:r>
              <a:rPr lang="zh-TW" altLang="en-US" dirty="0"/>
              <a:t>：</a:t>
            </a:r>
          </a:p>
          <a:p>
            <a:pPr marL="171450" indent="-171450">
              <a:buChar char="•"/>
            </a:pPr>
            <a:r>
              <a:rPr lang="zh-TW" altLang="en-US" b="1" err="1"/>
              <a:t>序列化數據</a:t>
            </a:r>
            <a:r>
              <a:rPr lang="zh-TW" altLang="en-US" dirty="0"/>
              <a:t>：</a:t>
            </a:r>
          </a:p>
          <a:p>
            <a:pPr indent="0"/>
            <a:endParaRPr lang="en-US" dirty="0"/>
          </a:p>
          <a:p>
            <a:r>
              <a:rPr lang="en-US" dirty="0"/>
              <a:t>string </a:t>
            </a:r>
            <a:r>
              <a:rPr lang="en-US" dirty="0" err="1"/>
              <a:t>jsonData</a:t>
            </a:r>
            <a:r>
              <a:rPr lang="en-US" dirty="0"/>
              <a:t> = </a:t>
            </a:r>
            <a:r>
              <a:rPr lang="en-US" dirty="0" err="1"/>
              <a:t>JsonConvert.SerializeObject</a:t>
            </a:r>
            <a:r>
              <a:rPr lang="en-US" dirty="0"/>
              <a:t>(</a:t>
            </a:r>
            <a:r>
              <a:rPr lang="en-US" dirty="0" err="1"/>
              <a:t>sendDataObj</a:t>
            </a:r>
            <a:r>
              <a:rPr lang="en-US" dirty="0"/>
              <a:t>);</a:t>
            </a:r>
            <a:r>
              <a:rPr lang="en-US" altLang="zh-TW" dirty="0"/>
              <a:t>
</a:t>
            </a:r>
            <a:endParaRPr lang="zh-TW" dirty="0"/>
          </a:p>
          <a:p>
            <a:r>
              <a:rPr lang="zh-TW" altLang="en-US" dirty="0"/>
              <a:t>這行程式碼使用</a:t>
            </a:r>
            <a:r>
              <a:rPr lang="en-US" dirty="0"/>
              <a:t>JsonConvert.SerializeObject</a:t>
            </a:r>
            <a:r>
              <a:rPr lang="zh-TW" altLang="en-US" dirty="0"/>
              <a:t>方法將</a:t>
            </a:r>
            <a:r>
              <a:rPr lang="en-US" dirty="0"/>
              <a:t>sendDataObj</a:t>
            </a:r>
            <a:r>
              <a:rPr lang="zh-TW" altLang="en-US" dirty="0"/>
              <a:t>物件序列化為</a:t>
            </a:r>
            <a:r>
              <a:rPr lang="en-US" dirty="0"/>
              <a:t>JSON</a:t>
            </a:r>
            <a:r>
              <a:rPr lang="zh-TW" altLang="en-US" dirty="0"/>
              <a:t>格式的字串。這樣做的目的是將物件轉換為一個可以在網絡上傳輸的格式。</a:t>
            </a:r>
            <a:endParaRPr lang="zh-TW" dirty="0"/>
          </a:p>
          <a:p>
            <a:pPr marL="171450" indent="-171450">
              <a:buChar char="•"/>
            </a:pPr>
            <a:r>
              <a:rPr lang="zh-TW" altLang="en-US" b="1"/>
              <a:t>轉換為字節數組</a:t>
            </a:r>
            <a:r>
              <a:rPr lang="en-US" dirty="0"/>
              <a:t>：</a:t>
            </a:r>
          </a:p>
          <a:p>
            <a:pPr indent="0"/>
            <a:endParaRPr lang="en-US" dirty="0"/>
          </a:p>
          <a:p>
            <a:r>
              <a:rPr lang="en-US" dirty="0"/>
              <a:t>byte[] </a:t>
            </a:r>
            <a:r>
              <a:rPr lang="en-US" dirty="0" err="1"/>
              <a:t>sendData</a:t>
            </a:r>
            <a:r>
              <a:rPr lang="en-US" dirty="0"/>
              <a:t> = </a:t>
            </a:r>
            <a:r>
              <a:rPr lang="en-US" dirty="0" err="1"/>
              <a:t>Encoding.ASCII.GetBytes</a:t>
            </a:r>
            <a:r>
              <a:rPr lang="en-US" dirty="0"/>
              <a:t>(</a:t>
            </a:r>
            <a:r>
              <a:rPr lang="en-US" dirty="0" err="1"/>
              <a:t>jsonData</a:t>
            </a:r>
            <a:r>
              <a:rPr lang="en-US" dirty="0"/>
              <a:t>);</a:t>
            </a:r>
            <a:r>
              <a:rPr lang="en-US" altLang="zh-TW" dirty="0"/>
              <a:t>
</a:t>
            </a:r>
            <a:endParaRPr lang="zh-TW" dirty="0"/>
          </a:p>
          <a:p>
            <a:r>
              <a:rPr lang="zh-TW" altLang="en-US"/>
              <a:t>將</a:t>
            </a:r>
            <a:r>
              <a:rPr lang="en-US" dirty="0"/>
              <a:t>JSON</a:t>
            </a:r>
            <a:r>
              <a:rPr lang="zh-TW" altLang="en-US"/>
              <a:t>字串轉換為字節數組，以便通過網絡傳輸。</a:t>
            </a:r>
            <a:endParaRPr lang="zh-TW"/>
          </a:p>
          <a:p>
            <a:pPr marL="171450" indent="-171450">
              <a:buChar char="•"/>
            </a:pPr>
            <a:r>
              <a:rPr lang="zh-TW" altLang="en-US" b="1"/>
              <a:t>發送數據</a:t>
            </a:r>
            <a:r>
              <a:rPr lang="en-US" dirty="0"/>
              <a:t>：</a:t>
            </a:r>
          </a:p>
          <a:p>
            <a:pPr indent="0"/>
            <a:endParaRPr lang="en-US" dirty="0"/>
          </a:p>
          <a:p>
            <a:r>
              <a:rPr lang="en-US" dirty="0" err="1"/>
              <a:t>clientSocket.Send</a:t>
            </a:r>
            <a:r>
              <a:rPr lang="en-US" dirty="0"/>
              <a:t>(</a:t>
            </a:r>
            <a:r>
              <a:rPr lang="en-US" dirty="0" err="1"/>
              <a:t>sendData</a:t>
            </a:r>
            <a:r>
              <a:rPr lang="en-US" dirty="0"/>
              <a:t>);</a:t>
            </a:r>
            <a:r>
              <a:rPr lang="en-US" altLang="zh-TW" dirty="0"/>
              <a:t>
</a:t>
            </a:r>
            <a:endParaRPr lang="zh-TW" dirty="0"/>
          </a:p>
          <a:p>
            <a:r>
              <a:rPr lang="zh-TW" altLang="en-US"/>
              <a:t>使用</a:t>
            </a:r>
            <a:r>
              <a:rPr lang="en-US" dirty="0" err="1"/>
              <a:t>clientSocket.Send</a:t>
            </a:r>
            <a:r>
              <a:rPr lang="zh-TW" altLang="en-US"/>
              <a:t>方法將字節數組發送給當前遍歷到的Client端。</a:t>
            </a:r>
            <a:endParaRPr lang="zh-TW"/>
          </a:p>
          <a:p>
            <a:pPr marL="171450" indent="-171450">
              <a:buChar char="•"/>
            </a:pPr>
            <a:r>
              <a:rPr lang="zh-TW" altLang="en-US" b="1"/>
              <a:t>異常處理</a:t>
            </a:r>
            <a:r>
              <a:rPr lang="en-US" dirty="0"/>
              <a:t>：</a:t>
            </a:r>
          </a:p>
          <a:p>
            <a:pPr indent="0"/>
            <a:endParaRPr lang="en-US" dirty="0"/>
          </a:p>
          <a:p>
            <a:r>
              <a:rPr lang="en-US" dirty="0"/>
              <a:t>catch (Exception ex)
{
    Console.WriteLine("Error sending message to client: " + ex.Message);
}</a:t>
            </a:r>
            <a:r>
              <a:rPr lang="en-US" altLang="zh-TW" dirty="0"/>
              <a:t>
</a:t>
            </a:r>
            <a:endParaRPr lang="zh-TW" dirty="0"/>
          </a:p>
          <a:p>
            <a:r>
              <a:rPr lang="zh-TW" altLang="en-US"/>
              <a:t>如果在發送數據過程中發生異常，我們捕獲這個異常並輸出錯誤信息。這樣可以幫助我們排除錯誤和進行調試。</a:t>
            </a:r>
            <a:endParaRPr lang="zh-TW"/>
          </a:p>
          <a:p>
            <a:endParaRPr lang="zh-TW"/>
          </a:p>
          <a:p>
            <a:endParaRPr lang="zh-TW"/>
          </a:p>
          <a:p>
            <a:r>
              <a:rPr lang="zh-TW" altLang="en-US" dirty="0"/>
              <a:t>總結來說，這個方法的作用是將一條消息廣播給所有已連接的Client端。它首先將消息封裝在一個</a:t>
            </a:r>
            <a:r>
              <a:rPr lang="en-US" dirty="0"/>
              <a:t>SendData</a:t>
            </a:r>
            <a:r>
              <a:rPr lang="zh-TW" altLang="en-US" dirty="0"/>
              <a:t>物件中，然後序列化這個物件，將其轉換為字節數組，並通過網絡將字節數組發送給每一個Client端。如果在這個過程中出現錯誤，我們會記錄下來以便進行調試和修復。</a:t>
            </a:r>
            <a:endParaRPr lang="zh-TW" dirty="0"/>
          </a:p>
        </p:txBody>
      </p:sp>
      <p:sp>
        <p:nvSpPr>
          <p:cNvPr id="214" name="Google Shape;214;g142b1a01ac7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extLst>
      <p:ext uri="{BB962C8B-B14F-4D97-AF65-F5344CB8AC3E}">
        <p14:creationId xmlns:p14="http://schemas.microsoft.com/office/powerpoint/2010/main" val="386130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b1a01ac7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b1a01ac7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42b1a01ac7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42b1a01ac7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42b1a01ac7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142b1a01ac7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a:t>寫法不只有投影片中，大家可以按照自己的方法撰寫，也鼓勵大家配合ChatGPT或其他AI工具撰寫程式，有人核問題也歡迎隨時私訊我</a:t>
            </a:r>
            <a:endParaRPr lang="zh-TW" altLang="en-US" dirty="0"/>
          </a:p>
        </p:txBody>
      </p:sp>
      <p:sp>
        <p:nvSpPr>
          <p:cNvPr id="263" name="Google Shape;2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719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r>
              <a:rPr lang="zh-TW"/>
              <a:t>我們使用</a:t>
            </a:r>
            <a:r>
              <a:rPr lang="en-US" altLang="zh-TW" dirty="0"/>
              <a:t>Stream </a:t>
            </a:r>
            <a:r>
              <a:rPr lang="en-US" altLang="zh-TW" err="1"/>
              <a:t>Socket主要原因包含它的可靠性，TCP</a:t>
            </a:r>
            <a:r>
              <a:rPr lang="zh-TW" altLang="en-US"/>
              <a:t> 協議保證數據包的順序傳遞和完整性，以及它</a:t>
            </a:r>
            <a:r>
              <a:rPr lang="zh-TW"/>
              <a:t>允許雙向同時發送和接收數據</a:t>
            </a:r>
          </a:p>
          <a:p>
            <a:pPr marL="0" indent="0"/>
            <a:endParaRPr lang="zh-TW" altLang="en-US" dirty="0"/>
          </a:p>
          <a:p>
            <a:pPr marL="0" indent="0"/>
            <a:r>
              <a:rPr lang="zh-TW" altLang="en-US"/>
              <a:t>那我們要學習Socket最主要的目的是在接下來的課程中，我們會透過使用Socket來做為</a:t>
            </a:r>
            <a:r>
              <a:rPr lang="zh-TW"/>
              <a:t>作為手機/平板與Zenbo機器人之間的溝通機制</a:t>
            </a:r>
            <a:r>
              <a:rPr lang="zh-TW" altLang="en-US"/>
              <a:t>。</a:t>
            </a:r>
            <a:endParaRPr lang="zh-TW" altLang="en-US" dirty="0"/>
          </a:p>
        </p:txBody>
      </p:sp>
      <p:sp>
        <p:nvSpPr>
          <p:cNvPr id="170" name="Google Shape;1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endParaRPr lang="zh-TW" dirty="0"/>
          </a:p>
        </p:txBody>
      </p:sp>
      <p:sp>
        <p:nvSpPr>
          <p:cNvPr id="170" name="Google Shape;1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732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endParaRPr lang="zh-TW" dirty="0"/>
          </a:p>
        </p:txBody>
      </p:sp>
      <p:sp>
        <p:nvSpPr>
          <p:cNvPr id="170" name="Google Shape;1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413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endParaRPr lang="zh-TW" dirty="0"/>
          </a:p>
        </p:txBody>
      </p:sp>
      <p:sp>
        <p:nvSpPr>
          <p:cNvPr id="170" name="Google Shape;1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013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endParaRPr lang="zh-TW" dirty="0"/>
          </a:p>
        </p:txBody>
      </p:sp>
      <p:sp>
        <p:nvSpPr>
          <p:cNvPr id="170" name="Google Shape;1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011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endParaRPr lang="zh-TW" dirty="0"/>
          </a:p>
        </p:txBody>
      </p:sp>
      <p:sp>
        <p:nvSpPr>
          <p:cNvPr id="170" name="Google Shape;1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742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endParaRPr lang="zh-TW" dirty="0"/>
          </a:p>
        </p:txBody>
      </p:sp>
      <p:sp>
        <p:nvSpPr>
          <p:cNvPr id="170" name="Google Shape;1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16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239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907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9682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481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2865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9592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287722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988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0677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466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53913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59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593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593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22662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8/1/2024</a:t>
            </a:fld>
            <a:endParaRPr lang="en-US" dirty="0"/>
          </a:p>
        </p:txBody>
      </p:sp>
    </p:spTree>
    <p:extLst>
      <p:ext uri="{BB962C8B-B14F-4D97-AF65-F5344CB8AC3E}">
        <p14:creationId xmlns:p14="http://schemas.microsoft.com/office/powerpoint/2010/main" val="214344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654947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snien.idv.tw/Internet_WebBook/chap8/8-1%20Socket%20%E7%B0%A1%E4%BB%8B.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ideo" Target="https://www.youtube.com/embed/2eeS1-ZUiOQ?feature=oembed" TargetMode="External"/><Relationship Id="rId5" Type="http://schemas.openxmlformats.org/officeDocument/2006/relationships/image" Target="../media/image28.jpeg"/><Relationship Id="rId4" Type="http://schemas.openxmlformats.org/officeDocument/2006/relationships/hyperlink" Target="https://youtu.be/2eeS1-ZUiOQ"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800"/>
              <a:buFont typeface="Twentieth Century"/>
              <a:buNone/>
            </a:pPr>
            <a:r>
              <a:rPr lang="en-US" cap="none" dirty="0"/>
              <a:t>C# Socket</a:t>
            </a:r>
            <a:endParaRPr dirty="0"/>
          </a:p>
        </p:txBody>
      </p:sp>
      <p:sp>
        <p:nvSpPr>
          <p:cNvPr id="160" name="Google Shape;160;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SzPts val="2200"/>
              <a:buNone/>
            </a:pPr>
            <a:r>
              <a:rPr lang="en-US" altLang="zh-TW" dirty="0">
                <a:ea typeface="微軟正黑體"/>
              </a:rPr>
              <a:t>2024/8</a:t>
            </a:r>
            <a:r>
              <a:rPr lang="en-US" dirty="0"/>
              <a:t>/</a:t>
            </a:r>
            <a:r>
              <a:rPr lang="en-US" altLang="zh-TW" dirty="0">
                <a:ea typeface="微軟正黑體"/>
              </a:rPr>
              <a:t>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7" name="Google Shape;172;p3">
            <a:extLst>
              <a:ext uri="{FF2B5EF4-FFF2-40B4-BE49-F238E27FC236}">
                <a16:creationId xmlns:a16="http://schemas.microsoft.com/office/drawing/2014/main" id="{5A3121CF-6201-30D1-8388-9BB336103F8F}"/>
              </a:ext>
            </a:extLst>
          </p:cNvPr>
          <p:cNvSpPr txBox="1">
            <a:spLocks noGrp="1"/>
          </p:cNvSpPr>
          <p:nvPr>
            <p:ph type="title"/>
          </p:nvPr>
        </p:nvSpPr>
        <p:spPr>
          <a:xfrm>
            <a:off x="677334" y="-134257"/>
            <a:ext cx="8596668" cy="1320800"/>
          </a:xfrm>
          <a:prstGeom prst="rect">
            <a:avLst/>
          </a:prstGeom>
          <a:noFill/>
          <a:ln>
            <a:noFill/>
          </a:ln>
        </p:spPr>
        <p:txBody>
          <a:bodyPr spcFirstLastPara="1" wrap="square" lIns="91425" tIns="45700" rIns="91425" bIns="45700" anchor="ctr" anchorCtr="0">
            <a:normAutofit/>
          </a:bodyPr>
          <a:lstStyle/>
          <a:p>
            <a:pPr algn="ctr">
              <a:lnSpc>
                <a:spcPct val="90000"/>
              </a:lnSpc>
              <a:spcBef>
                <a:spcPts val="0"/>
              </a:spcBef>
            </a:pPr>
            <a:r>
              <a:rPr lang="en-US" sz="4000" dirty="0">
                <a:solidFill>
                  <a:srgbClr val="5FCBEF"/>
                </a:solidFill>
                <a:latin typeface="Trebuchet MS"/>
                <a:cs typeface="Arial"/>
              </a:rPr>
              <a:t>Exercise</a:t>
            </a:r>
            <a:endParaRPr lang="zh-TW" sz="4000" dirty="0"/>
          </a:p>
        </p:txBody>
      </p:sp>
      <p:sp>
        <p:nvSpPr>
          <p:cNvPr id="3" name="Google Shape;179;p4">
            <a:extLst>
              <a:ext uri="{FF2B5EF4-FFF2-40B4-BE49-F238E27FC236}">
                <a16:creationId xmlns:a16="http://schemas.microsoft.com/office/drawing/2014/main" id="{04C39E94-6726-ED7C-1A2A-39E4DB95B074}"/>
              </a:ext>
            </a:extLst>
          </p:cNvPr>
          <p:cNvSpPr txBox="1">
            <a:spLocks noGrp="1"/>
          </p:cNvSpPr>
          <p:nvPr>
            <p:ph idx="1"/>
          </p:nvPr>
        </p:nvSpPr>
        <p:spPr>
          <a:xfrm>
            <a:off x="1234035" y="1030228"/>
            <a:ext cx="6960719" cy="673845"/>
          </a:xfrm>
          <a:prstGeom prst="rect">
            <a:avLst/>
          </a:prstGeom>
          <a:noFill/>
          <a:ln>
            <a:noFill/>
          </a:ln>
        </p:spPr>
        <p:txBody>
          <a:bodyPr spcFirstLastPara="1" vert="horz" wrap="square" lIns="91425" tIns="45700" rIns="91425" bIns="45700" rtlCol="0" anchor="t" anchorCtr="0">
            <a:noAutofit/>
          </a:bodyPr>
          <a:lstStyle/>
          <a:p>
            <a:pPr marL="0" lvl="0" indent="0" algn="l" rtl="0">
              <a:lnSpc>
                <a:spcPct val="120000"/>
              </a:lnSpc>
              <a:spcBef>
                <a:spcPts val="0"/>
              </a:spcBef>
              <a:spcAft>
                <a:spcPts val="0"/>
              </a:spcAft>
              <a:buSzPct val="100000"/>
              <a:buNone/>
            </a:pPr>
            <a:r>
              <a:rPr lang="zh-TW" altLang="en-US">
                <a:solidFill>
                  <a:srgbClr val="FF0000"/>
                </a:solidFill>
                <a:ea typeface="微軟正黑體"/>
              </a:rPr>
              <a:t>按下Button後，</a:t>
            </a:r>
            <a:r>
              <a:rPr lang="en-US" err="1">
                <a:solidFill>
                  <a:srgbClr val="FF0000"/>
                </a:solidFill>
              </a:rPr>
              <a:t>TextBox</a:t>
            </a:r>
            <a:r>
              <a:rPr lang="zh-TW" altLang="en-US">
                <a:solidFill>
                  <a:srgbClr val="FF0000"/>
                </a:solidFill>
                <a:ea typeface="微軟正黑體"/>
              </a:rPr>
              <a:t>輸入內容顯示在Label中</a:t>
            </a:r>
            <a:endParaRPr lang="en-US" dirty="0">
              <a:solidFill>
                <a:srgbClr val="FF0000"/>
              </a:solidFill>
            </a:endParaRPr>
          </a:p>
        </p:txBody>
      </p:sp>
      <p:pic>
        <p:nvPicPr>
          <p:cNvPr id="5" name="圖片 4" descr="一張含有 文字, 螢幕擷取畫面, 陳列, 字型 的圖片&#10;&#10;自動產生的描述">
            <a:extLst>
              <a:ext uri="{FF2B5EF4-FFF2-40B4-BE49-F238E27FC236}">
                <a16:creationId xmlns:a16="http://schemas.microsoft.com/office/drawing/2014/main" id="{99843E3F-A923-E639-5280-68228F7069A6}"/>
              </a:ext>
            </a:extLst>
          </p:cNvPr>
          <p:cNvPicPr>
            <a:picLocks noChangeAspect="1"/>
          </p:cNvPicPr>
          <p:nvPr/>
        </p:nvPicPr>
        <p:blipFill>
          <a:blip r:embed="rId3"/>
          <a:stretch>
            <a:fillRect/>
          </a:stretch>
        </p:blipFill>
        <p:spPr>
          <a:xfrm>
            <a:off x="1236456" y="1521377"/>
            <a:ext cx="8592655" cy="4764985"/>
          </a:xfrm>
          <a:prstGeom prst="rect">
            <a:avLst/>
          </a:prstGeom>
        </p:spPr>
      </p:pic>
      <p:sp>
        <p:nvSpPr>
          <p:cNvPr id="6" name="箭號: 弧形右彎 5">
            <a:extLst>
              <a:ext uri="{FF2B5EF4-FFF2-40B4-BE49-F238E27FC236}">
                <a16:creationId xmlns:a16="http://schemas.microsoft.com/office/drawing/2014/main" id="{3F7FFFDF-44BD-65D7-CA22-C99C79B0AB1C}"/>
              </a:ext>
            </a:extLst>
          </p:cNvPr>
          <p:cNvSpPr/>
          <p:nvPr/>
        </p:nvSpPr>
        <p:spPr>
          <a:xfrm>
            <a:off x="1849314" y="2732641"/>
            <a:ext cx="648706" cy="1413290"/>
          </a:xfrm>
          <a:prstGeom prst="curved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400201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a:spLocks noGrp="1"/>
          </p:cNvSpPr>
          <p:nvPr>
            <p:ph type="title"/>
          </p:nvPr>
        </p:nvSpPr>
        <p:spPr>
          <a:xfrm>
            <a:off x="913149" y="174633"/>
            <a:ext cx="10364451" cy="10849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cap="none" dirty="0"/>
              <a:t>How Socket Work</a:t>
            </a:r>
            <a:endParaRPr dirty="0"/>
          </a:p>
        </p:txBody>
      </p:sp>
      <p:sp>
        <p:nvSpPr>
          <p:cNvPr id="179" name="Google Shape;179;p4"/>
          <p:cNvSpPr txBox="1">
            <a:spLocks noGrp="1"/>
          </p:cNvSpPr>
          <p:nvPr>
            <p:ph idx="1"/>
          </p:nvPr>
        </p:nvSpPr>
        <p:spPr>
          <a:xfrm>
            <a:off x="913774" y="1041271"/>
            <a:ext cx="6960719" cy="5069149"/>
          </a:xfrm>
          <a:prstGeom prst="rect">
            <a:avLst/>
          </a:prstGeom>
          <a:noFill/>
          <a:ln>
            <a:noFill/>
          </a:ln>
        </p:spPr>
        <p:txBody>
          <a:bodyPr spcFirstLastPara="1" vert="horz" wrap="square" lIns="91425" tIns="45700" rIns="91425" bIns="45700" rtlCol="0" anchor="t" anchorCtr="0">
            <a:noAutofit/>
          </a:bodyPr>
          <a:lstStyle/>
          <a:p>
            <a:pPr marL="457200" lvl="0" indent="-457200" algn="l" rtl="0">
              <a:lnSpc>
                <a:spcPct val="120000"/>
              </a:lnSpc>
              <a:spcBef>
                <a:spcPts val="0"/>
              </a:spcBef>
              <a:spcAft>
                <a:spcPts val="0"/>
              </a:spcAft>
              <a:buSzPct val="100000"/>
              <a:buFont typeface="Twentieth Century"/>
              <a:buAutoNum type="arabicPeriod"/>
            </a:pPr>
            <a:r>
              <a:rPr lang="en-US" cap="none" dirty="0"/>
              <a:t>The socket() API creates an endpoint for communications and returns a socket descriptor that represents the endpoint.</a:t>
            </a:r>
            <a:endParaRPr lang="zh-TW" altLang="en-US">
              <a:ea typeface="微軟正黑體"/>
            </a:endParaRPr>
          </a:p>
          <a:p>
            <a:pPr marL="457200" lvl="0" indent="-457200" algn="l" rtl="0">
              <a:lnSpc>
                <a:spcPct val="120000"/>
              </a:lnSpc>
              <a:spcBef>
                <a:spcPts val="1000"/>
              </a:spcBef>
              <a:spcAft>
                <a:spcPts val="0"/>
              </a:spcAft>
              <a:buSzPct val="100000"/>
              <a:buFont typeface="Twentieth Century"/>
              <a:buAutoNum type="arabicPeriod"/>
            </a:pPr>
            <a:r>
              <a:rPr lang="en-US" cap="none" dirty="0"/>
              <a:t>When an application has a socket descriptor, it can bind a unique name to the socket. Servers must bind a name to be accessible from the network.</a:t>
            </a:r>
            <a:endParaRPr/>
          </a:p>
          <a:p>
            <a:pPr marL="457200" lvl="0" indent="-457200" algn="l" rtl="0">
              <a:lnSpc>
                <a:spcPct val="120000"/>
              </a:lnSpc>
              <a:spcBef>
                <a:spcPts val="1000"/>
              </a:spcBef>
              <a:spcAft>
                <a:spcPts val="0"/>
              </a:spcAft>
              <a:buSzPct val="100000"/>
              <a:buFont typeface="Twentieth Century"/>
              <a:buAutoNum type="arabicPeriod"/>
            </a:pPr>
            <a:r>
              <a:rPr lang="en-US" cap="none" dirty="0"/>
              <a:t>The listen() </a:t>
            </a:r>
            <a:r>
              <a:rPr lang="en-US" cap="none" err="1"/>
              <a:t>api</a:t>
            </a:r>
            <a:r>
              <a:rPr lang="en-US" cap="none" dirty="0"/>
              <a:t> accept client connection requests.</a:t>
            </a:r>
            <a:endParaRPr/>
          </a:p>
          <a:p>
            <a:pPr marL="457200" lvl="0" indent="-457200" algn="l" rtl="0">
              <a:lnSpc>
                <a:spcPct val="120000"/>
              </a:lnSpc>
              <a:spcBef>
                <a:spcPts val="1000"/>
              </a:spcBef>
              <a:spcAft>
                <a:spcPts val="0"/>
              </a:spcAft>
              <a:buSzPct val="100000"/>
              <a:buFont typeface="Twentieth Century"/>
              <a:buAutoNum type="arabicPeriod"/>
            </a:pPr>
            <a:r>
              <a:rPr lang="en-US" cap="none" dirty="0"/>
              <a:t>Client uses a connect() </a:t>
            </a:r>
            <a:r>
              <a:rPr lang="en-US" cap="none" err="1"/>
              <a:t>api</a:t>
            </a:r>
            <a:r>
              <a:rPr lang="en-US" cap="none" dirty="0"/>
              <a:t> on a stream socket to establish a connection to the server.</a:t>
            </a:r>
            <a:endParaRPr/>
          </a:p>
          <a:p>
            <a:pPr marL="457200" lvl="0" indent="-457200" algn="l" rtl="0">
              <a:lnSpc>
                <a:spcPct val="120000"/>
              </a:lnSpc>
              <a:spcBef>
                <a:spcPts val="1000"/>
              </a:spcBef>
              <a:spcAft>
                <a:spcPts val="0"/>
              </a:spcAft>
              <a:buSzPct val="100000"/>
              <a:buFont typeface="Twentieth Century"/>
              <a:buAutoNum type="arabicPeriod"/>
            </a:pPr>
            <a:r>
              <a:rPr lang="en-US" cap="none" dirty="0"/>
              <a:t>Server use the accept() </a:t>
            </a:r>
            <a:r>
              <a:rPr lang="en-US" cap="none" err="1"/>
              <a:t>api</a:t>
            </a:r>
            <a:r>
              <a:rPr lang="en-US" cap="none" dirty="0"/>
              <a:t> to accept a client connection request.</a:t>
            </a:r>
            <a:endParaRPr/>
          </a:p>
          <a:p>
            <a:pPr marL="457200" lvl="0" indent="-457200" algn="l" rtl="0">
              <a:lnSpc>
                <a:spcPct val="120000"/>
              </a:lnSpc>
              <a:spcBef>
                <a:spcPts val="1000"/>
              </a:spcBef>
              <a:spcAft>
                <a:spcPts val="0"/>
              </a:spcAft>
              <a:buSzPct val="100000"/>
              <a:buFont typeface="Twentieth Century"/>
              <a:buAutoNum type="arabicPeriod"/>
            </a:pPr>
            <a:r>
              <a:rPr lang="en-US" cap="none" dirty="0"/>
              <a:t>When a connection is established between stream sockets, you can use any of the socket </a:t>
            </a:r>
            <a:r>
              <a:rPr lang="en-US" cap="none" err="1"/>
              <a:t>api</a:t>
            </a:r>
            <a:r>
              <a:rPr lang="en-US" cap="none" dirty="0"/>
              <a:t> data transfer </a:t>
            </a:r>
            <a:r>
              <a:rPr lang="en-US" cap="none" err="1"/>
              <a:t>apis</a:t>
            </a:r>
            <a:r>
              <a:rPr lang="en-US" cap="none" dirty="0"/>
              <a:t>.</a:t>
            </a:r>
            <a:endParaRPr/>
          </a:p>
          <a:p>
            <a:pPr marL="457200" lvl="0" indent="-457200" algn="l" rtl="0">
              <a:lnSpc>
                <a:spcPct val="120000"/>
              </a:lnSpc>
              <a:spcBef>
                <a:spcPts val="1000"/>
              </a:spcBef>
              <a:spcAft>
                <a:spcPts val="0"/>
              </a:spcAft>
              <a:buSzPct val="100000"/>
              <a:buFont typeface="Twentieth Century"/>
              <a:buAutoNum type="arabicPeriod"/>
            </a:pPr>
            <a:r>
              <a:rPr lang="en-US" cap="none" dirty="0"/>
              <a:t>When a server or client wants to stop operations, it issues a close() </a:t>
            </a:r>
            <a:r>
              <a:rPr lang="en-US" cap="none" err="1"/>
              <a:t>api</a:t>
            </a:r>
            <a:r>
              <a:rPr lang="en-US" cap="none" dirty="0"/>
              <a:t> to release any system resources acquired by the socket.</a:t>
            </a:r>
            <a:endParaRPr dirty="0"/>
          </a:p>
        </p:txBody>
      </p:sp>
      <p:pic>
        <p:nvPicPr>
          <p:cNvPr id="180" name="Google Shape;180;p4" descr="The two endpoints establish a connection, and bring the client and server together."/>
          <p:cNvPicPr preferRelativeResize="0"/>
          <p:nvPr/>
        </p:nvPicPr>
        <p:blipFill rotWithShape="1">
          <a:blip r:embed="rId3">
            <a:alphaModFix/>
          </a:blip>
          <a:srcRect/>
          <a:stretch/>
        </p:blipFill>
        <p:spPr>
          <a:xfrm>
            <a:off x="7866499" y="1057038"/>
            <a:ext cx="4195087" cy="53892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a:spLocks noGrp="1"/>
          </p:cNvSpPr>
          <p:nvPr>
            <p:ph type="title"/>
          </p:nvPr>
        </p:nvSpPr>
        <p:spPr>
          <a:xfrm>
            <a:off x="913149" y="174633"/>
            <a:ext cx="10364451" cy="1084962"/>
          </a:xfrm>
          <a:prstGeom prst="rect">
            <a:avLst/>
          </a:prstGeom>
          <a:noFill/>
          <a:ln>
            <a:noFill/>
          </a:ln>
        </p:spPr>
        <p:txBody>
          <a:bodyPr spcFirstLastPara="1" wrap="square" lIns="91425" tIns="45700" rIns="91425" bIns="45700" anchor="ctr" anchorCtr="0">
            <a:normAutofit/>
          </a:bodyPr>
          <a:lstStyle/>
          <a:p>
            <a:pPr algn="ctr">
              <a:lnSpc>
                <a:spcPct val="90000"/>
              </a:lnSpc>
              <a:spcBef>
                <a:spcPts val="0"/>
              </a:spcBef>
              <a:buClr>
                <a:schemeClr val="dk1"/>
              </a:buClr>
              <a:buSzPts val="3600"/>
            </a:pPr>
            <a:r>
              <a:rPr lang="en-US" dirty="0"/>
              <a:t>Json Format</a:t>
            </a:r>
            <a:endParaRPr lang="zh-TW" altLang="en-US" dirty="0">
              <a:ea typeface="微軟正黑體"/>
            </a:endParaRPr>
          </a:p>
        </p:txBody>
      </p:sp>
      <p:sp>
        <p:nvSpPr>
          <p:cNvPr id="179" name="Google Shape;179;p4"/>
          <p:cNvSpPr txBox="1">
            <a:spLocks noGrp="1"/>
          </p:cNvSpPr>
          <p:nvPr>
            <p:ph idx="1"/>
          </p:nvPr>
        </p:nvSpPr>
        <p:spPr>
          <a:xfrm>
            <a:off x="843590" y="1271876"/>
            <a:ext cx="9938534" cy="1419571"/>
          </a:xfrm>
          <a:prstGeom prst="rect">
            <a:avLst/>
          </a:prstGeom>
          <a:noFill/>
          <a:ln>
            <a:noFill/>
          </a:ln>
        </p:spPr>
        <p:txBody>
          <a:bodyPr spcFirstLastPara="1" vert="horz" wrap="square" lIns="91425" tIns="45700" rIns="91425" bIns="45700" rtlCol="0" anchor="t" anchorCtr="0">
            <a:noAutofit/>
          </a:bodyPr>
          <a:lstStyle/>
          <a:p>
            <a:pPr>
              <a:buFont typeface="Wingdings 3"/>
              <a:buChar char=""/>
            </a:pPr>
            <a:r>
              <a:rPr lang="zh-TW" altLang="en-US" b="1">
                <a:ea typeface="+mn-lt"/>
                <a:cs typeface="+mn-lt"/>
              </a:rPr>
              <a:t>簡單易懂</a:t>
            </a:r>
            <a:r>
              <a:rPr lang="en-US" dirty="0">
                <a:ea typeface="+mn-lt"/>
                <a:cs typeface="+mn-lt"/>
              </a:rPr>
              <a:t>：JSON </a:t>
            </a:r>
            <a:r>
              <a:rPr lang="zh-TW" altLang="en-US">
                <a:ea typeface="+mn-lt"/>
                <a:cs typeface="+mn-lt"/>
              </a:rPr>
              <a:t>使用鍵值對的形式來表示數據，結構清晰，容易理解。</a:t>
            </a:r>
            <a:endParaRPr lang="en-US">
              <a:ea typeface="+mn-lt"/>
              <a:cs typeface="+mn-lt"/>
            </a:endParaRPr>
          </a:p>
          <a:p>
            <a:pPr>
              <a:buFont typeface="Wingdings 3"/>
              <a:buChar char=""/>
            </a:pPr>
            <a:r>
              <a:rPr lang="zh-TW" altLang="en-US" b="1">
                <a:ea typeface="+mn-lt"/>
                <a:cs typeface="+mn-lt"/>
              </a:rPr>
              <a:t>輕量級</a:t>
            </a:r>
            <a:r>
              <a:rPr lang="zh-TW" altLang="en-US">
                <a:ea typeface="+mn-lt"/>
                <a:cs typeface="+mn-lt"/>
              </a:rPr>
              <a:t>：相比於</a:t>
            </a:r>
            <a:r>
              <a:rPr lang="en-US" dirty="0">
                <a:ea typeface="+mn-lt"/>
                <a:cs typeface="+mn-lt"/>
              </a:rPr>
              <a:t> XML </a:t>
            </a:r>
            <a:r>
              <a:rPr lang="zh-TW" altLang="en-US">
                <a:ea typeface="+mn-lt"/>
                <a:cs typeface="+mn-lt"/>
              </a:rPr>
              <a:t>等其他格式</a:t>
            </a:r>
            <a:r>
              <a:rPr lang="en-US" dirty="0">
                <a:ea typeface="+mn-lt"/>
                <a:cs typeface="+mn-lt"/>
              </a:rPr>
              <a:t>，JSON </a:t>
            </a:r>
            <a:r>
              <a:rPr lang="zh-TW" altLang="en-US">
                <a:ea typeface="+mn-lt"/>
                <a:cs typeface="+mn-lt"/>
              </a:rPr>
              <a:t>更加簡潔，數據量更小。</a:t>
            </a:r>
            <a:endParaRPr lang="en-US">
              <a:ea typeface="+mn-lt"/>
              <a:cs typeface="+mn-lt"/>
            </a:endParaRPr>
          </a:p>
          <a:p>
            <a:pPr>
              <a:buFont typeface="Wingdings 3"/>
              <a:buChar char=""/>
            </a:pPr>
            <a:r>
              <a:rPr lang="zh-TW" altLang="en-US" b="1">
                <a:ea typeface="+mn-lt"/>
                <a:cs typeface="+mn-lt"/>
              </a:rPr>
              <a:t>跨平台</a:t>
            </a:r>
            <a:r>
              <a:rPr lang="en-US" dirty="0">
                <a:ea typeface="+mn-lt"/>
                <a:cs typeface="+mn-lt"/>
              </a:rPr>
              <a:t>：JSON </a:t>
            </a:r>
            <a:r>
              <a:rPr lang="zh-TW" altLang="en-US">
                <a:ea typeface="+mn-lt"/>
                <a:cs typeface="+mn-lt"/>
              </a:rPr>
              <a:t>與多種程式語言兼容，包括</a:t>
            </a:r>
            <a:r>
              <a:rPr lang="en-US" dirty="0">
                <a:ea typeface="+mn-lt"/>
                <a:cs typeface="+mn-lt"/>
              </a:rPr>
              <a:t> </a:t>
            </a:r>
            <a:r>
              <a:rPr lang="en-US" dirty="0" err="1">
                <a:ea typeface="+mn-lt"/>
                <a:cs typeface="+mn-lt"/>
              </a:rPr>
              <a:t>JavaScript、Python、Java、C</a:t>
            </a:r>
            <a:r>
              <a:rPr lang="en-US" dirty="0">
                <a:ea typeface="+mn-lt"/>
                <a:cs typeface="+mn-lt"/>
              </a:rPr>
              <a:t># </a:t>
            </a:r>
            <a:r>
              <a:rPr lang="zh-TW" altLang="en-US">
                <a:ea typeface="+mn-lt"/>
                <a:cs typeface="+mn-lt"/>
              </a:rPr>
              <a:t>等</a:t>
            </a:r>
            <a:r>
              <a:rPr lang="en-US" dirty="0">
                <a:ea typeface="+mn-lt"/>
                <a:cs typeface="+mn-lt"/>
              </a:rPr>
              <a:t>。</a:t>
            </a:r>
          </a:p>
          <a:p>
            <a:pPr marL="0" lvl="0" indent="0" algn="l">
              <a:lnSpc>
                <a:spcPct val="120000"/>
              </a:lnSpc>
              <a:spcBef>
                <a:spcPts val="0"/>
              </a:spcBef>
              <a:spcAft>
                <a:spcPts val="0"/>
              </a:spcAft>
              <a:buFont typeface="Twentieth Century"/>
              <a:buNone/>
            </a:pPr>
            <a:endParaRPr lang="en-US" dirty="0"/>
          </a:p>
        </p:txBody>
      </p:sp>
      <p:sp>
        <p:nvSpPr>
          <p:cNvPr id="6" name="Google Shape;179;p4">
            <a:extLst>
              <a:ext uri="{FF2B5EF4-FFF2-40B4-BE49-F238E27FC236}">
                <a16:creationId xmlns:a16="http://schemas.microsoft.com/office/drawing/2014/main" id="{58CD8551-B714-19FA-C84F-6FB92D8A097D}"/>
              </a:ext>
            </a:extLst>
          </p:cNvPr>
          <p:cNvSpPr txBox="1">
            <a:spLocks/>
          </p:cNvSpPr>
          <p:nvPr/>
        </p:nvSpPr>
        <p:spPr>
          <a:xfrm>
            <a:off x="845596" y="3349328"/>
            <a:ext cx="9938534" cy="1419571"/>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TW" b="1" dirty="0">
                <a:ea typeface="+mn-lt"/>
                <a:cs typeface="+mn-lt"/>
              </a:rPr>
              <a:t>1. </a:t>
            </a:r>
            <a:r>
              <a:rPr lang="zh-TW" b="1">
                <a:ea typeface="+mn-lt"/>
                <a:cs typeface="+mn-lt"/>
              </a:rPr>
              <a:t>對象（Object）</a:t>
            </a:r>
            <a:r>
              <a:rPr lang="zh-TW" altLang="en-US">
                <a:ea typeface="+mn-lt"/>
                <a:cs typeface="+mn-lt"/>
              </a:rPr>
              <a:t>：</a:t>
            </a:r>
            <a:endParaRPr lang="zh-TW"/>
          </a:p>
          <a:p>
            <a:r>
              <a:rPr lang="zh-TW">
                <a:ea typeface="+mn-lt"/>
                <a:cs typeface="+mn-lt"/>
              </a:rPr>
              <a:t>用大</a:t>
            </a:r>
            <a:r>
              <a:rPr lang="zh-TW" altLang="en-US">
                <a:ea typeface="+mn-lt"/>
                <a:cs typeface="+mn-lt"/>
              </a:rPr>
              <a:t>括號 </a:t>
            </a:r>
            <a:r>
              <a:rPr lang="en-US" altLang="zh-TW" dirty="0">
                <a:latin typeface="Consolas"/>
                <a:ea typeface="+mn-lt"/>
                <a:cs typeface="+mn-lt"/>
              </a:rPr>
              <a:t>{}</a:t>
            </a:r>
            <a:r>
              <a:rPr lang="zh-TW">
                <a:ea typeface="+mn-lt"/>
                <a:cs typeface="+mn-lt"/>
              </a:rPr>
              <a:t> 包圍</a:t>
            </a:r>
            <a:endParaRPr lang="zh-TW"/>
          </a:p>
          <a:p>
            <a:r>
              <a:rPr lang="zh-TW">
                <a:ea typeface="+mn-lt"/>
                <a:cs typeface="+mn-lt"/>
              </a:rPr>
              <a:t>由鍵值對</a:t>
            </a:r>
            <a:r>
              <a:rPr lang="zh-TW" altLang="en-US">
                <a:ea typeface="+mn-lt"/>
                <a:cs typeface="+mn-lt"/>
              </a:rPr>
              <a:t>組成</a:t>
            </a:r>
            <a:r>
              <a:rPr lang="zh-TW">
                <a:ea typeface="+mn-lt"/>
                <a:cs typeface="+mn-lt"/>
              </a:rPr>
              <a:t>，每個鍵值對使用冒號 </a:t>
            </a:r>
            <a:r>
              <a:rPr lang="zh-TW">
                <a:latin typeface="Consolas"/>
                <a:ea typeface="+mn-lt"/>
                <a:cs typeface="+mn-lt"/>
              </a:rPr>
              <a:t>:</a:t>
            </a:r>
            <a:r>
              <a:rPr lang="zh-TW">
                <a:ea typeface="+mn-lt"/>
                <a:cs typeface="+mn-lt"/>
              </a:rPr>
              <a:t> 分隔，</a:t>
            </a:r>
            <a:r>
              <a:rPr lang="zh-TW" altLang="en-US">
                <a:ea typeface="+mn-lt"/>
                <a:cs typeface="+mn-lt"/>
              </a:rPr>
              <a:t>鍵和值之間用</a:t>
            </a:r>
            <a:r>
              <a:rPr lang="zh-TW">
                <a:ea typeface="+mn-lt"/>
                <a:cs typeface="+mn-lt"/>
              </a:rPr>
              <a:t>逗號 </a:t>
            </a:r>
            <a:r>
              <a:rPr lang="zh-TW">
                <a:latin typeface="Consolas"/>
                <a:ea typeface="+mn-lt"/>
                <a:cs typeface="+mn-lt"/>
              </a:rPr>
              <a:t>,</a:t>
            </a:r>
            <a:r>
              <a:rPr lang="zh-TW">
                <a:ea typeface="+mn-lt"/>
                <a:cs typeface="+mn-lt"/>
              </a:rPr>
              <a:t> 分隔</a:t>
            </a:r>
            <a:endParaRPr lang="en-US"/>
          </a:p>
          <a:p>
            <a:r>
              <a:rPr lang="zh-TW">
                <a:ea typeface="+mn-lt"/>
                <a:cs typeface="+mn-lt"/>
              </a:rPr>
              <a:t>鍵是字符</a:t>
            </a:r>
            <a:r>
              <a:rPr lang="zh-TW" altLang="en-US">
                <a:ea typeface="+mn-lt"/>
                <a:cs typeface="+mn-lt"/>
              </a:rPr>
              <a:t>串</a:t>
            </a:r>
            <a:r>
              <a:rPr lang="zh-TW">
                <a:ea typeface="+mn-lt"/>
                <a:cs typeface="+mn-lt"/>
              </a:rPr>
              <a:t>，</a:t>
            </a:r>
            <a:r>
              <a:rPr lang="zh-TW" altLang="en-US">
                <a:ea typeface="+mn-lt"/>
                <a:cs typeface="+mn-lt"/>
              </a:rPr>
              <a:t>值可以是字符串、</a:t>
            </a:r>
            <a:r>
              <a:rPr lang="zh-TW">
                <a:ea typeface="+mn-lt"/>
                <a:cs typeface="+mn-lt"/>
              </a:rPr>
              <a:t>數</a:t>
            </a:r>
            <a:r>
              <a:rPr lang="zh-TW" altLang="en-US">
                <a:ea typeface="+mn-lt"/>
                <a:cs typeface="+mn-lt"/>
              </a:rPr>
              <a:t>字、對象、數組、布爾值或 </a:t>
            </a:r>
            <a:r>
              <a:rPr lang="en-US" altLang="zh-TW" dirty="0">
                <a:latin typeface="Consolas"/>
                <a:ea typeface="+mn-lt"/>
                <a:cs typeface="+mn-lt"/>
              </a:rPr>
              <a:t>null</a:t>
            </a:r>
            <a:endParaRPr lang="en-US" dirty="0"/>
          </a:p>
          <a:p>
            <a:endParaRPr lang="zh-TW" altLang="en-US" dirty="0">
              <a:ea typeface="+mn-lt"/>
              <a:cs typeface="+mn-lt"/>
            </a:endParaRPr>
          </a:p>
          <a:p>
            <a:pPr marL="0" indent="0">
              <a:lnSpc>
                <a:spcPct val="120000"/>
              </a:lnSpc>
              <a:spcBef>
                <a:spcPts val="0"/>
              </a:spcBef>
              <a:buFont typeface="Twentieth Century"/>
              <a:buNone/>
            </a:pPr>
            <a:endParaRPr lang="en-US" dirty="0"/>
          </a:p>
        </p:txBody>
      </p:sp>
      <p:pic>
        <p:nvPicPr>
          <p:cNvPr id="7" name="圖片 6" descr="一張含有 文字, 螢幕擷取畫面, 字型, 設計 的圖片&#10;&#10;自動產生的描述">
            <a:extLst>
              <a:ext uri="{FF2B5EF4-FFF2-40B4-BE49-F238E27FC236}">
                <a16:creationId xmlns:a16="http://schemas.microsoft.com/office/drawing/2014/main" id="{D832155C-518B-4BCE-1F09-DEE79562289D}"/>
              </a:ext>
            </a:extLst>
          </p:cNvPr>
          <p:cNvPicPr>
            <a:picLocks noChangeAspect="1"/>
          </p:cNvPicPr>
          <p:nvPr/>
        </p:nvPicPr>
        <p:blipFill>
          <a:blip r:embed="rId3"/>
          <a:stretch>
            <a:fillRect/>
          </a:stretch>
        </p:blipFill>
        <p:spPr>
          <a:xfrm>
            <a:off x="9406188" y="1648578"/>
            <a:ext cx="2343150" cy="2638425"/>
          </a:xfrm>
          <a:prstGeom prst="rect">
            <a:avLst/>
          </a:prstGeom>
        </p:spPr>
      </p:pic>
      <p:sp>
        <p:nvSpPr>
          <p:cNvPr id="8" name="文字方塊 7">
            <a:extLst>
              <a:ext uri="{FF2B5EF4-FFF2-40B4-BE49-F238E27FC236}">
                <a16:creationId xmlns:a16="http://schemas.microsoft.com/office/drawing/2014/main" id="{4035B6A3-9686-8CF0-1110-D6E571790D2F}"/>
              </a:ext>
            </a:extLst>
          </p:cNvPr>
          <p:cNvSpPr txBox="1"/>
          <p:nvPr/>
        </p:nvSpPr>
        <p:spPr>
          <a:xfrm>
            <a:off x="914400" y="2879558"/>
            <a:ext cx="34149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TW" b="1" dirty="0">
                <a:ea typeface="微軟正黑體"/>
              </a:rPr>
              <a:t>JSON </a:t>
            </a:r>
            <a:r>
              <a:rPr lang="zh-TW" altLang="en-US" b="1">
                <a:ea typeface="微軟正黑體"/>
              </a:rPr>
              <a:t>主要由兩種結構組成</a:t>
            </a:r>
            <a:endParaRPr lang="en-US" altLang="zh-TW" b="1">
              <a:ea typeface="微軟正黑體"/>
            </a:endParaRPr>
          </a:p>
        </p:txBody>
      </p:sp>
      <p:sp>
        <p:nvSpPr>
          <p:cNvPr id="9" name="Google Shape;179;p4">
            <a:extLst>
              <a:ext uri="{FF2B5EF4-FFF2-40B4-BE49-F238E27FC236}">
                <a16:creationId xmlns:a16="http://schemas.microsoft.com/office/drawing/2014/main" id="{34C4379B-E9AD-C081-91A6-B335C6CFBA2E}"/>
              </a:ext>
            </a:extLst>
          </p:cNvPr>
          <p:cNvSpPr txBox="1">
            <a:spLocks/>
          </p:cNvSpPr>
          <p:nvPr/>
        </p:nvSpPr>
        <p:spPr>
          <a:xfrm>
            <a:off x="845596" y="5154064"/>
            <a:ext cx="9938534" cy="1419571"/>
          </a:xfrm>
          <a:prstGeom prst="rect">
            <a:avLst/>
          </a:prstGeom>
          <a:noFill/>
          <a:ln>
            <a:noFill/>
          </a:ln>
        </p:spPr>
        <p:txBody>
          <a:bodyPr spcFirstLastPara="1" vert="horz" wrap="square" lIns="91425" tIns="45700" rIns="91425" bIns="45700"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zh-TW" b="1" dirty="0">
                <a:ea typeface="+mn-lt"/>
                <a:cs typeface="+mn-lt"/>
              </a:rPr>
              <a:t>2. </a:t>
            </a:r>
            <a:r>
              <a:rPr lang="en-US" altLang="zh-TW" b="1" dirty="0" err="1">
                <a:ea typeface="+mn-lt"/>
                <a:cs typeface="+mn-lt"/>
              </a:rPr>
              <a:t>數組（Array</a:t>
            </a:r>
            <a:r>
              <a:rPr lang="en-US" altLang="zh-TW" b="1" dirty="0">
                <a:ea typeface="+mn-lt"/>
                <a:cs typeface="+mn-lt"/>
              </a:rPr>
              <a:t>）</a:t>
            </a:r>
            <a:r>
              <a:rPr lang="zh-TW" altLang="en-US">
                <a:ea typeface="+mn-lt"/>
                <a:cs typeface="+mn-lt"/>
              </a:rPr>
              <a:t>：</a:t>
            </a:r>
            <a:endParaRPr lang="zh-TW"/>
          </a:p>
          <a:p>
            <a:r>
              <a:rPr lang="zh-TW">
                <a:ea typeface="+mn-lt"/>
                <a:cs typeface="+mn-lt"/>
              </a:rPr>
              <a:t>用</a:t>
            </a:r>
            <a:r>
              <a:rPr lang="zh-TW" altLang="en-US">
                <a:ea typeface="+mn-lt"/>
                <a:cs typeface="+mn-lt"/>
              </a:rPr>
              <a:t>方</a:t>
            </a:r>
            <a:r>
              <a:rPr lang="zh-TW">
                <a:ea typeface="+mn-lt"/>
                <a:cs typeface="+mn-lt"/>
              </a:rPr>
              <a:t>括號 </a:t>
            </a:r>
            <a:r>
              <a:rPr lang="en-US" altLang="zh-TW" dirty="0">
                <a:latin typeface="Consolas"/>
                <a:ea typeface="+mn-lt"/>
                <a:cs typeface="+mn-lt"/>
              </a:rPr>
              <a:t>[</a:t>
            </a:r>
            <a:r>
              <a:rPr lang="zh-TW">
                <a:latin typeface="Consolas"/>
                <a:ea typeface="+mn-lt"/>
                <a:cs typeface="+mn-lt"/>
              </a:rPr>
              <a:t>]</a:t>
            </a:r>
            <a:r>
              <a:rPr lang="zh-TW">
                <a:ea typeface="+mn-lt"/>
                <a:cs typeface="+mn-lt"/>
              </a:rPr>
              <a:t> 包圍</a:t>
            </a:r>
          </a:p>
          <a:p>
            <a:r>
              <a:rPr lang="zh-TW">
                <a:ea typeface="+mn-lt"/>
                <a:cs typeface="+mn-lt"/>
              </a:rPr>
              <a:t>由</a:t>
            </a:r>
            <a:r>
              <a:rPr lang="zh-TW" altLang="en-US">
                <a:ea typeface="+mn-lt"/>
                <a:cs typeface="+mn-lt"/>
              </a:rPr>
              <a:t>一系</a:t>
            </a:r>
            <a:r>
              <a:rPr lang="zh-TW">
                <a:ea typeface="+mn-lt"/>
                <a:cs typeface="+mn-lt"/>
              </a:rPr>
              <a:t>列值組成，值之間用逗號 </a:t>
            </a:r>
            <a:r>
              <a:rPr lang="zh-TW">
                <a:latin typeface="Consolas"/>
                <a:ea typeface="+mn-lt"/>
                <a:cs typeface="+mn-lt"/>
              </a:rPr>
              <a:t>,</a:t>
            </a:r>
            <a:r>
              <a:rPr lang="zh-TW">
                <a:ea typeface="+mn-lt"/>
                <a:cs typeface="+mn-lt"/>
              </a:rPr>
              <a:t> 分隔</a:t>
            </a:r>
            <a:endParaRPr lang="en-US">
              <a:ea typeface="+mn-lt"/>
              <a:cs typeface="+mn-lt"/>
            </a:endParaRPr>
          </a:p>
          <a:p>
            <a:endParaRPr lang="zh-TW" altLang="en-US" dirty="0"/>
          </a:p>
          <a:p>
            <a:pPr marL="0" indent="0">
              <a:lnSpc>
                <a:spcPct val="120000"/>
              </a:lnSpc>
              <a:spcBef>
                <a:spcPts val="0"/>
              </a:spcBef>
              <a:buFont typeface="Twentieth Century"/>
              <a:buNone/>
            </a:pPr>
            <a:endParaRPr lang="en-US" dirty="0">
              <a:ea typeface="+mn-lt"/>
              <a:cs typeface="+mn-lt"/>
            </a:endParaRPr>
          </a:p>
        </p:txBody>
      </p:sp>
      <p:pic>
        <p:nvPicPr>
          <p:cNvPr id="10" name="圖片 9" descr="一張含有 螢幕擷取畫面, 字型, 圖形, 設計 的圖片&#10;&#10;自動產生的描述">
            <a:extLst>
              <a:ext uri="{FF2B5EF4-FFF2-40B4-BE49-F238E27FC236}">
                <a16:creationId xmlns:a16="http://schemas.microsoft.com/office/drawing/2014/main" id="{C1A0D76D-BEEE-3197-C546-213A71555162}"/>
              </a:ext>
            </a:extLst>
          </p:cNvPr>
          <p:cNvPicPr>
            <a:picLocks noChangeAspect="1"/>
          </p:cNvPicPr>
          <p:nvPr/>
        </p:nvPicPr>
        <p:blipFill>
          <a:blip r:embed="rId4"/>
          <a:stretch>
            <a:fillRect/>
          </a:stretch>
        </p:blipFill>
        <p:spPr>
          <a:xfrm>
            <a:off x="9407943" y="4768767"/>
            <a:ext cx="1928561" cy="2022809"/>
          </a:xfrm>
          <a:prstGeom prst="rect">
            <a:avLst/>
          </a:prstGeom>
        </p:spPr>
      </p:pic>
    </p:spTree>
    <p:extLst>
      <p:ext uri="{BB962C8B-B14F-4D97-AF65-F5344CB8AC3E}">
        <p14:creationId xmlns:p14="http://schemas.microsoft.com/office/powerpoint/2010/main" val="236783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a:spLocks noGrp="1"/>
          </p:cNvSpPr>
          <p:nvPr>
            <p:ph type="title"/>
          </p:nvPr>
        </p:nvSpPr>
        <p:spPr>
          <a:xfrm>
            <a:off x="913149" y="174633"/>
            <a:ext cx="10364451" cy="1084962"/>
          </a:xfrm>
          <a:prstGeom prst="rect">
            <a:avLst/>
          </a:prstGeom>
          <a:noFill/>
          <a:ln>
            <a:noFill/>
          </a:ln>
        </p:spPr>
        <p:txBody>
          <a:bodyPr spcFirstLastPara="1" wrap="square" lIns="91425" tIns="45700" rIns="91425" bIns="45700" anchor="ctr" anchorCtr="0">
            <a:normAutofit/>
          </a:bodyPr>
          <a:lstStyle/>
          <a:p>
            <a:pPr algn="ctr">
              <a:lnSpc>
                <a:spcPct val="90000"/>
              </a:lnSpc>
              <a:spcBef>
                <a:spcPts val="0"/>
              </a:spcBef>
              <a:buClr>
                <a:schemeClr val="dk1"/>
              </a:buClr>
              <a:buSzPts val="3600"/>
            </a:pPr>
            <a:r>
              <a:rPr lang="en-US" dirty="0"/>
              <a:t>Json Format</a:t>
            </a:r>
            <a:endParaRPr lang="zh-TW" altLang="en-US" dirty="0">
              <a:ea typeface="微軟正黑體"/>
            </a:endParaRPr>
          </a:p>
        </p:txBody>
      </p:sp>
      <p:pic>
        <p:nvPicPr>
          <p:cNvPr id="4" name="圖片 3" descr="一張含有 文字, 螢幕擷取畫面, 字型, 設計 的圖片&#10;&#10;自動產生的描述">
            <a:extLst>
              <a:ext uri="{FF2B5EF4-FFF2-40B4-BE49-F238E27FC236}">
                <a16:creationId xmlns:a16="http://schemas.microsoft.com/office/drawing/2014/main" id="{7E9FF896-20BC-7609-745C-66831DE85F93}"/>
              </a:ext>
            </a:extLst>
          </p:cNvPr>
          <p:cNvPicPr>
            <a:picLocks noChangeAspect="1"/>
          </p:cNvPicPr>
          <p:nvPr/>
        </p:nvPicPr>
        <p:blipFill>
          <a:blip r:embed="rId3"/>
          <a:stretch>
            <a:fillRect/>
          </a:stretch>
        </p:blipFill>
        <p:spPr>
          <a:xfrm>
            <a:off x="796619" y="1270737"/>
            <a:ext cx="3429000" cy="5267325"/>
          </a:xfrm>
          <a:prstGeom prst="rect">
            <a:avLst/>
          </a:prstGeom>
        </p:spPr>
      </p:pic>
      <p:sp>
        <p:nvSpPr>
          <p:cNvPr id="5" name="矩形 4">
            <a:extLst>
              <a:ext uri="{FF2B5EF4-FFF2-40B4-BE49-F238E27FC236}">
                <a16:creationId xmlns:a16="http://schemas.microsoft.com/office/drawing/2014/main" id="{EC688837-904B-4267-63D2-192243D8EB5B}"/>
              </a:ext>
            </a:extLst>
          </p:cNvPr>
          <p:cNvSpPr/>
          <p:nvPr/>
        </p:nvSpPr>
        <p:spPr>
          <a:xfrm>
            <a:off x="1042736" y="1624262"/>
            <a:ext cx="1193131" cy="3709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2F98D595-B1F0-9E82-5BEC-299CA78F8E3E}"/>
              </a:ext>
            </a:extLst>
          </p:cNvPr>
          <p:cNvSpPr/>
          <p:nvPr/>
        </p:nvSpPr>
        <p:spPr>
          <a:xfrm>
            <a:off x="1042736" y="5113420"/>
            <a:ext cx="1002631" cy="3007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EF485F4A-6A58-1F0A-4E9F-7CF3365CEF01}"/>
              </a:ext>
            </a:extLst>
          </p:cNvPr>
          <p:cNvSpPr txBox="1"/>
          <p:nvPr/>
        </p:nvSpPr>
        <p:spPr>
          <a:xfrm>
            <a:off x="4784558" y="2408321"/>
            <a:ext cx="504925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zh-TW">
                <a:ea typeface="微軟正黑體"/>
              </a:rPr>
              <a:t>包含兩個鍵</a:t>
            </a:r>
            <a:r>
              <a:rPr lang="zh-TW" altLang="en-US">
                <a:latin typeface="Calibri"/>
                <a:ea typeface="微軟正黑體"/>
              </a:rPr>
              <a:t>：</a:t>
            </a:r>
            <a:r>
              <a:rPr lang="en-US" altLang="zh-TW" dirty="0">
                <a:latin typeface="Calibri"/>
                <a:ea typeface="微軟正黑體"/>
              </a:rPr>
              <a:t>"employees" </a:t>
            </a:r>
            <a:r>
              <a:rPr lang="zh-TW">
                <a:ea typeface="微軟正黑體"/>
              </a:rPr>
              <a:t>和</a:t>
            </a:r>
            <a:r>
              <a:rPr lang="en-US" altLang="zh-TW" dirty="0">
                <a:latin typeface="Calibri"/>
                <a:ea typeface="微軟正黑體"/>
              </a:rPr>
              <a:t> "company"</a:t>
            </a:r>
            <a:r>
              <a:rPr lang="zh-TW" altLang="en-US">
                <a:latin typeface="Calibri"/>
                <a:ea typeface="微軟正黑體"/>
              </a:rPr>
              <a:t>。</a:t>
            </a:r>
            <a:endParaRPr lang="zh-TW" altLang="en-US">
              <a:ea typeface="微軟正黑體"/>
            </a:endParaRPr>
          </a:p>
          <a:p>
            <a:pPr algn="just"/>
            <a:endParaRPr lang="zh-TW" altLang="en-US" dirty="0">
              <a:latin typeface="Calibri"/>
              <a:ea typeface="微軟正黑體"/>
              <a:cs typeface="Calibri"/>
            </a:endParaRPr>
          </a:p>
          <a:p>
            <a:pPr algn="just"/>
            <a:r>
              <a:rPr lang="zh-TW">
                <a:ea typeface="微軟正黑體"/>
              </a:rPr>
              <a:t>其中</a:t>
            </a:r>
            <a:r>
              <a:rPr lang="en-US" altLang="zh-TW" dirty="0">
                <a:latin typeface="Calibri"/>
                <a:ea typeface="微軟正黑體"/>
              </a:rPr>
              <a:t> "employees" </a:t>
            </a:r>
            <a:r>
              <a:rPr lang="zh-TW">
                <a:ea typeface="微軟正黑體"/>
              </a:rPr>
              <a:t>是一個數組</a:t>
            </a:r>
            <a:r>
              <a:rPr lang="zh-TW" altLang="en-US">
                <a:latin typeface="Calibri"/>
                <a:ea typeface="微軟正黑體"/>
              </a:rPr>
              <a:t>，</a:t>
            </a:r>
            <a:r>
              <a:rPr lang="zh-TW">
                <a:ea typeface="微軟正黑體"/>
              </a:rPr>
              <a:t>包含兩個對象</a:t>
            </a:r>
            <a:r>
              <a:rPr lang="zh-TW" altLang="en-US">
                <a:latin typeface="Calibri"/>
                <a:ea typeface="微軟正黑體"/>
              </a:rPr>
              <a:t>，</a:t>
            </a:r>
            <a:r>
              <a:rPr lang="zh-TW">
                <a:ea typeface="微軟正黑體"/>
              </a:rPr>
              <a:t>每個對象代表一個員工的詳細信息</a:t>
            </a:r>
            <a:r>
              <a:rPr lang="zh-TW" altLang="en-US">
                <a:ea typeface="微軟正黑體"/>
              </a:rPr>
              <a:t>。</a:t>
            </a:r>
            <a:endParaRPr lang="zh-TW" altLang="en-US">
              <a:latin typeface="Trebuchet MS" panose="020B0603020202020204"/>
              <a:ea typeface="微軟正黑體"/>
            </a:endParaRPr>
          </a:p>
          <a:p>
            <a:pPr algn="just"/>
            <a:endParaRPr lang="zh-TW" altLang="en-US" dirty="0">
              <a:latin typeface="Trebuchet MS"/>
              <a:ea typeface="微軟正黑體"/>
            </a:endParaRPr>
          </a:p>
          <a:p>
            <a:pPr algn="just"/>
            <a:r>
              <a:rPr lang="en-US" altLang="zh-TW" dirty="0">
                <a:latin typeface="Calibri"/>
                <a:ea typeface="微軟正黑體"/>
              </a:rPr>
              <a:t>"company" </a:t>
            </a:r>
            <a:r>
              <a:rPr lang="zh-TW">
                <a:ea typeface="微軟正黑體"/>
              </a:rPr>
              <a:t>是另一個鍵</a:t>
            </a:r>
            <a:r>
              <a:rPr lang="zh-TW" altLang="en-US">
                <a:latin typeface="Calibri"/>
                <a:ea typeface="微軟正黑體"/>
              </a:rPr>
              <a:t>，</a:t>
            </a:r>
            <a:r>
              <a:rPr lang="zh-TW">
                <a:ea typeface="微軟正黑體"/>
              </a:rPr>
              <a:t>包含公司名稱和位置的信息</a:t>
            </a:r>
            <a:r>
              <a:rPr lang="zh-TW" altLang="en-US">
                <a:latin typeface="Calibri"/>
                <a:ea typeface="微軟正黑體"/>
              </a:rPr>
              <a:t>。</a:t>
            </a:r>
            <a:r>
              <a:rPr lang="zh-TW">
                <a:latin typeface="Calibri"/>
                <a:ea typeface="微軟正黑體"/>
                <a:cs typeface="Calibri"/>
              </a:rPr>
              <a:t>​</a:t>
            </a:r>
            <a:endParaRPr lang="zh-TW" altLang="en-US">
              <a:ea typeface="微軟正黑體"/>
            </a:endParaRPr>
          </a:p>
        </p:txBody>
      </p:sp>
    </p:spTree>
    <p:extLst>
      <p:ext uri="{BB962C8B-B14F-4D97-AF65-F5344CB8AC3E}">
        <p14:creationId xmlns:p14="http://schemas.microsoft.com/office/powerpoint/2010/main" val="283449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42b1a01ac7_0_0"/>
          <p:cNvSpPr txBox="1">
            <a:spLocks noGrp="1"/>
          </p:cNvSpPr>
          <p:nvPr>
            <p:ph type="title"/>
          </p:nvPr>
        </p:nvSpPr>
        <p:spPr>
          <a:xfrm>
            <a:off x="1837359" y="1929"/>
            <a:ext cx="8596668" cy="1320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Socket in C#(Server)</a:t>
            </a:r>
            <a:endParaRPr dirty="0"/>
          </a:p>
        </p:txBody>
      </p:sp>
      <p:pic>
        <p:nvPicPr>
          <p:cNvPr id="4" name="圖片 3" descr="一張含有 文字, 螢幕擷取畫面, 軟體 的圖片&#10;&#10;自動產生的描述">
            <a:extLst>
              <a:ext uri="{FF2B5EF4-FFF2-40B4-BE49-F238E27FC236}">
                <a16:creationId xmlns:a16="http://schemas.microsoft.com/office/drawing/2014/main" id="{0480ADF0-9DC1-8357-8FB3-FE86ABAB071F}"/>
              </a:ext>
            </a:extLst>
          </p:cNvPr>
          <p:cNvPicPr>
            <a:picLocks noChangeAspect="1"/>
          </p:cNvPicPr>
          <p:nvPr/>
        </p:nvPicPr>
        <p:blipFill>
          <a:blip r:embed="rId3"/>
          <a:stretch>
            <a:fillRect/>
          </a:stretch>
        </p:blipFill>
        <p:spPr>
          <a:xfrm>
            <a:off x="3033712" y="1092890"/>
            <a:ext cx="6124575" cy="5467350"/>
          </a:xfrm>
          <a:prstGeom prst="rect">
            <a:avLst/>
          </a:prstGeom>
        </p:spPr>
      </p:pic>
    </p:spTree>
    <p:extLst>
      <p:ext uri="{BB962C8B-B14F-4D97-AF65-F5344CB8AC3E}">
        <p14:creationId xmlns:p14="http://schemas.microsoft.com/office/powerpoint/2010/main" val="136720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42b1a01ac7_0_0"/>
          <p:cNvSpPr txBox="1">
            <a:spLocks noGrp="1"/>
          </p:cNvSpPr>
          <p:nvPr>
            <p:ph type="title"/>
          </p:nvPr>
        </p:nvSpPr>
        <p:spPr>
          <a:xfrm>
            <a:off x="1837359" y="1929"/>
            <a:ext cx="8596668" cy="1320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Socket in C#(Server)</a:t>
            </a:r>
            <a:endParaRPr dirty="0"/>
          </a:p>
        </p:txBody>
      </p:sp>
      <p:pic>
        <p:nvPicPr>
          <p:cNvPr id="2" name="圖片 1" descr="一張含有 文字, 螢幕擷取畫面, 軟體 的圖片&#10;&#10;自動產生的描述">
            <a:extLst>
              <a:ext uri="{FF2B5EF4-FFF2-40B4-BE49-F238E27FC236}">
                <a16:creationId xmlns:a16="http://schemas.microsoft.com/office/drawing/2014/main" id="{C6BF489F-4FF7-1569-C51C-1BEC615B142E}"/>
              </a:ext>
            </a:extLst>
          </p:cNvPr>
          <p:cNvPicPr>
            <a:picLocks noChangeAspect="1"/>
          </p:cNvPicPr>
          <p:nvPr/>
        </p:nvPicPr>
        <p:blipFill>
          <a:blip r:embed="rId3"/>
          <a:stretch>
            <a:fillRect/>
          </a:stretch>
        </p:blipFill>
        <p:spPr>
          <a:xfrm>
            <a:off x="1068358" y="1568599"/>
            <a:ext cx="7239460" cy="4953345"/>
          </a:xfrm>
          <a:prstGeom prst="rect">
            <a:avLst/>
          </a:prstGeom>
        </p:spPr>
      </p:pic>
      <p:pic>
        <p:nvPicPr>
          <p:cNvPr id="3" name="圖片 2" descr="一張含有 文字, 字型, 螢幕擷取畫面 的圖片&#10;&#10;自動產生的描述">
            <a:extLst>
              <a:ext uri="{FF2B5EF4-FFF2-40B4-BE49-F238E27FC236}">
                <a16:creationId xmlns:a16="http://schemas.microsoft.com/office/drawing/2014/main" id="{51D11D81-42F3-64AF-BE0C-31F5B635DEB4}"/>
              </a:ext>
            </a:extLst>
          </p:cNvPr>
          <p:cNvPicPr>
            <a:picLocks noChangeAspect="1"/>
          </p:cNvPicPr>
          <p:nvPr/>
        </p:nvPicPr>
        <p:blipFill>
          <a:blip r:embed="rId4"/>
          <a:stretch>
            <a:fillRect/>
          </a:stretch>
        </p:blipFill>
        <p:spPr>
          <a:xfrm>
            <a:off x="68913" y="660667"/>
            <a:ext cx="3552825" cy="781050"/>
          </a:xfrm>
          <a:prstGeom prst="rect">
            <a:avLst/>
          </a:prstGeom>
        </p:spPr>
      </p:pic>
      <p:pic>
        <p:nvPicPr>
          <p:cNvPr id="5" name="Google Shape;180;p4" descr="The two endpoints establish a connection, and bring the client and server together.">
            <a:extLst>
              <a:ext uri="{FF2B5EF4-FFF2-40B4-BE49-F238E27FC236}">
                <a16:creationId xmlns:a16="http://schemas.microsoft.com/office/drawing/2014/main" id="{609B95CF-BBA0-54E4-BF1F-C8F5041E861D}"/>
              </a:ext>
            </a:extLst>
          </p:cNvPr>
          <p:cNvPicPr preferRelativeResize="0"/>
          <p:nvPr/>
        </p:nvPicPr>
        <p:blipFill rotWithShape="1">
          <a:blip r:embed="rId5">
            <a:alphaModFix/>
          </a:blip>
          <a:srcRect/>
          <a:stretch/>
        </p:blipFill>
        <p:spPr>
          <a:xfrm>
            <a:off x="8999472" y="1979458"/>
            <a:ext cx="2681114" cy="3694841"/>
          </a:xfrm>
          <a:prstGeom prst="rect">
            <a:avLst/>
          </a:prstGeom>
          <a:noFill/>
          <a:ln>
            <a:noFill/>
          </a:ln>
        </p:spPr>
      </p:pic>
      <p:sp>
        <p:nvSpPr>
          <p:cNvPr id="6" name="矩形 5">
            <a:extLst>
              <a:ext uri="{FF2B5EF4-FFF2-40B4-BE49-F238E27FC236}">
                <a16:creationId xmlns:a16="http://schemas.microsoft.com/office/drawing/2014/main" id="{7823DD0C-7970-5062-934D-A41EED3A0B5E}"/>
              </a:ext>
            </a:extLst>
          </p:cNvPr>
          <p:cNvSpPr/>
          <p:nvPr/>
        </p:nvSpPr>
        <p:spPr>
          <a:xfrm>
            <a:off x="9113920" y="2005262"/>
            <a:ext cx="691815" cy="175460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42b1a01ac7_0_8"/>
          <p:cNvSpPr txBox="1">
            <a:spLocks noGrp="1"/>
          </p:cNvSpPr>
          <p:nvPr>
            <p:ph type="title"/>
          </p:nvPr>
        </p:nvSpPr>
        <p:spPr>
          <a:xfrm>
            <a:off x="870245" y="127322"/>
            <a:ext cx="8596668" cy="1320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Socket in C#(Server)</a:t>
            </a:r>
            <a:endParaRPr dirty="0"/>
          </a:p>
        </p:txBody>
      </p:sp>
      <p:pic>
        <p:nvPicPr>
          <p:cNvPr id="3" name="圖片 2" descr="一張含有 文字, 螢幕擷取畫面, 陳列, 軟體 的圖片&#10;&#10;自動產生的描述">
            <a:extLst>
              <a:ext uri="{FF2B5EF4-FFF2-40B4-BE49-F238E27FC236}">
                <a16:creationId xmlns:a16="http://schemas.microsoft.com/office/drawing/2014/main" id="{41BBAC30-2F08-4E00-FBF1-17E6B5966E73}"/>
              </a:ext>
            </a:extLst>
          </p:cNvPr>
          <p:cNvPicPr>
            <a:picLocks noChangeAspect="1"/>
          </p:cNvPicPr>
          <p:nvPr/>
        </p:nvPicPr>
        <p:blipFill>
          <a:blip r:embed="rId3"/>
          <a:stretch>
            <a:fillRect/>
          </a:stretch>
        </p:blipFill>
        <p:spPr>
          <a:xfrm>
            <a:off x="480967" y="1058506"/>
            <a:ext cx="7099983" cy="5470243"/>
          </a:xfrm>
          <a:prstGeom prst="rect">
            <a:avLst/>
          </a:prstGeom>
        </p:spPr>
      </p:pic>
      <p:pic>
        <p:nvPicPr>
          <p:cNvPr id="4" name="Google Shape;180;p4" descr="The two endpoints establish a connection, and bring the client and server together.">
            <a:extLst>
              <a:ext uri="{FF2B5EF4-FFF2-40B4-BE49-F238E27FC236}">
                <a16:creationId xmlns:a16="http://schemas.microsoft.com/office/drawing/2014/main" id="{7BF9AAB0-3BBB-214B-B1A9-94A1A67561B3}"/>
              </a:ext>
            </a:extLst>
          </p:cNvPr>
          <p:cNvPicPr preferRelativeResize="0"/>
          <p:nvPr/>
        </p:nvPicPr>
        <p:blipFill rotWithShape="1">
          <a:blip r:embed="rId4">
            <a:alphaModFix/>
          </a:blip>
          <a:srcRect/>
          <a:stretch/>
        </p:blipFill>
        <p:spPr>
          <a:xfrm>
            <a:off x="7866499" y="1057038"/>
            <a:ext cx="4195087" cy="5389288"/>
          </a:xfrm>
          <a:prstGeom prst="rect">
            <a:avLst/>
          </a:prstGeom>
          <a:noFill/>
          <a:ln>
            <a:noFill/>
          </a:ln>
        </p:spPr>
      </p:pic>
      <p:sp>
        <p:nvSpPr>
          <p:cNvPr id="5" name="矩形 4">
            <a:extLst>
              <a:ext uri="{FF2B5EF4-FFF2-40B4-BE49-F238E27FC236}">
                <a16:creationId xmlns:a16="http://schemas.microsoft.com/office/drawing/2014/main" id="{AEA130A6-5DF0-5B24-46C0-3362131D75D9}"/>
              </a:ext>
            </a:extLst>
          </p:cNvPr>
          <p:cNvSpPr/>
          <p:nvPr/>
        </p:nvSpPr>
        <p:spPr>
          <a:xfrm>
            <a:off x="8000999" y="3037973"/>
            <a:ext cx="1263315" cy="147386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42b1a01ac7_0_8"/>
          <p:cNvSpPr txBox="1">
            <a:spLocks noGrp="1"/>
          </p:cNvSpPr>
          <p:nvPr>
            <p:ph type="title"/>
          </p:nvPr>
        </p:nvSpPr>
        <p:spPr>
          <a:xfrm>
            <a:off x="870245" y="-163441"/>
            <a:ext cx="8596668" cy="1320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Socket in C#(Client)</a:t>
            </a:r>
            <a:endParaRPr dirty="0"/>
          </a:p>
        </p:txBody>
      </p:sp>
      <p:pic>
        <p:nvPicPr>
          <p:cNvPr id="2" name="圖片 1" descr="一張含有 文字, 螢幕擷取畫面 的圖片&#10;&#10;自動產生的描述">
            <a:extLst>
              <a:ext uri="{FF2B5EF4-FFF2-40B4-BE49-F238E27FC236}">
                <a16:creationId xmlns:a16="http://schemas.microsoft.com/office/drawing/2014/main" id="{0448D126-7612-659B-C8FC-007084149136}"/>
              </a:ext>
            </a:extLst>
          </p:cNvPr>
          <p:cNvPicPr>
            <a:picLocks noChangeAspect="1"/>
          </p:cNvPicPr>
          <p:nvPr/>
        </p:nvPicPr>
        <p:blipFill>
          <a:blip r:embed="rId3"/>
          <a:stretch>
            <a:fillRect/>
          </a:stretch>
        </p:blipFill>
        <p:spPr>
          <a:xfrm>
            <a:off x="129787" y="907570"/>
            <a:ext cx="9490074" cy="4929808"/>
          </a:xfrm>
          <a:prstGeom prst="rect">
            <a:avLst/>
          </a:prstGeom>
        </p:spPr>
      </p:pic>
      <p:pic>
        <p:nvPicPr>
          <p:cNvPr id="4" name="Google Shape;180;p4" descr="The two endpoints establish a connection, and bring the client and server together.">
            <a:extLst>
              <a:ext uri="{FF2B5EF4-FFF2-40B4-BE49-F238E27FC236}">
                <a16:creationId xmlns:a16="http://schemas.microsoft.com/office/drawing/2014/main" id="{0165E7FF-C7F1-A040-D978-776C87C2F08A}"/>
              </a:ext>
            </a:extLst>
          </p:cNvPr>
          <p:cNvPicPr preferRelativeResize="0"/>
          <p:nvPr/>
        </p:nvPicPr>
        <p:blipFill rotWithShape="1">
          <a:blip r:embed="rId4">
            <a:alphaModFix/>
          </a:blip>
          <a:srcRect/>
          <a:stretch/>
        </p:blipFill>
        <p:spPr>
          <a:xfrm>
            <a:off x="9079682" y="2992116"/>
            <a:ext cx="3112246" cy="3865289"/>
          </a:xfrm>
          <a:prstGeom prst="rect">
            <a:avLst/>
          </a:prstGeom>
          <a:noFill/>
          <a:ln>
            <a:noFill/>
          </a:ln>
        </p:spPr>
      </p:pic>
    </p:spTree>
    <p:extLst>
      <p:ext uri="{BB962C8B-B14F-4D97-AF65-F5344CB8AC3E}">
        <p14:creationId xmlns:p14="http://schemas.microsoft.com/office/powerpoint/2010/main" val="426578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42b1a01ac7_0_16"/>
          <p:cNvSpPr txBox="1">
            <a:spLocks noGrp="1"/>
          </p:cNvSpPr>
          <p:nvPr>
            <p:ph type="title"/>
          </p:nvPr>
        </p:nvSpPr>
        <p:spPr>
          <a:xfrm>
            <a:off x="677334" y="26194"/>
            <a:ext cx="8596668" cy="1320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Socket in C#(Server)</a:t>
            </a:r>
            <a:endParaRPr dirty="0"/>
          </a:p>
        </p:txBody>
      </p:sp>
      <p:pic>
        <p:nvPicPr>
          <p:cNvPr id="3" name="圖片 2" descr="一張含有 文字, 螢幕擷取畫面, 軟體 的圖片&#10;&#10;自動產生的描述">
            <a:extLst>
              <a:ext uri="{FF2B5EF4-FFF2-40B4-BE49-F238E27FC236}">
                <a16:creationId xmlns:a16="http://schemas.microsoft.com/office/drawing/2014/main" id="{2346B045-67D5-D95E-25F4-993801ACF837}"/>
              </a:ext>
            </a:extLst>
          </p:cNvPr>
          <p:cNvPicPr>
            <a:picLocks noChangeAspect="1"/>
          </p:cNvPicPr>
          <p:nvPr/>
        </p:nvPicPr>
        <p:blipFill>
          <a:blip r:embed="rId3"/>
          <a:stretch>
            <a:fillRect/>
          </a:stretch>
        </p:blipFill>
        <p:spPr>
          <a:xfrm>
            <a:off x="1220704" y="1055020"/>
            <a:ext cx="8497303" cy="56302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42b1a01ac7_0_25"/>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Socket in C#(Server)</a:t>
            </a:r>
            <a:endParaRPr/>
          </a:p>
        </p:txBody>
      </p:sp>
      <p:pic>
        <p:nvPicPr>
          <p:cNvPr id="2" name="圖片 1" descr="一張含有 文字, 螢幕擷取畫面, 字型 的圖片&#10;&#10;自動產生的描述">
            <a:extLst>
              <a:ext uri="{FF2B5EF4-FFF2-40B4-BE49-F238E27FC236}">
                <a16:creationId xmlns:a16="http://schemas.microsoft.com/office/drawing/2014/main" id="{69CD03B3-B882-856F-90E3-B173CCB111B2}"/>
              </a:ext>
            </a:extLst>
          </p:cNvPr>
          <p:cNvPicPr>
            <a:picLocks noChangeAspect="1"/>
          </p:cNvPicPr>
          <p:nvPr/>
        </p:nvPicPr>
        <p:blipFill>
          <a:blip r:embed="rId3"/>
          <a:stretch>
            <a:fillRect/>
          </a:stretch>
        </p:blipFill>
        <p:spPr>
          <a:xfrm>
            <a:off x="2162796" y="2290279"/>
            <a:ext cx="6993972" cy="2917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cap="none" dirty="0"/>
              <a:t>What </a:t>
            </a:r>
            <a:r>
              <a:rPr lang="en-US" altLang="zh-CN" dirty="0"/>
              <a:t>i</a:t>
            </a:r>
            <a:r>
              <a:rPr lang="en-US" dirty="0"/>
              <a:t>s</a:t>
            </a:r>
            <a:r>
              <a:rPr lang="en-US" cap="none" dirty="0"/>
              <a:t> Socket</a:t>
            </a:r>
            <a:endParaRPr cap="none" dirty="0"/>
          </a:p>
        </p:txBody>
      </p:sp>
      <p:sp>
        <p:nvSpPr>
          <p:cNvPr id="167" name="Google Shape;167;p2"/>
          <p:cNvSpPr txBox="1">
            <a:spLocks noGrp="1"/>
          </p:cNvSpPr>
          <p:nvPr>
            <p:ph idx="1"/>
          </p:nvPr>
        </p:nvSpPr>
        <p:spPr>
          <a:xfrm>
            <a:off x="913774" y="1934972"/>
            <a:ext cx="10363826" cy="4461314"/>
          </a:xfrm>
          <a:prstGeom prst="rect">
            <a:avLst/>
          </a:prstGeom>
          <a:noFill/>
          <a:ln>
            <a:noFill/>
          </a:ln>
        </p:spPr>
        <p:txBody>
          <a:bodyPr spcFirstLastPara="1" wrap="square" lIns="91425" tIns="45700" rIns="91425" bIns="45700" anchor="t" anchorCtr="0">
            <a:normAutofit lnSpcReduction="10000"/>
          </a:bodyPr>
          <a:lstStyle/>
          <a:p>
            <a:pPr marL="228600" indent="-228600">
              <a:lnSpc>
                <a:spcPct val="120000"/>
              </a:lnSpc>
              <a:spcBef>
                <a:spcPts val="0"/>
              </a:spcBef>
              <a:buSzPts val="2000"/>
              <a:buChar char="•"/>
            </a:pPr>
            <a:r>
              <a:rPr lang="en-US" sz="2000" cap="none" dirty="0"/>
              <a:t>Socket</a:t>
            </a:r>
            <a:r>
              <a:rPr lang="en-US" dirty="0"/>
              <a:t> </a:t>
            </a:r>
            <a:endParaRPr lang="en-US" altLang="zh-TW" dirty="0">
              <a:ea typeface="微軟正黑體"/>
              <a:cs typeface="Arial"/>
            </a:endParaRPr>
          </a:p>
          <a:p>
            <a:pPr marL="685800" lvl="1" indent="-228600">
              <a:lnSpc>
                <a:spcPct val="120000"/>
              </a:lnSpc>
              <a:spcBef>
                <a:spcPts val="500"/>
              </a:spcBef>
              <a:buSzPts val="1800"/>
              <a:buChar char="•"/>
            </a:pPr>
            <a:r>
              <a:rPr lang="en-US" sz="1800" dirty="0"/>
              <a:t>Socket </a:t>
            </a:r>
            <a:r>
              <a:rPr lang="zh-TW" altLang="en-US" sz="1800">
                <a:ea typeface="微軟正黑體"/>
              </a:rPr>
              <a:t>是一種通信機制，主要用於網絡編程中，讓不同的計算機或同一台計算機上的不同程序之間能夠進行數據交換</a:t>
            </a:r>
            <a:r>
              <a:rPr lang="en-US" sz="1800" dirty="0"/>
              <a:t>。</a:t>
            </a:r>
            <a:endParaRPr lang="en-US" sz="1800" u="sng" cap="none">
              <a:solidFill>
                <a:schemeClr val="hlink"/>
              </a:solidFill>
              <a:cs typeface="Arial"/>
            </a:endParaRPr>
          </a:p>
          <a:p>
            <a:pPr marL="685800" lvl="1" indent="-228600">
              <a:lnSpc>
                <a:spcPct val="120000"/>
              </a:lnSpc>
              <a:spcBef>
                <a:spcPts val="500"/>
              </a:spcBef>
              <a:buSzPts val="1800"/>
              <a:buChar char="•"/>
            </a:pPr>
            <a:r>
              <a:rPr lang="en-US" sz="1800" dirty="0"/>
              <a:t>Socket library</a:t>
            </a:r>
            <a:r>
              <a:rPr lang="zh-TW" altLang="en-US" sz="1800">
                <a:ea typeface="微軟正黑體"/>
              </a:rPr>
              <a:t>中的功能呼叫，如</a:t>
            </a:r>
            <a:r>
              <a:rPr lang="zh-TW" altLang="en-US" sz="1800">
                <a:latin typeface="Arial"/>
                <a:ea typeface="微軟正黑體"/>
                <a:cs typeface="Arial"/>
              </a:rPr>
              <a:t>Socket.Send() 和 Socket.Receiv</a:t>
            </a:r>
            <a:r>
              <a:rPr lang="zh-TW" altLang="en-US" sz="1800">
                <a:ea typeface="微軟正黑體"/>
                <a:cs typeface="+mn-lt"/>
              </a:rPr>
              <a:t>e() </a:t>
            </a:r>
            <a:r>
              <a:rPr lang="zh-TW" altLang="en-US" sz="1800">
                <a:ea typeface="微軟正黑體"/>
              </a:rPr>
              <a:t>，等同於</a:t>
            </a:r>
            <a:r>
              <a:rPr lang="zh-TW" altLang="en-US" sz="1800" b="1">
                <a:ea typeface="微軟正黑體"/>
              </a:rPr>
              <a:t>系統呼叫</a:t>
            </a:r>
            <a:r>
              <a:rPr lang="en-US" altLang="zh-TW" sz="1800" b="1" dirty="0">
                <a:ea typeface="微軟正黑體"/>
              </a:rPr>
              <a:t>(System Call) </a:t>
            </a:r>
            <a:r>
              <a:rPr lang="en-US" sz="1800" cap="none" dirty="0"/>
              <a:t>socket address </a:t>
            </a:r>
            <a:r>
              <a:rPr lang="zh-TW" altLang="en-US" sz="1800">
                <a:ea typeface="微軟正黑體"/>
              </a:rPr>
              <a:t>內包含</a:t>
            </a:r>
            <a:r>
              <a:rPr lang="en-US" sz="1800" cap="none" dirty="0"/>
              <a:t> IP </a:t>
            </a:r>
            <a:r>
              <a:rPr lang="zh-TW" altLang="en-US" sz="1800">
                <a:ea typeface="微軟正黑體"/>
              </a:rPr>
              <a:t>和</a:t>
            </a:r>
            <a:r>
              <a:rPr lang="en-US" sz="1800" cap="none" dirty="0"/>
              <a:t> Port</a:t>
            </a:r>
            <a:endParaRPr sz="1800"/>
          </a:p>
          <a:p>
            <a:pPr marL="228600" lvl="0" indent="-228600" algn="l" rtl="0">
              <a:lnSpc>
                <a:spcPct val="120000"/>
              </a:lnSpc>
              <a:spcBef>
                <a:spcPts val="1000"/>
              </a:spcBef>
              <a:spcAft>
                <a:spcPts val="0"/>
              </a:spcAft>
              <a:buSzPts val="2000"/>
              <a:buChar char="•"/>
            </a:pPr>
            <a:r>
              <a:rPr lang="zh-TW" altLang="en-US" sz="2000" dirty="0">
                <a:ea typeface="微軟正黑體"/>
              </a:rPr>
              <a:t>有很多種不同的</a:t>
            </a:r>
            <a:r>
              <a:rPr lang="en-US" altLang="zh-TW" sz="2000" dirty="0">
                <a:ea typeface="微軟正黑體"/>
              </a:rPr>
              <a:t>socket</a:t>
            </a:r>
            <a:endParaRPr lang="en-US" sz="2000" dirty="0">
              <a:ea typeface="微軟正黑體"/>
            </a:endParaRPr>
          </a:p>
          <a:p>
            <a:pPr marL="685800" lvl="1" indent="-228600" algn="l" rtl="0">
              <a:lnSpc>
                <a:spcPct val="120000"/>
              </a:lnSpc>
              <a:spcBef>
                <a:spcPts val="500"/>
              </a:spcBef>
              <a:spcAft>
                <a:spcPts val="0"/>
              </a:spcAft>
              <a:buSzPts val="1800"/>
              <a:buChar char="•"/>
            </a:pPr>
            <a:r>
              <a:rPr lang="en-US" sz="1800" cap="none" dirty="0"/>
              <a:t>Datagram socket </a:t>
            </a:r>
            <a:r>
              <a:rPr lang="zh-TW" altLang="en-US" sz="1800" cap="none">
                <a:ea typeface="微軟正黑體"/>
              </a:rPr>
              <a:t>和</a:t>
            </a:r>
            <a:r>
              <a:rPr lang="en-US" sz="1800" cap="none" dirty="0"/>
              <a:t> </a:t>
            </a:r>
            <a:r>
              <a:rPr lang="en-US" sz="1800" dirty="0"/>
              <a:t>Stream</a:t>
            </a:r>
            <a:r>
              <a:rPr lang="en-US" sz="1800" cap="none" dirty="0"/>
              <a:t> socket </a:t>
            </a:r>
            <a:r>
              <a:rPr lang="zh-TW" altLang="en-US" sz="1800">
                <a:ea typeface="微軟正黑體"/>
              </a:rPr>
              <a:t>是最常見的</a:t>
            </a:r>
            <a:endParaRPr lang="en-US" sz="1800">
              <a:ea typeface="微軟正黑體"/>
            </a:endParaRPr>
          </a:p>
          <a:p>
            <a:pPr marL="1143000" lvl="2" indent="-228600" algn="l" rtl="0">
              <a:lnSpc>
                <a:spcPct val="120000"/>
              </a:lnSpc>
              <a:spcBef>
                <a:spcPts val="500"/>
              </a:spcBef>
              <a:spcAft>
                <a:spcPts val="0"/>
              </a:spcAft>
              <a:buSzPts val="1600"/>
              <a:buChar char="•"/>
            </a:pPr>
            <a:r>
              <a:rPr lang="en-US" sz="1600" cap="none" dirty="0"/>
              <a:t>Datagram socket -&gt; </a:t>
            </a:r>
            <a:r>
              <a:rPr lang="zh-TW" altLang="en-US" sz="1600" cap="none" dirty="0">
                <a:ea typeface="微軟正黑體"/>
              </a:rPr>
              <a:t>使用</a:t>
            </a:r>
            <a:r>
              <a:rPr lang="en-US" sz="1600" cap="none" dirty="0"/>
              <a:t> UDP</a:t>
            </a:r>
            <a:endParaRPr lang="en-US" sz="1600" dirty="0"/>
          </a:p>
          <a:p>
            <a:pPr marL="1143000" lvl="2" indent="-228600" algn="l" rtl="0">
              <a:lnSpc>
                <a:spcPct val="120000"/>
              </a:lnSpc>
              <a:spcBef>
                <a:spcPts val="500"/>
              </a:spcBef>
              <a:spcAft>
                <a:spcPts val="0"/>
              </a:spcAft>
              <a:buSzPts val="1600"/>
              <a:buChar char="•"/>
            </a:pPr>
            <a:r>
              <a:rPr lang="en-US" sz="1600" cap="none" dirty="0"/>
              <a:t>Stream socket -&gt; </a:t>
            </a:r>
            <a:r>
              <a:rPr lang="zh-TW" altLang="en-US" sz="1600" dirty="0">
                <a:ea typeface="微軟正黑體"/>
              </a:rPr>
              <a:t>使用</a:t>
            </a:r>
            <a:r>
              <a:rPr lang="en-US" sz="1600" cap="none" dirty="0"/>
              <a:t> TCP</a:t>
            </a:r>
            <a:endParaRPr sz="1600"/>
          </a:p>
          <a:p>
            <a:pPr marL="685800" lvl="1" indent="-228600" algn="l" rtl="0">
              <a:lnSpc>
                <a:spcPct val="120000"/>
              </a:lnSpc>
              <a:spcBef>
                <a:spcPts val="500"/>
              </a:spcBef>
              <a:spcAft>
                <a:spcPts val="0"/>
              </a:spcAft>
              <a:buSzPts val="1800"/>
              <a:buChar char="•"/>
            </a:pPr>
            <a:r>
              <a:rPr lang="zh-TW" altLang="en-US" sz="1800" cap="none">
                <a:ea typeface="微軟正黑體"/>
              </a:rPr>
              <a:t>本次課程作業使用 </a:t>
            </a:r>
            <a:r>
              <a:rPr lang="en-US" sz="1800" dirty="0"/>
              <a:t>Stream</a:t>
            </a:r>
            <a:r>
              <a:rPr lang="en-US" sz="1800" cap="none" dirty="0"/>
              <a:t> socket</a:t>
            </a:r>
          </a:p>
          <a:p>
            <a:pPr marL="685800" lvl="1" indent="-228600">
              <a:lnSpc>
                <a:spcPct val="120000"/>
              </a:lnSpc>
              <a:spcBef>
                <a:spcPts val="500"/>
              </a:spcBef>
              <a:buSzPts val="1800"/>
              <a:buChar char="•"/>
            </a:pPr>
            <a:endParaRPr lang="en-US" dirty="0"/>
          </a:p>
          <a:p>
            <a:pPr lvl="1">
              <a:buNone/>
            </a:pPr>
            <a:r>
              <a:rPr lang="en-US" u="sng"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Reference</a:t>
            </a:r>
            <a:endParaRPr lang="en-US" u="sng">
              <a:solidFill>
                <a:schemeClr val="accent1">
                  <a:lumMod val="60000"/>
                  <a:lumOff val="40000"/>
                </a:schemeClr>
              </a:solidFill>
            </a:endParaRPr>
          </a:p>
          <a:p>
            <a:pPr marL="457200" lvl="1" indent="0">
              <a:lnSpc>
                <a:spcPct val="120000"/>
              </a:lnSpc>
              <a:spcBef>
                <a:spcPts val="500"/>
              </a:spcBef>
              <a:buSzPts val="180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42b1a01ac7_0_25"/>
          <p:cNvSpPr txBox="1">
            <a:spLocks noGrp="1"/>
          </p:cNvSpPr>
          <p:nvPr>
            <p:ph type="title"/>
          </p:nvPr>
        </p:nvSpPr>
        <p:spPr>
          <a:xfrm>
            <a:off x="721508" y="2209"/>
            <a:ext cx="8596668" cy="912192"/>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Socket in C#(Server)</a:t>
            </a:r>
            <a:endParaRPr/>
          </a:p>
        </p:txBody>
      </p:sp>
      <p:pic>
        <p:nvPicPr>
          <p:cNvPr id="3" name="圖片 2" descr="一張含有 文字, 螢幕擷取畫面 的圖片&#10;&#10;自動產生的描述">
            <a:extLst>
              <a:ext uri="{FF2B5EF4-FFF2-40B4-BE49-F238E27FC236}">
                <a16:creationId xmlns:a16="http://schemas.microsoft.com/office/drawing/2014/main" id="{C63D6BED-A4B0-4D41-53D5-BAA787D32F2F}"/>
              </a:ext>
            </a:extLst>
          </p:cNvPr>
          <p:cNvPicPr>
            <a:picLocks noChangeAspect="1"/>
          </p:cNvPicPr>
          <p:nvPr/>
        </p:nvPicPr>
        <p:blipFill>
          <a:blip r:embed="rId3"/>
          <a:stretch>
            <a:fillRect/>
          </a:stretch>
        </p:blipFill>
        <p:spPr>
          <a:xfrm>
            <a:off x="1617317" y="819796"/>
            <a:ext cx="6792843" cy="5934489"/>
          </a:xfrm>
          <a:prstGeom prst="rect">
            <a:avLst/>
          </a:prstGeom>
        </p:spPr>
      </p:pic>
    </p:spTree>
    <p:extLst>
      <p:ext uri="{BB962C8B-B14F-4D97-AF65-F5344CB8AC3E}">
        <p14:creationId xmlns:p14="http://schemas.microsoft.com/office/powerpoint/2010/main" val="1015633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42b1a01ac7_0_32"/>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C# Json</a:t>
            </a:r>
            <a:endParaRPr/>
          </a:p>
        </p:txBody>
      </p:sp>
      <p:pic>
        <p:nvPicPr>
          <p:cNvPr id="226" name="Google Shape;226;g142b1a01ac7_0_32"/>
          <p:cNvPicPr preferRelativeResize="0"/>
          <p:nvPr/>
        </p:nvPicPr>
        <p:blipFill>
          <a:blip r:embed="rId3">
            <a:alphaModFix/>
          </a:blip>
          <a:stretch>
            <a:fillRect/>
          </a:stretch>
        </p:blipFill>
        <p:spPr>
          <a:xfrm>
            <a:off x="1214749" y="2367100"/>
            <a:ext cx="9761849" cy="3341125"/>
          </a:xfrm>
          <a:prstGeom prst="rect">
            <a:avLst/>
          </a:prstGeom>
          <a:noFill/>
          <a:ln>
            <a:noFill/>
          </a:ln>
        </p:spPr>
      </p:pic>
      <p:sp>
        <p:nvSpPr>
          <p:cNvPr id="227" name="Google Shape;227;g142b1a01ac7_0_32"/>
          <p:cNvSpPr/>
          <p:nvPr/>
        </p:nvSpPr>
        <p:spPr>
          <a:xfrm>
            <a:off x="1342150" y="3368375"/>
            <a:ext cx="4779900" cy="805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42b1a01ac7_0_48"/>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a:t>C# Json</a:t>
            </a:r>
            <a:endParaRPr/>
          </a:p>
        </p:txBody>
      </p:sp>
      <p:sp>
        <p:nvSpPr>
          <p:cNvPr id="234" name="Google Shape;234;g142b1a01ac7_0_48"/>
          <p:cNvSpPr txBox="1">
            <a:spLocks noGrp="1"/>
          </p:cNvSpPr>
          <p:nvPr>
            <p:ph idx="1"/>
          </p:nvPr>
        </p:nvSpPr>
        <p:spPr>
          <a:xfrm>
            <a:off x="913775" y="2367100"/>
            <a:ext cx="5554800" cy="3424200"/>
          </a:xfrm>
          <a:prstGeom prst="rect">
            <a:avLst/>
          </a:prstGeom>
        </p:spPr>
        <p:txBody>
          <a:bodyPr spcFirstLastPara="1" wrap="square" lIns="91425" tIns="45700" rIns="91425" bIns="45700" anchor="t" anchorCtr="0">
            <a:normAutofit/>
          </a:bodyPr>
          <a:lstStyle/>
          <a:p>
            <a:pPr marL="400050" indent="-285750">
              <a:buSzPts val="1800"/>
            </a:pPr>
            <a:r>
              <a:rPr lang="en-US" dirty="0" err="1"/>
              <a:t>Json常用格式</a:t>
            </a:r>
            <a:endParaRPr dirty="0"/>
          </a:p>
          <a:p>
            <a:pPr marL="857250" lvl="1">
              <a:spcBef>
                <a:spcPts val="0"/>
              </a:spcBef>
              <a:buSzPts val="1800"/>
            </a:pPr>
            <a:r>
              <a:rPr lang="en-US" dirty="0"/>
              <a:t>string</a:t>
            </a:r>
            <a:endParaRPr dirty="0"/>
          </a:p>
          <a:p>
            <a:pPr marL="857250" lvl="1">
              <a:spcBef>
                <a:spcPts val="0"/>
              </a:spcBef>
              <a:buSzPts val="1800"/>
            </a:pPr>
            <a:r>
              <a:rPr lang="en-US" dirty="0"/>
              <a:t>int</a:t>
            </a:r>
            <a:endParaRPr dirty="0"/>
          </a:p>
          <a:p>
            <a:pPr marL="857250" lvl="1">
              <a:spcBef>
                <a:spcPts val="0"/>
              </a:spcBef>
              <a:buSzPts val="1800"/>
            </a:pPr>
            <a:r>
              <a:rPr lang="en-US" dirty="0"/>
              <a:t>List&lt;&gt;(</a:t>
            </a:r>
            <a:r>
              <a:rPr lang="en-US" dirty="0" err="1"/>
              <a:t>容器</a:t>
            </a:r>
            <a:r>
              <a:rPr lang="en-US" dirty="0"/>
              <a:t>)</a:t>
            </a:r>
            <a:endParaRPr dirty="0"/>
          </a:p>
          <a:p>
            <a:pPr marL="857250" lvl="1">
              <a:spcBef>
                <a:spcPts val="0"/>
              </a:spcBef>
              <a:buSzPts val="1800"/>
            </a:pPr>
            <a:r>
              <a:rPr lang="en-US" dirty="0"/>
              <a:t>Dictionary(key-value pair)</a:t>
            </a:r>
            <a:endParaRPr dirty="0"/>
          </a:p>
          <a:p>
            <a:endParaRPr dirty="0"/>
          </a:p>
          <a:p>
            <a:pPr marL="400050" indent="-285750">
              <a:buSzPts val="1800"/>
            </a:pPr>
            <a:r>
              <a:rPr lang="en-US" dirty="0" err="1"/>
              <a:t>如果不想該欄位被Json打包，可以在前面加上</a:t>
            </a:r>
            <a:r>
              <a:rPr lang="en-US" dirty="0"/>
              <a:t>[</a:t>
            </a:r>
            <a:r>
              <a:rPr lang="en-US" dirty="0" err="1"/>
              <a:t>JsonIgnore</a:t>
            </a:r>
            <a:r>
              <a:rPr lang="en-US" dirty="0"/>
              <a:t>]</a:t>
            </a:r>
            <a:endParaRPr dirty="0"/>
          </a:p>
        </p:txBody>
      </p:sp>
      <p:pic>
        <p:nvPicPr>
          <p:cNvPr id="235" name="Google Shape;235;g142b1a01ac7_0_48"/>
          <p:cNvPicPr preferRelativeResize="0"/>
          <p:nvPr/>
        </p:nvPicPr>
        <p:blipFill>
          <a:blip r:embed="rId3">
            <a:alphaModFix/>
          </a:blip>
          <a:stretch>
            <a:fillRect/>
          </a:stretch>
        </p:blipFill>
        <p:spPr>
          <a:xfrm>
            <a:off x="6722712" y="1712384"/>
            <a:ext cx="4809475" cy="4792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dirty="0"/>
              <a:t>Homework</a:t>
            </a:r>
            <a:endParaRPr dirty="0"/>
          </a:p>
        </p:txBody>
      </p:sp>
      <p:sp>
        <p:nvSpPr>
          <p:cNvPr id="248" name="Google Shape;248;p7"/>
          <p:cNvSpPr txBox="1">
            <a:spLocks noGrp="1"/>
          </p:cNvSpPr>
          <p:nvPr>
            <p:ph idx="1"/>
          </p:nvPr>
        </p:nvSpPr>
        <p:spPr>
          <a:xfrm>
            <a:off x="913774" y="2367092"/>
            <a:ext cx="10363826" cy="4104729"/>
          </a:xfrm>
          <a:prstGeom prst="rect">
            <a:avLst/>
          </a:prstGeom>
          <a:noFill/>
          <a:ln>
            <a:noFill/>
          </a:ln>
        </p:spPr>
        <p:txBody>
          <a:bodyPr spcFirstLastPara="1" wrap="square" lIns="91425" tIns="45700" rIns="91425" bIns="45700" anchor="t" anchorCtr="0">
            <a:normAutofit/>
          </a:bodyPr>
          <a:lstStyle/>
          <a:p>
            <a:pPr>
              <a:lnSpc>
                <a:spcPct val="120000"/>
              </a:lnSpc>
              <a:spcBef>
                <a:spcPts val="0"/>
              </a:spcBef>
              <a:buSzPts val="2000"/>
            </a:pPr>
            <a:r>
              <a:rPr lang="en-US" dirty="0"/>
              <a:t>C#</a:t>
            </a:r>
            <a:r>
              <a:rPr lang="zh-TW" altLang="en-US" dirty="0"/>
              <a:t> 聊天室</a:t>
            </a:r>
            <a:endParaRPr lang="en-US" dirty="0"/>
          </a:p>
          <a:p>
            <a:pPr lvl="1">
              <a:lnSpc>
                <a:spcPct val="120000"/>
              </a:lnSpc>
              <a:spcBef>
                <a:spcPts val="500"/>
              </a:spcBef>
              <a:buSzPts val="1800"/>
            </a:pPr>
            <a:r>
              <a:rPr lang="en-US" cap="none" dirty="0"/>
              <a:t>C# Client</a:t>
            </a:r>
            <a:endParaRPr lang="en-US" dirty="0"/>
          </a:p>
          <a:p>
            <a:pPr lvl="1">
              <a:lnSpc>
                <a:spcPct val="120000"/>
              </a:lnSpc>
              <a:spcBef>
                <a:spcPts val="500"/>
              </a:spcBef>
              <a:buSzPts val="1800"/>
            </a:pPr>
            <a:r>
              <a:rPr lang="en-US" cap="none" dirty="0"/>
              <a:t>C# Server</a:t>
            </a:r>
            <a:endParaRPr dirty="0"/>
          </a:p>
          <a:p>
            <a:pPr>
              <a:lnSpc>
                <a:spcPct val="120000"/>
              </a:lnSpc>
              <a:buSzPts val="2000"/>
            </a:pPr>
            <a:r>
              <a:rPr lang="en-US" cap="none" dirty="0"/>
              <a:t>Requirements</a:t>
            </a:r>
            <a:endParaRPr dirty="0"/>
          </a:p>
          <a:p>
            <a:pPr marL="800100" lvl="1" indent="-342900" algn="l" rtl="0">
              <a:lnSpc>
                <a:spcPct val="120000"/>
              </a:lnSpc>
              <a:spcBef>
                <a:spcPts val="500"/>
              </a:spcBef>
              <a:spcAft>
                <a:spcPts val="0"/>
              </a:spcAft>
              <a:buSzPts val="1800"/>
              <a:buFont typeface="Twentieth Century"/>
              <a:buAutoNum type="arabicPeriod"/>
            </a:pPr>
            <a:r>
              <a:rPr lang="en-US" cap="none" dirty="0">
                <a:solidFill>
                  <a:srgbClr val="404040"/>
                </a:solidFill>
              </a:rPr>
              <a:t>Client can </a:t>
            </a:r>
            <a:r>
              <a:rPr lang="en-US" cap="none" dirty="0">
                <a:solidFill>
                  <a:srgbClr val="FF0000"/>
                </a:solidFill>
              </a:rPr>
              <a:t>connect </a:t>
            </a:r>
            <a:r>
              <a:rPr lang="en-US" cap="none" dirty="0">
                <a:solidFill>
                  <a:srgbClr val="404040"/>
                </a:solidFill>
              </a:rPr>
              <a:t>and </a:t>
            </a:r>
            <a:r>
              <a:rPr lang="en-US" cap="none" dirty="0">
                <a:solidFill>
                  <a:srgbClr val="FF0000"/>
                </a:solidFill>
              </a:rPr>
              <a:t>disconnect </a:t>
            </a:r>
            <a:r>
              <a:rPr lang="en-US" cap="none" dirty="0">
                <a:solidFill>
                  <a:srgbClr val="404040"/>
                </a:solidFill>
              </a:rPr>
              <a:t>to Server</a:t>
            </a:r>
            <a:endParaRPr dirty="0">
              <a:solidFill>
                <a:srgbClr val="404040"/>
              </a:solidFill>
            </a:endParaRPr>
          </a:p>
          <a:p>
            <a:pPr marL="800100" lvl="1" indent="-342900" algn="l" rtl="0">
              <a:lnSpc>
                <a:spcPct val="120000"/>
              </a:lnSpc>
              <a:spcBef>
                <a:spcPts val="500"/>
              </a:spcBef>
              <a:spcAft>
                <a:spcPts val="0"/>
              </a:spcAft>
              <a:buSzPts val="1800"/>
              <a:buFont typeface="Twentieth Century"/>
              <a:buAutoNum type="arabicPeriod"/>
            </a:pPr>
            <a:r>
              <a:rPr lang="en-US" cap="none" dirty="0">
                <a:solidFill>
                  <a:srgbClr val="404040"/>
                </a:solidFill>
              </a:rPr>
              <a:t>Client know if </a:t>
            </a:r>
            <a:r>
              <a:rPr lang="en-US" cap="none" dirty="0">
                <a:solidFill>
                  <a:srgbClr val="FF0000"/>
                </a:solidFill>
              </a:rPr>
              <a:t>Server is alive or not</a:t>
            </a:r>
            <a:endParaRPr dirty="0">
              <a:solidFill>
                <a:srgbClr val="FF0000"/>
              </a:solidFill>
            </a:endParaRPr>
          </a:p>
          <a:p>
            <a:pPr marL="800100" lvl="1" indent="-342900" algn="l" rtl="0">
              <a:lnSpc>
                <a:spcPct val="120000"/>
              </a:lnSpc>
              <a:spcBef>
                <a:spcPts val="500"/>
              </a:spcBef>
              <a:spcAft>
                <a:spcPts val="0"/>
              </a:spcAft>
              <a:buSzPts val="1800"/>
              <a:buFont typeface="Twentieth Century"/>
              <a:buAutoNum type="arabicPeriod"/>
            </a:pPr>
            <a:r>
              <a:rPr lang="en-US" cap="none" dirty="0">
                <a:solidFill>
                  <a:srgbClr val="404040"/>
                </a:solidFill>
              </a:rPr>
              <a:t>Client can </a:t>
            </a:r>
            <a:r>
              <a:rPr lang="en-US" cap="none" dirty="0">
                <a:solidFill>
                  <a:srgbClr val="FF0000"/>
                </a:solidFill>
              </a:rPr>
              <a:t>send message to Server</a:t>
            </a:r>
            <a:endParaRPr dirty="0">
              <a:solidFill>
                <a:srgbClr val="FF0000"/>
              </a:solidFill>
            </a:endParaRPr>
          </a:p>
          <a:p>
            <a:pPr marL="800100" lvl="1" indent="-342900" algn="l" rtl="0">
              <a:lnSpc>
                <a:spcPct val="120000"/>
              </a:lnSpc>
              <a:spcBef>
                <a:spcPts val="500"/>
              </a:spcBef>
              <a:spcAft>
                <a:spcPts val="0"/>
              </a:spcAft>
              <a:buSzPts val="1800"/>
              <a:buFont typeface="Twentieth Century"/>
              <a:buAutoNum type="arabicPeriod"/>
            </a:pPr>
            <a:r>
              <a:rPr lang="en-US" cap="none" dirty="0"/>
              <a:t>Client can </a:t>
            </a:r>
            <a:r>
              <a:rPr lang="en-US" cap="none" dirty="0">
                <a:solidFill>
                  <a:srgbClr val="FF0000"/>
                </a:solidFill>
              </a:rPr>
              <a:t>set IP and Port</a:t>
            </a:r>
            <a:r>
              <a:rPr lang="en-US" cap="none" dirty="0"/>
              <a:t> to connect to the Server</a:t>
            </a:r>
            <a:endParaRPr dirty="0"/>
          </a:p>
          <a:p>
            <a:pPr marL="800100" lvl="1" indent="-342900" algn="l" rtl="0">
              <a:lnSpc>
                <a:spcPct val="120000"/>
              </a:lnSpc>
              <a:spcBef>
                <a:spcPts val="500"/>
              </a:spcBef>
              <a:spcAft>
                <a:spcPts val="0"/>
              </a:spcAft>
              <a:buSzPts val="1800"/>
              <a:buFont typeface="Twentieth Century"/>
              <a:buAutoNum type="arabicPeriod"/>
            </a:pPr>
            <a:r>
              <a:rPr lang="en-US" cap="none" dirty="0"/>
              <a:t>Client can </a:t>
            </a:r>
            <a:r>
              <a:rPr lang="en-US" cap="none" dirty="0">
                <a:solidFill>
                  <a:srgbClr val="FF0000"/>
                </a:solidFill>
              </a:rPr>
              <a:t>set user name</a:t>
            </a:r>
            <a:endParaRPr dirty="0">
              <a:solidFill>
                <a:srgbClr val="FF0000"/>
              </a:solidFill>
            </a:endParaRPr>
          </a:p>
          <a:p>
            <a:pPr marL="800100" lvl="1" indent="-342900" algn="l" rtl="0">
              <a:lnSpc>
                <a:spcPct val="120000"/>
              </a:lnSpc>
              <a:spcBef>
                <a:spcPts val="500"/>
              </a:spcBef>
              <a:spcAft>
                <a:spcPts val="0"/>
              </a:spcAft>
              <a:buSzPts val="1800"/>
              <a:buFont typeface="Twentieth Century"/>
              <a:buAutoNum type="arabicPeriod"/>
            </a:pPr>
            <a:r>
              <a:rPr lang="en-US" cap="none" dirty="0"/>
              <a:t>Send your message in </a:t>
            </a:r>
            <a:r>
              <a:rPr lang="en-US" b="1" cap="none" dirty="0">
                <a:solidFill>
                  <a:srgbClr val="FF0000"/>
                </a:solidFill>
              </a:rPr>
              <a:t>json</a:t>
            </a:r>
            <a:r>
              <a:rPr lang="en-US" cap="none" dirty="0"/>
              <a:t> format</a:t>
            </a:r>
            <a:endParaRPr dirty="0"/>
          </a:p>
          <a:p>
            <a:pPr marL="800100" lvl="1" indent="-228600" algn="l" rtl="0">
              <a:lnSpc>
                <a:spcPct val="120000"/>
              </a:lnSpc>
              <a:spcBef>
                <a:spcPts val="500"/>
              </a:spcBef>
              <a:spcAft>
                <a:spcPts val="0"/>
              </a:spcAft>
              <a:buSzPts val="1800"/>
              <a:buFont typeface="Twentieth Century"/>
              <a:buNone/>
            </a:pPr>
            <a:endParaRPr cap="none" dirty="0"/>
          </a:p>
        </p:txBody>
      </p:sp>
      <p:sp>
        <p:nvSpPr>
          <p:cNvPr id="4" name="內容版面配置區 2">
            <a:extLst>
              <a:ext uri="{FF2B5EF4-FFF2-40B4-BE49-F238E27FC236}">
                <a16:creationId xmlns:a16="http://schemas.microsoft.com/office/drawing/2014/main" id="{B3D9DC3C-5CCC-4699-B1E1-D5D0599E6E4F}"/>
              </a:ext>
            </a:extLst>
          </p:cNvPr>
          <p:cNvSpPr txBox="1">
            <a:spLocks/>
          </p:cNvSpPr>
          <p:nvPr/>
        </p:nvSpPr>
        <p:spPr>
          <a:xfrm>
            <a:off x="7040767" y="1068040"/>
            <a:ext cx="2306433" cy="503373"/>
          </a:xfrm>
          <a:prstGeom prst="rect">
            <a:avLst/>
          </a:prstGeom>
          <a:noFill/>
          <a:ln>
            <a:noFill/>
          </a:ln>
        </p:spPr>
        <p:txBody>
          <a:bodyPr lIns="91425" tIns="91425" rIns="91425" bIns="91425" rtlCol="0" anchor="t" anchorCtr="0">
            <a:normAutofit/>
          </a:bodyPr>
          <a:lstStyle>
            <a:defPPr marR="0" lvl="0" algn="l" rtl="0">
              <a:lnSpc>
                <a:spcPct val="100000"/>
              </a:lnSpc>
              <a:spcBef>
                <a:spcPts val="0"/>
              </a:spcBef>
              <a:spcAft>
                <a:spcPts val="0"/>
              </a:spcAft>
            </a:defPPr>
            <a:lvl1pPr marR="0" lvl="0" algn="l" rtl="0" eaLnBrk="1" hangingPunct="1">
              <a:lnSpc>
                <a:spcPct val="100000"/>
              </a:lnSpc>
              <a:spcBef>
                <a:spcPts val="600"/>
              </a:spcBef>
              <a:spcAft>
                <a:spcPts val="0"/>
              </a:spcAft>
              <a:buClr>
                <a:srgbClr val="A1BECC"/>
              </a:buClr>
              <a:buSzPct val="100000"/>
              <a:buFont typeface="Varela Round"/>
              <a:buChar char="◎"/>
              <a:defRPr sz="2400" b="0" i="0" u="none" strike="noStrike" cap="none">
                <a:solidFill>
                  <a:srgbClr val="617A86"/>
                </a:solidFill>
                <a:latin typeface="Microsoft JhengHei UI" panose="020B0604030504040204" pitchFamily="34" charset="-120"/>
                <a:ea typeface="Microsoft JhengHei UI" panose="020B0604030504040204" pitchFamily="34" charset="-120"/>
                <a:cs typeface="Varela Round"/>
                <a:sym typeface="Varela Round"/>
              </a:defRPr>
            </a:lvl1pPr>
            <a:lvl2pPr marL="548640" marR="0" lvl="1" algn="l" rtl="0" eaLnBrk="1" hangingPunct="1">
              <a:lnSpc>
                <a:spcPct val="100000"/>
              </a:lnSpc>
              <a:spcBef>
                <a:spcPts val="480"/>
              </a:spcBef>
              <a:spcAft>
                <a:spcPts val="0"/>
              </a:spcAft>
              <a:buClr>
                <a:srgbClr val="A1BECC"/>
              </a:buClr>
              <a:buSzPct val="100000"/>
              <a:buFont typeface="Varela Round"/>
              <a:buChar char="◉"/>
              <a:defRPr sz="2000" b="0" i="0" u="none" strike="noStrike" cap="none">
                <a:solidFill>
                  <a:srgbClr val="617A86"/>
                </a:solidFill>
                <a:latin typeface="Microsoft JhengHei UI" panose="020B0604030504040204" pitchFamily="34" charset="-120"/>
                <a:ea typeface="Microsoft JhengHei UI" panose="020B0604030504040204" pitchFamily="34" charset="-120"/>
                <a:cs typeface="Varela Round"/>
                <a:sym typeface="Varela Round"/>
              </a:defRPr>
            </a:lvl2pPr>
            <a:lvl3pPr marL="777240" marR="0" lvl="2" algn="l" rtl="0" eaLnBrk="1" hangingPunct="1">
              <a:lnSpc>
                <a:spcPct val="100000"/>
              </a:lnSpc>
              <a:spcBef>
                <a:spcPts val="480"/>
              </a:spcBef>
              <a:spcAft>
                <a:spcPts val="0"/>
              </a:spcAft>
              <a:buClr>
                <a:srgbClr val="A1BECC"/>
              </a:buClr>
              <a:buSzPct val="100000"/>
              <a:buFont typeface="Varela Round"/>
              <a:buChar char="￮"/>
              <a:defRPr sz="1800" b="0" i="0" u="none" strike="noStrike" cap="none">
                <a:solidFill>
                  <a:srgbClr val="617A86"/>
                </a:solidFill>
                <a:latin typeface="Microsoft JhengHei UI" panose="020B0604030504040204" pitchFamily="34" charset="-120"/>
                <a:ea typeface="Microsoft JhengHei UI" panose="020B0604030504040204" pitchFamily="34" charset="-120"/>
                <a:cs typeface="Varela Round"/>
                <a:sym typeface="Varela Round"/>
              </a:defRPr>
            </a:lvl3pPr>
            <a:lvl4pPr marL="1291590" marR="0" lvl="3" indent="-285750" algn="l" rtl="0" eaLnBrk="1" hangingPunct="1">
              <a:lnSpc>
                <a:spcPct val="100000"/>
              </a:lnSpc>
              <a:spcBef>
                <a:spcPts val="360"/>
              </a:spcBef>
              <a:spcAft>
                <a:spcPts val="0"/>
              </a:spcAft>
              <a:buClr>
                <a:srgbClr val="A1BECC"/>
              </a:buClr>
              <a:buSzPct val="100000"/>
              <a:buFont typeface="Arial" panose="020B0604020202020204" pitchFamily="34" charset="0"/>
              <a:buChar char="•"/>
              <a:defRPr sz="1600" b="0" i="0" u="none" strike="noStrike" cap="none">
                <a:solidFill>
                  <a:srgbClr val="617A86"/>
                </a:solidFill>
                <a:latin typeface="Microsoft JhengHei UI" panose="020B0604030504040204" pitchFamily="34" charset="-120"/>
                <a:ea typeface="Microsoft JhengHei UI" panose="020B0604030504040204" pitchFamily="34" charset="-120"/>
                <a:cs typeface="Varela Round"/>
                <a:sym typeface="Varela Round"/>
              </a:defRPr>
            </a:lvl4pPr>
            <a:lvl5pPr marL="1520190" marR="0" lvl="4" indent="-285750" algn="l" rtl="0" eaLnBrk="1" hangingPunct="1">
              <a:lnSpc>
                <a:spcPct val="100000"/>
              </a:lnSpc>
              <a:spcBef>
                <a:spcPts val="360"/>
              </a:spcBef>
              <a:spcAft>
                <a:spcPts val="0"/>
              </a:spcAft>
              <a:buClr>
                <a:srgbClr val="A1BECC"/>
              </a:buClr>
              <a:buSzPct val="100000"/>
              <a:buFont typeface="Arial" panose="020B0604020202020204" pitchFamily="34" charset="0"/>
              <a:buChar char="•"/>
              <a:defRPr sz="1600" b="0" i="0" u="none" strike="noStrike" cap="none">
                <a:solidFill>
                  <a:srgbClr val="617A86"/>
                </a:solidFill>
                <a:latin typeface="Microsoft JhengHei UI" panose="020B0604030504040204" pitchFamily="34" charset="-120"/>
                <a:ea typeface="Microsoft JhengHei UI" panose="020B0604030504040204" pitchFamily="34" charset="-120"/>
                <a:cs typeface="Varela Round"/>
                <a:sym typeface="Varela Round"/>
              </a:defRPr>
            </a:lvl5pPr>
            <a:lvl6pPr marL="1463040" marR="0" lvl="5" algn="l" rtl="0" eaLnBrk="1" hangingPunct="1">
              <a:lnSpc>
                <a:spcPct val="100000"/>
              </a:lnSpc>
              <a:spcBef>
                <a:spcPts val="360"/>
              </a:spcBef>
              <a:spcAft>
                <a:spcPts val="0"/>
              </a:spcAft>
              <a:buClr>
                <a:srgbClr val="A1BECC"/>
              </a:buClr>
              <a:buSzPct val="100000"/>
              <a:buFont typeface="Varela Round"/>
              <a:buNone/>
              <a:defRPr sz="2400" b="0" i="0" u="none" strike="noStrike" cap="none" baseline="0">
                <a:solidFill>
                  <a:srgbClr val="617A86"/>
                </a:solidFill>
                <a:latin typeface="Varela Round"/>
                <a:ea typeface="Varela Round"/>
                <a:cs typeface="Varela Round"/>
                <a:sym typeface="Varela Round"/>
              </a:defRPr>
            </a:lvl6pPr>
            <a:lvl7pPr marL="1691640" marR="0" lvl="6" algn="l" rtl="0" eaLnBrk="1" hangingPunct="1">
              <a:lnSpc>
                <a:spcPct val="100000"/>
              </a:lnSpc>
              <a:spcBef>
                <a:spcPts val="360"/>
              </a:spcBef>
              <a:spcAft>
                <a:spcPts val="0"/>
              </a:spcAft>
              <a:buClr>
                <a:srgbClr val="A1BECC"/>
              </a:buClr>
              <a:buSzPct val="100000"/>
              <a:buFont typeface="Varela Round"/>
              <a:buNone/>
              <a:defRPr sz="2400" b="0" i="0" u="none" strike="noStrike" cap="none" baseline="0">
                <a:solidFill>
                  <a:srgbClr val="617A86"/>
                </a:solidFill>
                <a:latin typeface="Varela Round"/>
                <a:ea typeface="Varela Round"/>
                <a:cs typeface="Varela Round"/>
                <a:sym typeface="Varela Round"/>
              </a:defRPr>
            </a:lvl7pPr>
            <a:lvl8pPr marL="1920240" marR="0" lvl="7" algn="l" rtl="0" eaLnBrk="1" hangingPunct="1">
              <a:lnSpc>
                <a:spcPct val="100000"/>
              </a:lnSpc>
              <a:spcBef>
                <a:spcPts val="360"/>
              </a:spcBef>
              <a:spcAft>
                <a:spcPts val="0"/>
              </a:spcAft>
              <a:buClr>
                <a:srgbClr val="A1BECC"/>
              </a:buClr>
              <a:buSzPct val="100000"/>
              <a:buFont typeface="Varela Round"/>
              <a:buNone/>
              <a:defRPr sz="2400" b="0" i="0" u="none" strike="noStrike" cap="none" baseline="0">
                <a:solidFill>
                  <a:srgbClr val="617A86"/>
                </a:solidFill>
                <a:latin typeface="Varela Round"/>
                <a:ea typeface="Varela Round"/>
                <a:cs typeface="Varela Round"/>
                <a:sym typeface="Varela Round"/>
              </a:defRPr>
            </a:lvl8pPr>
            <a:lvl9pPr marL="2148840" marR="0" lvl="8" algn="l" rtl="0" eaLnBrk="1" hangingPunct="1">
              <a:lnSpc>
                <a:spcPct val="100000"/>
              </a:lnSpc>
              <a:spcBef>
                <a:spcPts val="360"/>
              </a:spcBef>
              <a:spcAft>
                <a:spcPts val="0"/>
              </a:spcAft>
              <a:buClr>
                <a:srgbClr val="A1BECC"/>
              </a:buClr>
              <a:buSzPct val="100000"/>
              <a:buFont typeface="Varela Round"/>
              <a:buNone/>
              <a:defRPr sz="2400" b="0" i="0" u="none" strike="noStrike" cap="none" baseline="0">
                <a:solidFill>
                  <a:srgbClr val="617A86"/>
                </a:solidFill>
                <a:latin typeface="Varela Round"/>
                <a:ea typeface="Varela Round"/>
                <a:cs typeface="Varela Round"/>
                <a:sym typeface="Varela Round"/>
              </a:defRPr>
            </a:lvl9pPr>
          </a:lstStyle>
          <a:p>
            <a:pPr algn="ctr">
              <a:buNone/>
            </a:pPr>
            <a:r>
              <a:rPr lang="zh-TW" altLang="en-US" sz="2000">
                <a:solidFill>
                  <a:srgbClr val="FF0000"/>
                </a:solidFill>
                <a:latin typeface="Microsoft JhengHei UI"/>
                <a:ea typeface="Microsoft JhengHei UI"/>
              </a:rPr>
              <a:t>繳交期限</a:t>
            </a:r>
            <a:r>
              <a:rPr lang="en-US" altLang="zh-TW" sz="2000" dirty="0">
                <a:solidFill>
                  <a:srgbClr val="FF0000"/>
                </a:solidFill>
                <a:latin typeface="Microsoft JhengHei UI"/>
                <a:ea typeface="Microsoft JhengHei UI"/>
              </a:rPr>
              <a:t> 8/15(</a:t>
            </a:r>
            <a:r>
              <a:rPr lang="zh-TW" altLang="en-US" sz="2000">
                <a:solidFill>
                  <a:srgbClr val="FF0000"/>
                </a:solidFill>
                <a:latin typeface="Microsoft JhengHei UI"/>
                <a:ea typeface="Microsoft JhengHei UI"/>
              </a:rPr>
              <a:t>四</a:t>
            </a:r>
            <a:r>
              <a:rPr lang="en-US" altLang="zh-TW" sz="2000" dirty="0">
                <a:solidFill>
                  <a:srgbClr val="FF0000"/>
                </a:solidFill>
                <a:latin typeface="Microsoft JhengHei UI"/>
                <a:ea typeface="Microsoft JhengHei UI"/>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altLang="zh-TW" dirty="0"/>
              <a:t>Homework</a:t>
            </a:r>
            <a:endParaRPr dirty="0"/>
          </a:p>
        </p:txBody>
      </p:sp>
      <p:sp>
        <p:nvSpPr>
          <p:cNvPr id="254" name="Google Shape;254;p8"/>
          <p:cNvSpPr txBox="1">
            <a:spLocks noGrp="1"/>
          </p:cNvSpPr>
          <p:nvPr>
            <p:ph idx="1"/>
          </p:nvPr>
        </p:nvSpPr>
        <p:spPr>
          <a:xfrm>
            <a:off x="913774" y="2367092"/>
            <a:ext cx="10363826" cy="4362182"/>
          </a:xfrm>
          <a:prstGeom prst="rect">
            <a:avLst/>
          </a:prstGeom>
          <a:noFill/>
          <a:ln>
            <a:noFill/>
          </a:ln>
        </p:spPr>
        <p:txBody>
          <a:bodyPr spcFirstLastPara="1" wrap="square" lIns="91425" tIns="45700" rIns="91425" bIns="45700" anchor="t" anchorCtr="0">
            <a:normAutofit/>
          </a:bodyPr>
          <a:lstStyle/>
          <a:p>
            <a:pPr>
              <a:lnSpc>
                <a:spcPct val="120000"/>
              </a:lnSpc>
              <a:spcBef>
                <a:spcPts val="0"/>
              </a:spcBef>
              <a:buSzPts val="2000"/>
            </a:pPr>
            <a:r>
              <a:rPr lang="en-US" cap="none" dirty="0"/>
              <a:t>Requirements</a:t>
            </a:r>
            <a:endParaRPr dirty="0"/>
          </a:p>
          <a:p>
            <a:pPr marL="800100" lvl="1" indent="-342900" algn="l" rtl="0">
              <a:lnSpc>
                <a:spcPct val="120000"/>
              </a:lnSpc>
              <a:spcBef>
                <a:spcPts val="500"/>
              </a:spcBef>
              <a:spcAft>
                <a:spcPts val="0"/>
              </a:spcAft>
              <a:buSzPts val="1800"/>
              <a:buFont typeface="Twentieth Century"/>
              <a:buAutoNum type="arabicPeriod" startAt="7"/>
            </a:pPr>
            <a:r>
              <a:rPr lang="en-US" cap="none" dirty="0"/>
              <a:t>Server can </a:t>
            </a:r>
            <a:r>
              <a:rPr lang="en-US" cap="none" dirty="0">
                <a:solidFill>
                  <a:srgbClr val="FF0000"/>
                </a:solidFill>
              </a:rPr>
              <a:t>start and stop listen</a:t>
            </a:r>
            <a:endParaRPr dirty="0">
              <a:solidFill>
                <a:srgbClr val="FF0000"/>
              </a:solidFill>
            </a:endParaRPr>
          </a:p>
          <a:p>
            <a:pPr marL="800100" lvl="1" indent="-342900" algn="l" rtl="0">
              <a:lnSpc>
                <a:spcPct val="120000"/>
              </a:lnSpc>
              <a:spcBef>
                <a:spcPts val="500"/>
              </a:spcBef>
              <a:spcAft>
                <a:spcPts val="0"/>
              </a:spcAft>
              <a:buSzPts val="1800"/>
              <a:buFont typeface="Twentieth Century"/>
              <a:buAutoNum type="arabicPeriod" startAt="7"/>
            </a:pPr>
            <a:r>
              <a:rPr lang="en-US" cap="none" dirty="0"/>
              <a:t>Server will </a:t>
            </a:r>
            <a:r>
              <a:rPr lang="en-US" cap="none" dirty="0">
                <a:solidFill>
                  <a:srgbClr val="FF0000"/>
                </a:solidFill>
              </a:rPr>
              <a:t>show connect Client’s IP and username</a:t>
            </a:r>
            <a:endParaRPr dirty="0">
              <a:solidFill>
                <a:srgbClr val="FF0000"/>
              </a:solidFill>
            </a:endParaRPr>
          </a:p>
          <a:p>
            <a:pPr marL="800100" lvl="1" indent="-342900" algn="l" rtl="0">
              <a:lnSpc>
                <a:spcPct val="120000"/>
              </a:lnSpc>
              <a:spcBef>
                <a:spcPts val="500"/>
              </a:spcBef>
              <a:spcAft>
                <a:spcPts val="0"/>
              </a:spcAft>
              <a:buSzPts val="1800"/>
              <a:buFont typeface="Twentieth Century"/>
              <a:buAutoNum type="arabicPeriod" startAt="7"/>
            </a:pPr>
            <a:r>
              <a:rPr lang="en-US" cap="none" dirty="0"/>
              <a:t>Server know</a:t>
            </a:r>
            <a:r>
              <a:rPr lang="en-US" cap="none" dirty="0">
                <a:solidFill>
                  <a:srgbClr val="FF0000"/>
                </a:solidFill>
              </a:rPr>
              <a:t> if Client is disconnect or not</a:t>
            </a:r>
            <a:endParaRPr dirty="0">
              <a:solidFill>
                <a:srgbClr val="FF0000"/>
              </a:solidFill>
            </a:endParaRPr>
          </a:p>
          <a:p>
            <a:pPr marL="800100" lvl="1" indent="-342900" algn="l" rtl="0">
              <a:lnSpc>
                <a:spcPct val="120000"/>
              </a:lnSpc>
              <a:spcBef>
                <a:spcPts val="500"/>
              </a:spcBef>
              <a:spcAft>
                <a:spcPts val="0"/>
              </a:spcAft>
              <a:buSzPts val="1800"/>
              <a:buFont typeface="Twentieth Century"/>
              <a:buAutoNum type="arabicPeriod" startAt="7"/>
            </a:pPr>
            <a:r>
              <a:rPr lang="en-US" cap="none" dirty="0"/>
              <a:t>Server can </a:t>
            </a:r>
            <a:r>
              <a:rPr lang="en-US" cap="none" dirty="0">
                <a:solidFill>
                  <a:srgbClr val="FF0000"/>
                </a:solidFill>
              </a:rPr>
              <a:t>connect above 2 Client</a:t>
            </a:r>
            <a:endParaRPr dirty="0">
              <a:solidFill>
                <a:srgbClr val="FF0000"/>
              </a:solidFill>
            </a:endParaRPr>
          </a:p>
          <a:p>
            <a:pPr marL="800100" lvl="1" indent="-342900" algn="l" rtl="0">
              <a:lnSpc>
                <a:spcPct val="120000"/>
              </a:lnSpc>
              <a:spcBef>
                <a:spcPts val="500"/>
              </a:spcBef>
              <a:spcAft>
                <a:spcPts val="0"/>
              </a:spcAft>
              <a:buSzPts val="1800"/>
              <a:buFont typeface="Twentieth Century"/>
              <a:buAutoNum type="arabicPeriod" startAt="7"/>
            </a:pPr>
            <a:r>
              <a:rPr lang="en-US" cap="none" dirty="0"/>
              <a:t>Server can </a:t>
            </a:r>
            <a:r>
              <a:rPr lang="en-US" cap="none" dirty="0">
                <a:solidFill>
                  <a:srgbClr val="FF0000"/>
                </a:solidFill>
              </a:rPr>
              <a:t>receive and send message to all the Client with username</a:t>
            </a:r>
            <a:r>
              <a:rPr lang="en-US" cap="none" dirty="0"/>
              <a:t>(who send the message)</a:t>
            </a:r>
            <a:endParaRPr dirty="0"/>
          </a:p>
          <a:p>
            <a:pPr marL="800100" lvl="1" indent="-342900" algn="l" rtl="0">
              <a:lnSpc>
                <a:spcPct val="120000"/>
              </a:lnSpc>
              <a:spcBef>
                <a:spcPts val="500"/>
              </a:spcBef>
              <a:spcAft>
                <a:spcPts val="0"/>
              </a:spcAft>
              <a:buSzPts val="1800"/>
              <a:buFont typeface="Twentieth Century"/>
              <a:buAutoNum type="arabicPeriod" startAt="7"/>
            </a:pPr>
            <a:r>
              <a:rPr lang="en-US" cap="none" dirty="0"/>
              <a:t>Server can </a:t>
            </a:r>
            <a:r>
              <a:rPr lang="en-US" cap="none" dirty="0">
                <a:solidFill>
                  <a:srgbClr val="FF0000"/>
                </a:solidFill>
              </a:rPr>
              <a:t>show the receive message</a:t>
            </a:r>
            <a:endParaRPr dirty="0">
              <a:solidFill>
                <a:srgbClr val="FF0000"/>
              </a:solidFill>
            </a:endParaRPr>
          </a:p>
          <a:p>
            <a:pPr marL="800100" lvl="1" indent="-342900" algn="l" rtl="0">
              <a:lnSpc>
                <a:spcPct val="120000"/>
              </a:lnSpc>
              <a:spcBef>
                <a:spcPts val="500"/>
              </a:spcBef>
              <a:spcAft>
                <a:spcPts val="0"/>
              </a:spcAft>
              <a:buSzPts val="1800"/>
              <a:buFont typeface="Twentieth Century"/>
              <a:buAutoNum type="arabicPeriod" startAt="7"/>
            </a:pPr>
            <a:r>
              <a:rPr lang="en-US" cap="none" dirty="0"/>
              <a:t>Server will </a:t>
            </a:r>
            <a:r>
              <a:rPr lang="en-US" cap="none" dirty="0">
                <a:solidFill>
                  <a:srgbClr val="FF0000"/>
                </a:solidFill>
              </a:rPr>
              <a:t>show who come in or out in the chatting room</a:t>
            </a:r>
            <a:endParaRPr dirty="0">
              <a:solidFill>
                <a:srgbClr val="FF0000"/>
              </a:solidFill>
            </a:endParaRPr>
          </a:p>
          <a:p>
            <a:pPr marL="800100" lvl="1" indent="-342900" algn="l" rtl="0">
              <a:lnSpc>
                <a:spcPct val="120000"/>
              </a:lnSpc>
              <a:spcBef>
                <a:spcPts val="500"/>
              </a:spcBef>
              <a:spcAft>
                <a:spcPts val="0"/>
              </a:spcAft>
              <a:buSzPts val="1800"/>
              <a:buFont typeface="Twentieth Century"/>
              <a:buAutoNum type="arabicPeriod" startAt="7"/>
            </a:pPr>
            <a:endParaRPr 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647446" y="400696"/>
            <a:ext cx="3809144" cy="104284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dirty="0"/>
              <a:t>DEMO</a:t>
            </a:r>
            <a:endParaRPr dirty="0"/>
          </a:p>
        </p:txBody>
      </p:sp>
      <p:pic>
        <p:nvPicPr>
          <p:cNvPr id="266" name="Google Shape;266;p10"/>
          <p:cNvPicPr preferRelativeResize="0"/>
          <p:nvPr/>
        </p:nvPicPr>
        <p:blipFill rotWithShape="1">
          <a:blip r:embed="rId3">
            <a:alphaModFix/>
          </a:blip>
          <a:srcRect/>
          <a:stretch/>
        </p:blipFill>
        <p:spPr>
          <a:xfrm>
            <a:off x="6022000" y="304471"/>
            <a:ext cx="3995374" cy="3261720"/>
          </a:xfrm>
          <a:prstGeom prst="rect">
            <a:avLst/>
          </a:prstGeom>
          <a:noFill/>
          <a:ln>
            <a:noFill/>
          </a:ln>
        </p:spPr>
      </p:pic>
      <p:pic>
        <p:nvPicPr>
          <p:cNvPr id="267" name="Google Shape;267;p10"/>
          <p:cNvPicPr preferRelativeResize="0"/>
          <p:nvPr/>
        </p:nvPicPr>
        <p:blipFill rotWithShape="1">
          <a:blip r:embed="rId4">
            <a:alphaModFix/>
          </a:blip>
          <a:srcRect/>
          <a:stretch/>
        </p:blipFill>
        <p:spPr>
          <a:xfrm>
            <a:off x="6952324" y="2716801"/>
            <a:ext cx="4437304" cy="3674066"/>
          </a:xfrm>
          <a:prstGeom prst="rect">
            <a:avLst/>
          </a:prstGeom>
          <a:noFill/>
          <a:ln>
            <a:noFill/>
          </a:ln>
        </p:spPr>
      </p:pic>
      <p:pic>
        <p:nvPicPr>
          <p:cNvPr id="268" name="Google Shape;268;p10"/>
          <p:cNvPicPr preferRelativeResize="0"/>
          <p:nvPr/>
        </p:nvPicPr>
        <p:blipFill rotWithShape="1">
          <a:blip r:embed="rId5">
            <a:alphaModFix/>
          </a:blip>
          <a:srcRect/>
          <a:stretch/>
        </p:blipFill>
        <p:spPr>
          <a:xfrm>
            <a:off x="364714" y="1935331"/>
            <a:ext cx="4986689" cy="4097045"/>
          </a:xfrm>
          <a:prstGeom prst="rect">
            <a:avLst/>
          </a:prstGeom>
          <a:noFill/>
          <a:ln>
            <a:noFill/>
          </a:ln>
        </p:spPr>
      </p:pic>
      <p:cxnSp>
        <p:nvCxnSpPr>
          <p:cNvPr id="269" name="Google Shape;269;p10"/>
          <p:cNvCxnSpPr/>
          <p:nvPr/>
        </p:nvCxnSpPr>
        <p:spPr>
          <a:xfrm rot="10800000" flipH="1">
            <a:off x="5351403" y="2192785"/>
            <a:ext cx="670597" cy="239697"/>
          </a:xfrm>
          <a:prstGeom prst="straightConnector1">
            <a:avLst/>
          </a:prstGeom>
          <a:noFill/>
          <a:ln w="9525" cap="flat" cmpd="sng">
            <a:solidFill>
              <a:srgbClr val="2581BC"/>
            </a:solidFill>
            <a:prstDash val="solid"/>
            <a:round/>
            <a:headEnd type="triangle" w="med" len="med"/>
            <a:tailEnd type="triangle" w="med" len="med"/>
          </a:ln>
        </p:spPr>
      </p:cxnSp>
      <p:cxnSp>
        <p:nvCxnSpPr>
          <p:cNvPr id="270" name="Google Shape;270;p10"/>
          <p:cNvCxnSpPr/>
          <p:nvPr/>
        </p:nvCxnSpPr>
        <p:spPr>
          <a:xfrm>
            <a:off x="5351403" y="4339427"/>
            <a:ext cx="1600921" cy="392371"/>
          </a:xfrm>
          <a:prstGeom prst="straightConnector1">
            <a:avLst/>
          </a:prstGeom>
          <a:noFill/>
          <a:ln w="9525" cap="flat" cmpd="sng">
            <a:solidFill>
              <a:srgbClr val="2581BC"/>
            </a:solidFill>
            <a:prstDash val="solid"/>
            <a:round/>
            <a:headEnd type="triangl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396925" y="77107"/>
            <a:ext cx="3809144" cy="104284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dirty="0">
                <a:hlinkClick r:id="rId4"/>
              </a:rPr>
              <a:t>DEMO</a:t>
            </a:r>
            <a:endParaRPr dirty="0"/>
          </a:p>
        </p:txBody>
      </p:sp>
      <p:pic>
        <p:nvPicPr>
          <p:cNvPr id="4" name="線上媒體 3" title="C# Socket Homework">
            <a:hlinkClick r:id="" action="ppaction://media"/>
            <a:extLst>
              <a:ext uri="{FF2B5EF4-FFF2-40B4-BE49-F238E27FC236}">
                <a16:creationId xmlns:a16="http://schemas.microsoft.com/office/drawing/2014/main" id="{62033EC6-A9B4-0DC7-B112-48AB5D2CFBAD}"/>
              </a:ext>
            </a:extLst>
          </p:cNvPr>
          <p:cNvPicPr>
            <a:picLocks noRot="1" noChangeAspect="1"/>
          </p:cNvPicPr>
          <p:nvPr>
            <a:videoFile r:link="rId1"/>
          </p:nvPr>
        </p:nvPicPr>
        <p:blipFill>
          <a:blip r:embed="rId5"/>
          <a:stretch>
            <a:fillRect/>
          </a:stretch>
        </p:blipFill>
        <p:spPr>
          <a:xfrm>
            <a:off x="1721590" y="1207718"/>
            <a:ext cx="8479012" cy="4797469"/>
          </a:xfrm>
          <a:prstGeom prst="rect">
            <a:avLst/>
          </a:prstGeom>
        </p:spPr>
      </p:pic>
    </p:spTree>
    <p:extLst>
      <p:ext uri="{BB962C8B-B14F-4D97-AF65-F5344CB8AC3E}">
        <p14:creationId xmlns:p14="http://schemas.microsoft.com/office/powerpoint/2010/main" val="371338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wentieth Century"/>
              <a:buNone/>
            </a:pPr>
            <a:r>
              <a:rPr lang="en-US" cap="none" dirty="0"/>
              <a:t>Why We Use Stream Socket</a:t>
            </a:r>
            <a:endParaRPr cap="none" dirty="0"/>
          </a:p>
        </p:txBody>
      </p:sp>
      <p:sp>
        <p:nvSpPr>
          <p:cNvPr id="173" name="Google Shape;173;p3"/>
          <p:cNvSpPr txBox="1">
            <a:spLocks noGrp="1"/>
          </p:cNvSpPr>
          <p:nvPr>
            <p:ph idx="1"/>
          </p:nvPr>
        </p:nvSpPr>
        <p:spPr>
          <a:xfrm>
            <a:off x="909247" y="2160589"/>
            <a:ext cx="8596668" cy="3880773"/>
          </a:xfrm>
          <a:prstGeom prst="rect">
            <a:avLst/>
          </a:prstGeom>
          <a:noFill/>
          <a:ln>
            <a:noFill/>
          </a:ln>
        </p:spPr>
        <p:txBody>
          <a:bodyPr spcFirstLastPara="1" wrap="square" lIns="91425" tIns="45700" rIns="91425" bIns="45700" anchor="t" anchorCtr="0">
            <a:normAutofit/>
          </a:bodyPr>
          <a:lstStyle/>
          <a:p>
            <a:pPr marL="228600" indent="-228600">
              <a:lnSpc>
                <a:spcPct val="120000"/>
              </a:lnSpc>
              <a:buSzPts val="2000"/>
              <a:buChar char="•"/>
            </a:pPr>
            <a:r>
              <a:rPr lang="zh-TW" altLang="en-US">
                <a:ea typeface="微軟正黑體"/>
              </a:rPr>
              <a:t>可靠性：TCP 協議保證數據包</a:t>
            </a:r>
            <a:r>
              <a:rPr lang="zh-TW" altLang="en-US" cap="none">
                <a:ea typeface="微軟正黑體"/>
              </a:rPr>
              <a:t>的</a:t>
            </a:r>
            <a:r>
              <a:rPr lang="zh-TW" altLang="en-US">
                <a:ea typeface="微軟正黑體"/>
              </a:rPr>
              <a:t>順序傳遞和完整性。</a:t>
            </a:r>
            <a:endParaRPr lang="en-US" altLang="zh-TW">
              <a:ea typeface="微軟正黑體"/>
            </a:endParaRPr>
          </a:p>
          <a:p>
            <a:pPr marL="228600" lvl="0" indent="-228600" algn="l">
              <a:lnSpc>
                <a:spcPct val="120000"/>
              </a:lnSpc>
              <a:spcBef>
                <a:spcPts val="1000"/>
              </a:spcBef>
              <a:spcAft>
                <a:spcPts val="0"/>
              </a:spcAft>
              <a:buSzPts val="2000"/>
              <a:buChar char="•"/>
            </a:pPr>
            <a:r>
              <a:rPr lang="zh-TW">
                <a:latin typeface="微軟正黑體"/>
                <a:ea typeface="微軟正黑體"/>
              </a:rPr>
              <a:t>雙向</a:t>
            </a:r>
            <a:r>
              <a:rPr lang="zh-TW" cap="none">
                <a:latin typeface="微軟正黑體"/>
                <a:ea typeface="微軟正黑體"/>
              </a:rPr>
              <a:t>通</a:t>
            </a:r>
            <a:r>
              <a:rPr lang="zh-TW">
                <a:latin typeface="微軟正黑體"/>
                <a:ea typeface="微軟正黑體"/>
              </a:rPr>
              <a:t>信：允許雙向同</a:t>
            </a:r>
            <a:r>
              <a:rPr lang="zh-TW" altLang="en-US">
                <a:latin typeface="微軟正黑體"/>
                <a:ea typeface="微軟正黑體"/>
              </a:rPr>
              <a:t>時發送</a:t>
            </a:r>
            <a:r>
              <a:rPr lang="zh-TW">
                <a:latin typeface="微軟正黑體"/>
                <a:ea typeface="微軟正黑體"/>
              </a:rPr>
              <a:t>和接收數據</a:t>
            </a:r>
            <a:r>
              <a:rPr lang="zh-TW" cap="none">
                <a:latin typeface="微軟正黑體"/>
                <a:ea typeface="微軟正黑體"/>
              </a:rPr>
              <a:t>。</a:t>
            </a:r>
            <a:endParaRPr lang="en-US">
              <a:latin typeface="微軟正黑體"/>
              <a:ea typeface="微軟正黑體"/>
            </a:endParaRPr>
          </a:p>
          <a:p>
            <a:pPr marL="228600" lvl="0" indent="-228600" algn="l">
              <a:lnSpc>
                <a:spcPct val="120000"/>
              </a:lnSpc>
              <a:spcBef>
                <a:spcPts val="1000"/>
              </a:spcBef>
              <a:spcAft>
                <a:spcPts val="0"/>
              </a:spcAft>
              <a:buSzPts val="2000"/>
              <a:buChar char="•"/>
            </a:pPr>
            <a:endParaRPr lang="zh-TW" altLang="en-US" cap="none" dirty="0">
              <a:ea typeface="微軟正黑體"/>
            </a:endParaRPr>
          </a:p>
          <a:p>
            <a:pPr marL="228600" lvl="0" indent="-228600" algn="l">
              <a:lnSpc>
                <a:spcPct val="120000"/>
              </a:lnSpc>
              <a:spcBef>
                <a:spcPts val="1000"/>
              </a:spcBef>
              <a:spcAft>
                <a:spcPts val="0"/>
              </a:spcAft>
              <a:buSzPts val="2000"/>
              <a:buChar char="•"/>
            </a:pPr>
            <a:r>
              <a:rPr lang="zh-TW" altLang="en-US">
                <a:ea typeface="微軟正黑體"/>
              </a:rPr>
              <a:t>作為手機/平板與Zenbo機器人之間的溝通機制</a:t>
            </a:r>
            <a:endParaRPr lang="zh-TW" altLang="en-US" cap="none" dirty="0">
              <a:ea typeface="微軟正黑體"/>
            </a:endParaRPr>
          </a:p>
          <a:p>
            <a:pPr marL="228600" indent="-101600">
              <a:lnSpc>
                <a:spcPct val="120000"/>
              </a:lnSpc>
              <a:buSzPts val="2000"/>
              <a:buNone/>
            </a:pPr>
            <a:endParaRPr lang="zh-TW" dirty="0"/>
          </a:p>
        </p:txBody>
      </p:sp>
      <p:pic>
        <p:nvPicPr>
          <p:cNvPr id="2" name="圖片 1" descr="Zenbo - 智慧居家好夥伴">
            <a:extLst>
              <a:ext uri="{FF2B5EF4-FFF2-40B4-BE49-F238E27FC236}">
                <a16:creationId xmlns:a16="http://schemas.microsoft.com/office/drawing/2014/main" id="{BF8024FC-4A22-1423-316B-194F53370F12}"/>
              </a:ext>
            </a:extLst>
          </p:cNvPr>
          <p:cNvPicPr>
            <a:picLocks noChangeAspect="1"/>
          </p:cNvPicPr>
          <p:nvPr/>
        </p:nvPicPr>
        <p:blipFill>
          <a:blip r:embed="rId3"/>
          <a:stretch>
            <a:fillRect/>
          </a:stretch>
        </p:blipFill>
        <p:spPr>
          <a:xfrm>
            <a:off x="6930439" y="4601327"/>
            <a:ext cx="1188620" cy="1866399"/>
          </a:xfrm>
          <a:prstGeom prst="rect">
            <a:avLst/>
          </a:prstGeom>
        </p:spPr>
      </p:pic>
      <p:pic>
        <p:nvPicPr>
          <p:cNvPr id="8" name="圖片 7" descr="一張含有 框架, 設計 的圖片&#10;&#10;自動產生的描述">
            <a:extLst>
              <a:ext uri="{FF2B5EF4-FFF2-40B4-BE49-F238E27FC236}">
                <a16:creationId xmlns:a16="http://schemas.microsoft.com/office/drawing/2014/main" id="{232EAF2F-A86D-A896-49F8-60839408B22B}"/>
              </a:ext>
            </a:extLst>
          </p:cNvPr>
          <p:cNvPicPr>
            <a:picLocks noChangeAspect="1"/>
          </p:cNvPicPr>
          <p:nvPr/>
        </p:nvPicPr>
        <p:blipFill>
          <a:blip r:embed="rId4"/>
          <a:srcRect l="15909" r="9848" b="-541"/>
          <a:stretch/>
        </p:blipFill>
        <p:spPr>
          <a:xfrm>
            <a:off x="3982704" y="4586538"/>
            <a:ext cx="986677" cy="1865904"/>
          </a:xfrm>
          <a:prstGeom prst="rect">
            <a:avLst/>
          </a:prstGeom>
          <a:ln>
            <a:noFill/>
          </a:ln>
        </p:spPr>
      </p:pic>
      <p:sp>
        <p:nvSpPr>
          <p:cNvPr id="10" name="箭號: 向右 9">
            <a:extLst>
              <a:ext uri="{FF2B5EF4-FFF2-40B4-BE49-F238E27FC236}">
                <a16:creationId xmlns:a16="http://schemas.microsoft.com/office/drawing/2014/main" id="{F4BE106C-103C-6F3C-C09A-B3F8A41D3B2A}"/>
              </a:ext>
            </a:extLst>
          </p:cNvPr>
          <p:cNvSpPr/>
          <p:nvPr/>
        </p:nvSpPr>
        <p:spPr>
          <a:xfrm>
            <a:off x="5454316" y="5293894"/>
            <a:ext cx="1092868" cy="24063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箭號: 向右 10">
            <a:extLst>
              <a:ext uri="{FF2B5EF4-FFF2-40B4-BE49-F238E27FC236}">
                <a16:creationId xmlns:a16="http://schemas.microsoft.com/office/drawing/2014/main" id="{5354D86D-D1A1-AE1E-6726-2DBE5CFADEB0}"/>
              </a:ext>
            </a:extLst>
          </p:cNvPr>
          <p:cNvSpPr/>
          <p:nvPr/>
        </p:nvSpPr>
        <p:spPr>
          <a:xfrm rot="10800000">
            <a:off x="5454316" y="5534525"/>
            <a:ext cx="1092868" cy="24063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
          <p:cNvSpPr txBox="1">
            <a:spLocks noGrp="1"/>
          </p:cNvSpPr>
          <p:nvPr>
            <p:ph type="title"/>
          </p:nvPr>
        </p:nvSpPr>
        <p:spPr>
          <a:xfrm>
            <a:off x="677334" y="-134257"/>
            <a:ext cx="8596668" cy="1320800"/>
          </a:xfrm>
          <a:prstGeom prst="rect">
            <a:avLst/>
          </a:prstGeom>
          <a:noFill/>
          <a:ln>
            <a:noFill/>
          </a:ln>
        </p:spPr>
        <p:txBody>
          <a:bodyPr spcFirstLastPara="1" wrap="square" lIns="91425" tIns="45700" rIns="91425" bIns="45700" anchor="ctr" anchorCtr="0">
            <a:normAutofit/>
          </a:bodyPr>
          <a:lstStyle/>
          <a:p>
            <a:pPr algn="ctr">
              <a:lnSpc>
                <a:spcPct val="90000"/>
              </a:lnSpc>
              <a:spcBef>
                <a:spcPts val="0"/>
              </a:spcBef>
            </a:pPr>
            <a:r>
              <a:rPr lang="en-US" sz="4000" dirty="0">
                <a:solidFill>
                  <a:srgbClr val="5FCBEF"/>
                </a:solidFill>
                <a:latin typeface="Trebuchet MS"/>
                <a:cs typeface="Arial"/>
              </a:rPr>
              <a:t>Exercise</a:t>
            </a:r>
            <a:endParaRPr lang="zh-TW" sz="4000" dirty="0"/>
          </a:p>
        </p:txBody>
      </p:sp>
      <p:pic>
        <p:nvPicPr>
          <p:cNvPr id="5" name="內容版面配置區 4" descr="一張含有 文字, 螢幕擷取畫面, 軟體, 多媒體軟體 的圖片&#10;&#10;自動產生的描述">
            <a:extLst>
              <a:ext uri="{FF2B5EF4-FFF2-40B4-BE49-F238E27FC236}">
                <a16:creationId xmlns:a16="http://schemas.microsoft.com/office/drawing/2014/main" id="{B4533DF8-5C0B-E443-B092-2D616E73EA0D}"/>
              </a:ext>
            </a:extLst>
          </p:cNvPr>
          <p:cNvPicPr>
            <a:picLocks noGrp="1" noChangeAspect="1"/>
          </p:cNvPicPr>
          <p:nvPr>
            <p:ph idx="1"/>
          </p:nvPr>
        </p:nvPicPr>
        <p:blipFill>
          <a:blip r:embed="rId3"/>
          <a:stretch>
            <a:fillRect/>
          </a:stretch>
        </p:blipFill>
        <p:spPr>
          <a:xfrm>
            <a:off x="871809" y="999446"/>
            <a:ext cx="8207716" cy="5450129"/>
          </a:xfrm>
        </p:spPr>
      </p:pic>
      <p:sp>
        <p:nvSpPr>
          <p:cNvPr id="9" name="矩形 8">
            <a:extLst>
              <a:ext uri="{FF2B5EF4-FFF2-40B4-BE49-F238E27FC236}">
                <a16:creationId xmlns:a16="http://schemas.microsoft.com/office/drawing/2014/main" id="{DC567481-2C6D-581D-F7A7-D8CC551D5C91}"/>
              </a:ext>
            </a:extLst>
          </p:cNvPr>
          <p:cNvSpPr/>
          <p:nvPr/>
        </p:nvSpPr>
        <p:spPr>
          <a:xfrm>
            <a:off x="4512196" y="2108714"/>
            <a:ext cx="4228766" cy="73691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6336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4" name="圖片 3" descr="一張含有 文字, 螢幕擷取畫面, 陳列, 軟體 的圖片&#10;&#10;自動產生的描述">
            <a:extLst>
              <a:ext uri="{FF2B5EF4-FFF2-40B4-BE49-F238E27FC236}">
                <a16:creationId xmlns:a16="http://schemas.microsoft.com/office/drawing/2014/main" id="{324C0A94-F265-8109-A137-B5DD8BDA73F0}"/>
              </a:ext>
            </a:extLst>
          </p:cNvPr>
          <p:cNvPicPr>
            <a:picLocks noChangeAspect="1"/>
          </p:cNvPicPr>
          <p:nvPr/>
        </p:nvPicPr>
        <p:blipFill>
          <a:blip r:embed="rId3"/>
          <a:stretch>
            <a:fillRect/>
          </a:stretch>
        </p:blipFill>
        <p:spPr>
          <a:xfrm>
            <a:off x="1680335" y="1451527"/>
            <a:ext cx="8201853" cy="4650684"/>
          </a:xfrm>
          <a:prstGeom prst="rect">
            <a:avLst/>
          </a:prstGeom>
        </p:spPr>
      </p:pic>
      <p:sp>
        <p:nvSpPr>
          <p:cNvPr id="10" name="Google Shape;172;p3">
            <a:extLst>
              <a:ext uri="{FF2B5EF4-FFF2-40B4-BE49-F238E27FC236}">
                <a16:creationId xmlns:a16="http://schemas.microsoft.com/office/drawing/2014/main" id="{61AD3C71-5DEB-CD52-AB37-8B8478E7E60D}"/>
              </a:ext>
            </a:extLst>
          </p:cNvPr>
          <p:cNvSpPr txBox="1">
            <a:spLocks/>
          </p:cNvSpPr>
          <p:nvPr/>
        </p:nvSpPr>
        <p:spPr>
          <a:xfrm>
            <a:off x="677334" y="-134257"/>
            <a:ext cx="8596668" cy="1320800"/>
          </a:xfrm>
          <a:prstGeom prst="rect">
            <a:avLst/>
          </a:prstGeom>
          <a:noFill/>
          <a:ln>
            <a:noFill/>
          </a:ln>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pPr>
            <a:r>
              <a:rPr lang="en-US" sz="4000" dirty="0">
                <a:solidFill>
                  <a:srgbClr val="5FCBEF"/>
                </a:solidFill>
                <a:latin typeface="Trebuchet MS"/>
                <a:cs typeface="Arial"/>
              </a:rPr>
              <a:t>Exercise</a:t>
            </a:r>
            <a:endParaRPr lang="zh-TW" sz="4000" dirty="0"/>
          </a:p>
        </p:txBody>
      </p:sp>
    </p:spTree>
    <p:extLst>
      <p:ext uri="{BB962C8B-B14F-4D97-AF65-F5344CB8AC3E}">
        <p14:creationId xmlns:p14="http://schemas.microsoft.com/office/powerpoint/2010/main" val="386460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2" name="圖片 1" descr="一張含有 文字, 螢幕擷取畫面, 軟體, 多媒體軟體 的圖片&#10;&#10;自動產生的描述">
            <a:extLst>
              <a:ext uri="{FF2B5EF4-FFF2-40B4-BE49-F238E27FC236}">
                <a16:creationId xmlns:a16="http://schemas.microsoft.com/office/drawing/2014/main" id="{074A8A0B-6FE4-3D1E-22EF-E5A6C04F722C}"/>
              </a:ext>
            </a:extLst>
          </p:cNvPr>
          <p:cNvPicPr>
            <a:picLocks noChangeAspect="1"/>
          </p:cNvPicPr>
          <p:nvPr/>
        </p:nvPicPr>
        <p:blipFill>
          <a:blip r:embed="rId3"/>
          <a:stretch>
            <a:fillRect/>
          </a:stretch>
        </p:blipFill>
        <p:spPr>
          <a:xfrm>
            <a:off x="2759489" y="1087023"/>
            <a:ext cx="5524500" cy="5324475"/>
          </a:xfrm>
          <a:prstGeom prst="rect">
            <a:avLst/>
          </a:prstGeom>
        </p:spPr>
      </p:pic>
      <p:sp>
        <p:nvSpPr>
          <p:cNvPr id="3" name="矩形 2">
            <a:extLst>
              <a:ext uri="{FF2B5EF4-FFF2-40B4-BE49-F238E27FC236}">
                <a16:creationId xmlns:a16="http://schemas.microsoft.com/office/drawing/2014/main" id="{0F2BB46C-9A19-BD12-C294-F59F20D4E892}"/>
              </a:ext>
            </a:extLst>
          </p:cNvPr>
          <p:cNvSpPr/>
          <p:nvPr/>
        </p:nvSpPr>
        <p:spPr>
          <a:xfrm>
            <a:off x="4167969" y="6086339"/>
            <a:ext cx="2291002" cy="3036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Google Shape;172;p3">
            <a:extLst>
              <a:ext uri="{FF2B5EF4-FFF2-40B4-BE49-F238E27FC236}">
                <a16:creationId xmlns:a16="http://schemas.microsoft.com/office/drawing/2014/main" id="{565F8469-A353-F667-5406-400E8076F1D0}"/>
              </a:ext>
            </a:extLst>
          </p:cNvPr>
          <p:cNvSpPr txBox="1">
            <a:spLocks/>
          </p:cNvSpPr>
          <p:nvPr/>
        </p:nvSpPr>
        <p:spPr>
          <a:xfrm>
            <a:off x="677334" y="-134257"/>
            <a:ext cx="8596668" cy="1320800"/>
          </a:xfrm>
          <a:prstGeom prst="rect">
            <a:avLst/>
          </a:prstGeom>
          <a:noFill/>
          <a:ln>
            <a:noFill/>
          </a:ln>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pPr>
            <a:r>
              <a:rPr lang="en-US" sz="4000" dirty="0">
                <a:solidFill>
                  <a:srgbClr val="5FCBEF"/>
                </a:solidFill>
                <a:latin typeface="Trebuchet MS"/>
                <a:cs typeface="Arial"/>
              </a:rPr>
              <a:t>Exercise</a:t>
            </a:r>
            <a:endParaRPr lang="zh-TW" sz="4000" dirty="0"/>
          </a:p>
        </p:txBody>
      </p:sp>
    </p:spTree>
    <p:extLst>
      <p:ext uri="{BB962C8B-B14F-4D97-AF65-F5344CB8AC3E}">
        <p14:creationId xmlns:p14="http://schemas.microsoft.com/office/powerpoint/2010/main" val="185773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8" name="Google Shape;172;p3">
            <a:extLst>
              <a:ext uri="{FF2B5EF4-FFF2-40B4-BE49-F238E27FC236}">
                <a16:creationId xmlns:a16="http://schemas.microsoft.com/office/drawing/2014/main" id="{565F8469-A353-F667-5406-400E8076F1D0}"/>
              </a:ext>
            </a:extLst>
          </p:cNvPr>
          <p:cNvSpPr txBox="1">
            <a:spLocks/>
          </p:cNvSpPr>
          <p:nvPr/>
        </p:nvSpPr>
        <p:spPr>
          <a:xfrm>
            <a:off x="677334" y="-134257"/>
            <a:ext cx="8596668" cy="1320800"/>
          </a:xfrm>
          <a:prstGeom prst="rect">
            <a:avLst/>
          </a:prstGeom>
          <a:noFill/>
          <a:ln>
            <a:noFill/>
          </a:ln>
        </p:spPr>
        <p:txBody>
          <a:bodyPr spcFirstLastPara="1" vert="horz" wrap="square" lIns="91425" tIns="45700" rIns="91425" bIns="4570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pPr>
            <a:r>
              <a:rPr lang="en-US" sz="4000" dirty="0">
                <a:solidFill>
                  <a:srgbClr val="5FCBEF"/>
                </a:solidFill>
                <a:latin typeface="Trebuchet MS"/>
                <a:cs typeface="Arial"/>
              </a:rPr>
              <a:t>Exercise</a:t>
            </a:r>
            <a:endParaRPr lang="zh-TW" sz="4000" dirty="0"/>
          </a:p>
        </p:txBody>
      </p:sp>
      <p:pic>
        <p:nvPicPr>
          <p:cNvPr id="4" name="圖片 3" descr="一張含有 文字, 螢幕擷取畫面, 軟體, 多媒體軟體 的圖片&#10;&#10;自動產生的描述">
            <a:extLst>
              <a:ext uri="{FF2B5EF4-FFF2-40B4-BE49-F238E27FC236}">
                <a16:creationId xmlns:a16="http://schemas.microsoft.com/office/drawing/2014/main" id="{77F40F3E-20DE-2BC8-A23B-00150D725C10}"/>
              </a:ext>
            </a:extLst>
          </p:cNvPr>
          <p:cNvPicPr>
            <a:picLocks noChangeAspect="1"/>
          </p:cNvPicPr>
          <p:nvPr/>
        </p:nvPicPr>
        <p:blipFill>
          <a:blip r:embed="rId3"/>
          <a:srcRect l="14855" t="-1174" b="253"/>
          <a:stretch/>
        </p:blipFill>
        <p:spPr>
          <a:xfrm>
            <a:off x="452783" y="1288251"/>
            <a:ext cx="11551487" cy="4907056"/>
          </a:xfrm>
          <a:prstGeom prst="rect">
            <a:avLst/>
          </a:prstGeom>
        </p:spPr>
      </p:pic>
      <p:sp>
        <p:nvSpPr>
          <p:cNvPr id="5" name="矩形 4">
            <a:extLst>
              <a:ext uri="{FF2B5EF4-FFF2-40B4-BE49-F238E27FC236}">
                <a16:creationId xmlns:a16="http://schemas.microsoft.com/office/drawing/2014/main" id="{EB88F246-70AC-66E7-823A-EE966E2A3E0B}"/>
              </a:ext>
            </a:extLst>
          </p:cNvPr>
          <p:cNvSpPr/>
          <p:nvPr/>
        </p:nvSpPr>
        <p:spPr>
          <a:xfrm>
            <a:off x="8777577" y="2829250"/>
            <a:ext cx="3036268" cy="238761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CB23FC00-F72A-BDA7-FF6D-08792F2A56DE}"/>
              </a:ext>
            </a:extLst>
          </p:cNvPr>
          <p:cNvSpPr/>
          <p:nvPr/>
        </p:nvSpPr>
        <p:spPr>
          <a:xfrm>
            <a:off x="8777576" y="1573338"/>
            <a:ext cx="3201883" cy="44163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00E37DE3-B20D-C3D1-E1F6-7FE5B058A747}"/>
              </a:ext>
            </a:extLst>
          </p:cNvPr>
          <p:cNvSpPr txBox="1"/>
          <p:nvPr/>
        </p:nvSpPr>
        <p:spPr>
          <a:xfrm>
            <a:off x="7604473" y="1559537"/>
            <a:ext cx="8004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sz="2400" b="1">
                <a:solidFill>
                  <a:srgbClr val="FF0000"/>
                </a:solidFill>
                <a:ea typeface="微軟正黑體"/>
              </a:rPr>
              <a:t>名稱​</a:t>
            </a:r>
            <a:endParaRPr lang="zh-TW" altLang="en-US" sz="2400" b="1" dirty="0">
              <a:solidFill>
                <a:srgbClr val="FF0000"/>
              </a:solidFill>
              <a:ea typeface="微軟正黑體"/>
            </a:endParaRPr>
          </a:p>
        </p:txBody>
      </p:sp>
      <p:sp>
        <p:nvSpPr>
          <p:cNvPr id="9" name="文字方塊 8">
            <a:extLst>
              <a:ext uri="{FF2B5EF4-FFF2-40B4-BE49-F238E27FC236}">
                <a16:creationId xmlns:a16="http://schemas.microsoft.com/office/drawing/2014/main" id="{15C13639-1829-17F8-CB15-56088BB0360E}"/>
              </a:ext>
            </a:extLst>
          </p:cNvPr>
          <p:cNvSpPr txBox="1"/>
          <p:nvPr/>
        </p:nvSpPr>
        <p:spPr>
          <a:xfrm>
            <a:off x="7008126" y="2906842"/>
            <a:ext cx="13968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sz="2400" b="1">
                <a:solidFill>
                  <a:srgbClr val="FF0000"/>
                </a:solidFill>
                <a:ea typeface="微軟正黑體"/>
              </a:rPr>
              <a:t>屬性內容​</a:t>
            </a:r>
            <a:endParaRPr lang="zh-TW" altLang="en-US" sz="2400" b="1" dirty="0">
              <a:solidFill>
                <a:srgbClr val="FF0000"/>
              </a:solidFill>
              <a:ea typeface="微軟正黑體"/>
            </a:endParaRPr>
          </a:p>
        </p:txBody>
      </p:sp>
    </p:spTree>
    <p:extLst>
      <p:ext uri="{BB962C8B-B14F-4D97-AF65-F5344CB8AC3E}">
        <p14:creationId xmlns:p14="http://schemas.microsoft.com/office/powerpoint/2010/main" val="2182301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2" name="圖片 1" descr="一張含有 文字, 螢幕擷取畫面, 字型, 設計 的圖片&#10;&#10;自動產生的描述">
            <a:extLst>
              <a:ext uri="{FF2B5EF4-FFF2-40B4-BE49-F238E27FC236}">
                <a16:creationId xmlns:a16="http://schemas.microsoft.com/office/drawing/2014/main" id="{1C7C2284-7EF7-E782-7715-38742FC864E3}"/>
              </a:ext>
            </a:extLst>
          </p:cNvPr>
          <p:cNvPicPr>
            <a:picLocks noChangeAspect="1"/>
          </p:cNvPicPr>
          <p:nvPr/>
        </p:nvPicPr>
        <p:blipFill>
          <a:blip r:embed="rId3"/>
          <a:stretch>
            <a:fillRect/>
          </a:stretch>
        </p:blipFill>
        <p:spPr>
          <a:xfrm>
            <a:off x="1337365" y="1177304"/>
            <a:ext cx="8799444" cy="4934089"/>
          </a:xfrm>
          <a:prstGeom prst="rect">
            <a:avLst/>
          </a:prstGeom>
        </p:spPr>
      </p:pic>
      <p:sp>
        <p:nvSpPr>
          <p:cNvPr id="7" name="Google Shape;172;p3">
            <a:extLst>
              <a:ext uri="{FF2B5EF4-FFF2-40B4-BE49-F238E27FC236}">
                <a16:creationId xmlns:a16="http://schemas.microsoft.com/office/drawing/2014/main" id="{5A3121CF-6201-30D1-8388-9BB336103F8F}"/>
              </a:ext>
            </a:extLst>
          </p:cNvPr>
          <p:cNvSpPr txBox="1">
            <a:spLocks noGrp="1"/>
          </p:cNvSpPr>
          <p:nvPr>
            <p:ph type="title"/>
          </p:nvPr>
        </p:nvSpPr>
        <p:spPr>
          <a:xfrm>
            <a:off x="677334" y="-134257"/>
            <a:ext cx="8596668" cy="1320800"/>
          </a:xfrm>
          <a:prstGeom prst="rect">
            <a:avLst/>
          </a:prstGeom>
          <a:noFill/>
          <a:ln>
            <a:noFill/>
          </a:ln>
        </p:spPr>
        <p:txBody>
          <a:bodyPr spcFirstLastPara="1" wrap="square" lIns="91425" tIns="45700" rIns="91425" bIns="45700" anchor="ctr" anchorCtr="0">
            <a:normAutofit/>
          </a:bodyPr>
          <a:lstStyle/>
          <a:p>
            <a:pPr algn="ctr">
              <a:lnSpc>
                <a:spcPct val="90000"/>
              </a:lnSpc>
              <a:spcBef>
                <a:spcPts val="0"/>
              </a:spcBef>
            </a:pPr>
            <a:r>
              <a:rPr lang="en-US" sz="4000" dirty="0">
                <a:solidFill>
                  <a:srgbClr val="5FCBEF"/>
                </a:solidFill>
                <a:latin typeface="Trebuchet MS"/>
                <a:cs typeface="Arial"/>
              </a:rPr>
              <a:t>Exercise</a:t>
            </a:r>
            <a:endParaRPr lang="zh-TW" sz="4000" dirty="0"/>
          </a:p>
        </p:txBody>
      </p:sp>
      <p:pic>
        <p:nvPicPr>
          <p:cNvPr id="9" name="圖片 8" descr="滑鼠指標圖片PNG去背圖| 矢量圖案素材| 免费下载| Pngtree">
            <a:extLst>
              <a:ext uri="{FF2B5EF4-FFF2-40B4-BE49-F238E27FC236}">
                <a16:creationId xmlns:a16="http://schemas.microsoft.com/office/drawing/2014/main" id="{F8B8456D-62A5-CE80-13CE-A1F732398227}"/>
              </a:ext>
            </a:extLst>
          </p:cNvPr>
          <p:cNvPicPr>
            <a:picLocks noChangeAspect="1"/>
          </p:cNvPicPr>
          <p:nvPr/>
        </p:nvPicPr>
        <p:blipFill>
          <a:blip r:embed="rId4"/>
          <a:stretch>
            <a:fillRect/>
          </a:stretch>
        </p:blipFill>
        <p:spPr>
          <a:xfrm>
            <a:off x="8017219" y="2887525"/>
            <a:ext cx="740604" cy="740604"/>
          </a:xfrm>
          <a:prstGeom prst="rect">
            <a:avLst/>
          </a:prstGeom>
          <a:ln>
            <a:noFill/>
          </a:ln>
        </p:spPr>
      </p:pic>
      <p:sp>
        <p:nvSpPr>
          <p:cNvPr id="10" name="文字方塊 9">
            <a:extLst>
              <a:ext uri="{FF2B5EF4-FFF2-40B4-BE49-F238E27FC236}">
                <a16:creationId xmlns:a16="http://schemas.microsoft.com/office/drawing/2014/main" id="{A23762B2-C3ED-D0D4-CA5D-23000937BC90}"/>
              </a:ext>
            </a:extLst>
          </p:cNvPr>
          <p:cNvSpPr txBox="1"/>
          <p:nvPr/>
        </p:nvSpPr>
        <p:spPr>
          <a:xfrm>
            <a:off x="7204237" y="3638006"/>
            <a:ext cx="262236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sz="2000" b="1">
                <a:solidFill>
                  <a:srgbClr val="FF0000"/>
                </a:solidFill>
                <a:ea typeface="微軟正黑體"/>
              </a:rPr>
              <a:t>雙擊元件</a:t>
            </a:r>
          </a:p>
          <a:p>
            <a:r>
              <a:rPr lang="zh-TW" altLang="en-US" sz="2000" b="1">
                <a:solidFill>
                  <a:srgbClr val="FF0000"/>
                </a:solidFill>
                <a:ea typeface="微軟正黑體"/>
              </a:rPr>
              <a:t>快速跳轉至動作編輯</a:t>
            </a:r>
            <a:endParaRPr lang="zh-TW" altLang="en-US" sz="2000" b="1" dirty="0">
              <a:solidFill>
                <a:srgbClr val="FF0000"/>
              </a:solidFill>
              <a:ea typeface="微軟正黑體"/>
            </a:endParaRPr>
          </a:p>
        </p:txBody>
      </p:sp>
    </p:spTree>
    <p:extLst>
      <p:ext uri="{BB962C8B-B14F-4D97-AF65-F5344CB8AC3E}">
        <p14:creationId xmlns:p14="http://schemas.microsoft.com/office/powerpoint/2010/main" val="372159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7" name="Google Shape;172;p3">
            <a:extLst>
              <a:ext uri="{FF2B5EF4-FFF2-40B4-BE49-F238E27FC236}">
                <a16:creationId xmlns:a16="http://schemas.microsoft.com/office/drawing/2014/main" id="{5A3121CF-6201-30D1-8388-9BB336103F8F}"/>
              </a:ext>
            </a:extLst>
          </p:cNvPr>
          <p:cNvSpPr txBox="1">
            <a:spLocks noGrp="1"/>
          </p:cNvSpPr>
          <p:nvPr>
            <p:ph type="title"/>
          </p:nvPr>
        </p:nvSpPr>
        <p:spPr>
          <a:xfrm>
            <a:off x="677334" y="-134257"/>
            <a:ext cx="8596668" cy="1320800"/>
          </a:xfrm>
          <a:prstGeom prst="rect">
            <a:avLst/>
          </a:prstGeom>
          <a:noFill/>
          <a:ln>
            <a:noFill/>
          </a:ln>
        </p:spPr>
        <p:txBody>
          <a:bodyPr spcFirstLastPara="1" wrap="square" lIns="91425" tIns="45700" rIns="91425" bIns="45700" anchor="ctr" anchorCtr="0">
            <a:normAutofit/>
          </a:bodyPr>
          <a:lstStyle/>
          <a:p>
            <a:pPr algn="ctr">
              <a:lnSpc>
                <a:spcPct val="90000"/>
              </a:lnSpc>
              <a:spcBef>
                <a:spcPts val="0"/>
              </a:spcBef>
            </a:pPr>
            <a:r>
              <a:rPr lang="en-US" sz="4000" dirty="0">
                <a:solidFill>
                  <a:srgbClr val="5FCBEF"/>
                </a:solidFill>
                <a:latin typeface="Trebuchet MS"/>
                <a:cs typeface="Arial"/>
              </a:rPr>
              <a:t>Exercise</a:t>
            </a:r>
            <a:endParaRPr lang="zh-TW" sz="4000" dirty="0"/>
          </a:p>
        </p:txBody>
      </p:sp>
      <p:pic>
        <p:nvPicPr>
          <p:cNvPr id="4" name="圖片 3" descr="一張含有 文字, 螢幕擷取畫面, 陳列, 軟體 的圖片&#10;&#10;自動產生的描述">
            <a:extLst>
              <a:ext uri="{FF2B5EF4-FFF2-40B4-BE49-F238E27FC236}">
                <a16:creationId xmlns:a16="http://schemas.microsoft.com/office/drawing/2014/main" id="{0478A747-1263-EB22-5A4E-13AB66E889DE}"/>
              </a:ext>
            </a:extLst>
          </p:cNvPr>
          <p:cNvPicPr>
            <a:picLocks noChangeAspect="1"/>
          </p:cNvPicPr>
          <p:nvPr/>
        </p:nvPicPr>
        <p:blipFill>
          <a:blip r:embed="rId3"/>
          <a:stretch>
            <a:fillRect/>
          </a:stretch>
        </p:blipFill>
        <p:spPr>
          <a:xfrm>
            <a:off x="1170678" y="976312"/>
            <a:ext cx="8105775" cy="4905375"/>
          </a:xfrm>
          <a:prstGeom prst="rect">
            <a:avLst/>
          </a:prstGeom>
        </p:spPr>
      </p:pic>
    </p:spTree>
    <p:extLst>
      <p:ext uri="{BB962C8B-B14F-4D97-AF65-F5344CB8AC3E}">
        <p14:creationId xmlns:p14="http://schemas.microsoft.com/office/powerpoint/2010/main" val="1817068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46</TotalTime>
  <Words>3991</Words>
  <Application>Microsoft Office PowerPoint</Application>
  <PresentationFormat>寬螢幕</PresentationFormat>
  <Paragraphs>315</Paragraphs>
  <Slides>26</Slides>
  <Notes>26</Notes>
  <HiddenSlides>0</HiddenSlides>
  <MMClips>1</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26</vt:i4>
      </vt:variant>
    </vt:vector>
  </HeadingPairs>
  <TitlesOfParts>
    <vt:vector size="36" baseType="lpstr">
      <vt:lpstr>Arial,Sans-Serif</vt:lpstr>
      <vt:lpstr>Microsoft JhengHei UI</vt:lpstr>
      <vt:lpstr>Twentieth Century</vt:lpstr>
      <vt:lpstr>微軟正黑體</vt:lpstr>
      <vt:lpstr>Arial</vt:lpstr>
      <vt:lpstr>Calibri</vt:lpstr>
      <vt:lpstr>Consolas</vt:lpstr>
      <vt:lpstr>Trebuchet MS</vt:lpstr>
      <vt:lpstr>Wingdings 3</vt:lpstr>
      <vt:lpstr>Facet</vt:lpstr>
      <vt:lpstr>C# Socket</vt:lpstr>
      <vt:lpstr>What is Socket</vt:lpstr>
      <vt:lpstr>Why We Use Stream Socket</vt:lpstr>
      <vt:lpstr>Exercise</vt:lpstr>
      <vt:lpstr>PowerPoint 簡報</vt:lpstr>
      <vt:lpstr>PowerPoint 簡報</vt:lpstr>
      <vt:lpstr>PowerPoint 簡報</vt:lpstr>
      <vt:lpstr>Exercise</vt:lpstr>
      <vt:lpstr>Exercise</vt:lpstr>
      <vt:lpstr>Exercise</vt:lpstr>
      <vt:lpstr>How Socket Work</vt:lpstr>
      <vt:lpstr>Json Format</vt:lpstr>
      <vt:lpstr>Json Format</vt:lpstr>
      <vt:lpstr>Socket in C#(Server)</vt:lpstr>
      <vt:lpstr>Socket in C#(Server)</vt:lpstr>
      <vt:lpstr>Socket in C#(Server)</vt:lpstr>
      <vt:lpstr>Socket in C#(Client)</vt:lpstr>
      <vt:lpstr>Socket in C#(Server)</vt:lpstr>
      <vt:lpstr>Socket in C#(Server)</vt:lpstr>
      <vt:lpstr>Socket in C#(Server)</vt:lpstr>
      <vt:lpstr>C# Json</vt:lpstr>
      <vt:lpstr>C# Json</vt:lpstr>
      <vt:lpstr>Homework</vt:lpstr>
      <vt:lpstr>Homework</vt:lpstr>
      <vt:lpstr>DEMO</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Socket</dc:title>
  <dc:creator>昱緯 吳</dc:creator>
  <cp:lastModifiedBy>蕭煒傑</cp:lastModifiedBy>
  <cp:revision>544</cp:revision>
  <dcterms:created xsi:type="dcterms:W3CDTF">2020-07-17T09:40:59Z</dcterms:created>
  <dcterms:modified xsi:type="dcterms:W3CDTF">2024-08-01T03:23:00Z</dcterms:modified>
</cp:coreProperties>
</file>