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>
                <a:solidFill>
                  <a:srgbClr val="934305"/>
                </a:solidFill>
              </a:rPr>
              <a:t>Projeto de Business Intelligence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D34F1D"/>
                </a:solidFill>
              </a:defRPr>
            </a:pPr>
            <a:r>
              <a:t>Organização da Base de Negócios e Potencial de Crescimento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>
                <a:solidFill>
                  <a:srgbClr val="934305"/>
                </a:solidFill>
              </a:rPr>
              <a:t>Agradecimentos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934305"/>
                </a:solidFill>
              </a:defRPr>
            </a:pPr>
            <a:r>
              <a:t>Obrigado pela atenção!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>
                <a:solidFill>
                  <a:srgbClr val="934305"/>
                </a:solidFill>
              </a:rPr>
              <a:t>Objetivos do Projeto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934305"/>
                </a:solidFill>
              </a:defRPr>
            </a:pPr>
            <a:r>
              <a:t>• Criação e Automação de Dashboards de Monitoramento</a:t>
            </a:r>
          </a:p>
          <a:p>
            <a:pPr>
              <a:defRPr sz="1800">
                <a:solidFill>
                  <a:srgbClr val="934305"/>
                </a:solidFill>
              </a:defRPr>
            </a:pPr>
            <a:r>
              <a:t>• Organização de Leads Comerciais para impulsionar a operação de Sales</a:t>
            </a:r>
          </a:p>
          <a:p>
            <a:pPr>
              <a:defRPr sz="1800">
                <a:solidFill>
                  <a:srgbClr val="934305"/>
                </a:solidFill>
              </a:defRPr>
            </a:pPr>
            <a:r>
              <a:t>• Piloto para criação e integração com um sistema CRM robusto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>
                <a:solidFill>
                  <a:srgbClr val="934305"/>
                </a:solidFill>
              </a:rPr>
              <a:t>Situação Atual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934305"/>
                </a:solidFill>
              </a:defRPr>
            </a:pPr>
            <a:r>
              <a:t>Atualmente, o processo é realizado inteiramente no Notion, sem validação de unicidade de registros de empresas, contatos ou relação entre ambos. Cada linha é uma entidade isolada, tornando análises ineficientes ou impossíveis devido à ausência de relacionamento entre as páginas do Notion.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>
                <a:solidFill>
                  <a:srgbClr val="934305"/>
                </a:solidFill>
              </a:rPr>
              <a:t>Solução Proposta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934305"/>
                </a:solidFill>
              </a:defRPr>
            </a:pPr>
            <a:r>
              <a:t>Implementação de um pipeline ETL robusto que extrai, transforma e carrega os dados do Notion para uma infraestrutura mais sólida, permitindo análises avançadas e suporte à tomada de decisão.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>
                <a:solidFill>
                  <a:srgbClr val="934305"/>
                </a:solidFill>
              </a:rPr>
              <a:t>Fluxo do Processo ETL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828800"/>
            <a:ext cx="7315200" cy="457200"/>
          </a:xfrm>
          <a:prstGeom prst="rect">
            <a:avLst/>
          </a:prstGeom>
          <a:solidFill>
            <a:srgbClr val="8DC63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b="1">
                <a:solidFill>
                  <a:srgbClr val="F4F4F4"/>
                </a:solidFill>
              </a:defRPr>
            </a:pPr>
            <a:r>
              <a:t>Extração de Dados do Notion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2468880"/>
            <a:ext cx="7315200" cy="457200"/>
          </a:xfrm>
          <a:prstGeom prst="rect">
            <a:avLst/>
          </a:prstGeom>
          <a:solidFill>
            <a:srgbClr val="D34F1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b="1">
                <a:solidFill>
                  <a:srgbClr val="F4F4F4"/>
                </a:solidFill>
              </a:defRPr>
            </a:pPr>
            <a:r>
              <a:t>Transformação e Normalização dos Dados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3108960"/>
            <a:ext cx="7315200" cy="457200"/>
          </a:xfrm>
          <a:prstGeom prst="rect">
            <a:avLst/>
          </a:prstGeom>
          <a:solidFill>
            <a:srgbClr val="93430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b="1">
                <a:solidFill>
                  <a:srgbClr val="F4F4F4"/>
                </a:solidFill>
              </a:defRPr>
            </a:pPr>
            <a:r>
              <a:t>Carregamento em Banco de Dados Relacional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>
                <a:solidFill>
                  <a:srgbClr val="934305"/>
                </a:solidFill>
              </a:rPr>
              <a:t>Potencial de Crescimento</a:t>
            </a:r>
          </a:p>
        </p:txBody>
      </p:sp>
      <p:pic>
        <p:nvPicPr>
          <p:cNvPr id="3" name="Picture 2" descr="temp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490301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>
                <a:solidFill>
                  <a:srgbClr val="934305"/>
                </a:solidFill>
              </a:rPr>
              <a:t>Benefícios para a Equipe de Sales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934305"/>
                </a:solidFill>
              </a:defRPr>
            </a:pPr>
            <a:r>
              <a:t>• Visão unificada do cliente, permitindo abordagens mais assertivas</a:t>
            </a:r>
          </a:p>
          <a:p>
            <a:pPr>
              <a:defRPr sz="1800">
                <a:solidFill>
                  <a:srgbClr val="934305"/>
                </a:solidFill>
              </a:defRPr>
            </a:pPr>
            <a:r>
              <a:t>• Redução do tempo gasto em tarefas manuais e repetitivas</a:t>
            </a:r>
          </a:p>
          <a:p>
            <a:pPr>
              <a:defRPr sz="1800">
                <a:solidFill>
                  <a:srgbClr val="934305"/>
                </a:solidFill>
              </a:defRPr>
            </a:pPr>
            <a:r>
              <a:t>• Aumento da eficiência na conversão de Leads em Clientes</a:t>
            </a:r>
          </a:p>
          <a:p>
            <a:pPr>
              <a:defRPr sz="1800">
                <a:solidFill>
                  <a:srgbClr val="934305"/>
                </a:solidFill>
              </a:defRPr>
            </a:pPr>
            <a:r>
              <a:t>• Identificação de oportunidades de upsell e cross-sell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>
                <a:solidFill>
                  <a:srgbClr val="934305"/>
                </a:solidFill>
              </a:rPr>
              <a:t>Impacto no Negócio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934305"/>
                </a:solidFill>
              </a:defRPr>
            </a:pPr>
            <a:r>
              <a:t>Com a implementação do novo sistema, espera-se um aumento significativo na eficiência operacional e nas vendas, contribuindo para a retomada do crescimento da receita.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>
                <a:solidFill>
                  <a:srgbClr val="934305"/>
                </a:solidFill>
              </a:rPr>
              <a:t>Próximos Passos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934305"/>
                </a:solidFill>
              </a:defRPr>
            </a:pPr>
            <a:r>
              <a:t>• Concluir testes e validações do pipeline ETL</a:t>
            </a:r>
          </a:p>
          <a:p>
            <a:pPr>
              <a:defRPr sz="1800">
                <a:solidFill>
                  <a:srgbClr val="934305"/>
                </a:solidFill>
              </a:defRPr>
            </a:pPr>
            <a:r>
              <a:t>• Implementar o sistema CRM integrado</a:t>
            </a:r>
          </a:p>
          <a:p>
            <a:pPr>
              <a:defRPr sz="1800">
                <a:solidFill>
                  <a:srgbClr val="934305"/>
                </a:solidFill>
              </a:defRPr>
            </a:pPr>
            <a:r>
              <a:t>• Treinar a equipe de Sales no uso das novas ferramentas</a:t>
            </a:r>
          </a:p>
          <a:p>
            <a:pPr>
              <a:defRPr sz="1800">
                <a:solidFill>
                  <a:srgbClr val="934305"/>
                </a:solidFill>
              </a:defRPr>
            </a:pPr>
            <a:r>
              <a:t>• Monitorar métricas-chave para ajustes contínuos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