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5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42048-E5A3-4969-B133-EA301AA39B93}" v="26" dt="2023-11-26T05:57:03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Kimana" userId="68e7043f4f361508" providerId="LiveId" clId="{0C042048-E5A3-4969-B133-EA301AA39B93}"/>
    <pc:docChg chg="undo redo custSel delSld modSld">
      <pc:chgData name="Vanessa Kimana" userId="68e7043f4f361508" providerId="LiveId" clId="{0C042048-E5A3-4969-B133-EA301AA39B93}" dt="2023-11-26T07:18:25.035" v="496" actId="14100"/>
      <pc:docMkLst>
        <pc:docMk/>
      </pc:docMkLst>
      <pc:sldChg chg="addSp delSp modSp mod">
        <pc:chgData name="Vanessa Kimana" userId="68e7043f4f361508" providerId="LiveId" clId="{0C042048-E5A3-4969-B133-EA301AA39B93}" dt="2023-11-26T05:46:40.811" v="191" actId="20577"/>
        <pc:sldMkLst>
          <pc:docMk/>
          <pc:sldMk cId="3413293110" sldId="257"/>
        </pc:sldMkLst>
        <pc:spChg chg="mod">
          <ac:chgData name="Vanessa Kimana" userId="68e7043f4f361508" providerId="LiveId" clId="{0C042048-E5A3-4969-B133-EA301AA39B93}" dt="2023-11-26T05:36:18.260" v="143" actId="207"/>
          <ac:spMkLst>
            <pc:docMk/>
            <pc:sldMk cId="3413293110" sldId="257"/>
            <ac:spMk id="2" creationId="{77F8DB22-9CD7-7AC6-A8CD-1700C0D13058}"/>
          </ac:spMkLst>
        </pc:spChg>
        <pc:spChg chg="mod">
          <ac:chgData name="Vanessa Kimana" userId="68e7043f4f361508" providerId="LiveId" clId="{0C042048-E5A3-4969-B133-EA301AA39B93}" dt="2023-11-26T05:46:40.811" v="191" actId="20577"/>
          <ac:spMkLst>
            <pc:docMk/>
            <pc:sldMk cId="3413293110" sldId="257"/>
            <ac:spMk id="9" creationId="{1C94AD4E-3D80-E60D-004D-2E166EAA20D6}"/>
          </ac:spMkLst>
        </pc:spChg>
        <pc:picChg chg="add mod">
          <ac:chgData name="Vanessa Kimana" userId="68e7043f4f361508" providerId="LiveId" clId="{0C042048-E5A3-4969-B133-EA301AA39B93}" dt="2023-11-26T05:25:14.374" v="71" actId="14100"/>
          <ac:picMkLst>
            <pc:docMk/>
            <pc:sldMk cId="3413293110" sldId="257"/>
            <ac:picMk id="4" creationId="{150B58BB-1947-1555-915A-5ACE0177BFAB}"/>
          </ac:picMkLst>
        </pc:picChg>
        <pc:picChg chg="del">
          <ac:chgData name="Vanessa Kimana" userId="68e7043f4f361508" providerId="LiveId" clId="{0C042048-E5A3-4969-B133-EA301AA39B93}" dt="2023-11-26T05:24:16.526" v="65" actId="478"/>
          <ac:picMkLst>
            <pc:docMk/>
            <pc:sldMk cId="3413293110" sldId="257"/>
            <ac:picMk id="5" creationId="{FFDCD2CD-A810-5C65-F564-4818D26313E5}"/>
          </ac:picMkLst>
        </pc:picChg>
      </pc:sldChg>
      <pc:sldChg chg="addSp delSp modSp mod">
        <pc:chgData name="Vanessa Kimana" userId="68e7043f4f361508" providerId="LiveId" clId="{0C042048-E5A3-4969-B133-EA301AA39B93}" dt="2023-11-26T06:08:15.718" v="363" actId="14100"/>
        <pc:sldMkLst>
          <pc:docMk/>
          <pc:sldMk cId="1208703246" sldId="258"/>
        </pc:sldMkLst>
        <pc:spChg chg="mod">
          <ac:chgData name="Vanessa Kimana" userId="68e7043f4f361508" providerId="LiveId" clId="{0C042048-E5A3-4969-B133-EA301AA39B93}" dt="2023-11-26T05:59:28.356" v="269" actId="207"/>
          <ac:spMkLst>
            <pc:docMk/>
            <pc:sldMk cId="1208703246" sldId="258"/>
            <ac:spMk id="2" creationId="{82C3ACA2-9ADF-1C5B-5F9B-5F9F2F909B1D}"/>
          </ac:spMkLst>
        </pc:spChg>
        <pc:graphicFrameChg chg="mod">
          <ac:chgData name="Vanessa Kimana" userId="68e7043f4f361508" providerId="LiveId" clId="{0C042048-E5A3-4969-B133-EA301AA39B93}" dt="2023-11-26T05:57:03.376" v="247" actId="478"/>
          <ac:graphicFrameMkLst>
            <pc:docMk/>
            <pc:sldMk cId="1208703246" sldId="258"/>
            <ac:graphicFrameMk id="54" creationId="{D9B42C05-0A1A-4333-40AC-83311C34F3FD}"/>
          </ac:graphicFrameMkLst>
        </pc:graphicFrameChg>
        <pc:picChg chg="del">
          <ac:chgData name="Vanessa Kimana" userId="68e7043f4f361508" providerId="LiveId" clId="{0C042048-E5A3-4969-B133-EA301AA39B93}" dt="2023-11-26T05:51:11.192" v="214" actId="478"/>
          <ac:picMkLst>
            <pc:docMk/>
            <pc:sldMk cId="1208703246" sldId="258"/>
            <ac:picMk id="4" creationId="{C308276B-A302-48B2-A29B-11F5EC24F2A8}"/>
          </ac:picMkLst>
        </pc:picChg>
        <pc:picChg chg="add mod">
          <ac:chgData name="Vanessa Kimana" userId="68e7043f4f361508" providerId="LiveId" clId="{0C042048-E5A3-4969-B133-EA301AA39B93}" dt="2023-11-26T06:08:15.718" v="363" actId="14100"/>
          <ac:picMkLst>
            <pc:docMk/>
            <pc:sldMk cId="1208703246" sldId="258"/>
            <ac:picMk id="5" creationId="{F65590C4-3F47-48B4-150D-A1BF575D239D}"/>
          </ac:picMkLst>
        </pc:picChg>
        <pc:picChg chg="del">
          <ac:chgData name="Vanessa Kimana" userId="68e7043f4f361508" providerId="LiveId" clId="{0C042048-E5A3-4969-B133-EA301AA39B93}" dt="2023-11-26T05:52:34.353" v="219" actId="478"/>
          <ac:picMkLst>
            <pc:docMk/>
            <pc:sldMk cId="1208703246" sldId="258"/>
            <ac:picMk id="7" creationId="{BF0730B4-C89D-50A0-ACC8-4FBD0B2524AF}"/>
          </ac:picMkLst>
        </pc:picChg>
      </pc:sldChg>
      <pc:sldChg chg="addSp delSp modSp mod">
        <pc:chgData name="Vanessa Kimana" userId="68e7043f4f361508" providerId="LiveId" clId="{0C042048-E5A3-4969-B133-EA301AA39B93}" dt="2023-11-26T06:08:56.082" v="366" actId="14100"/>
        <pc:sldMkLst>
          <pc:docMk/>
          <pc:sldMk cId="1958033757" sldId="259"/>
        </pc:sldMkLst>
        <pc:spChg chg="mod">
          <ac:chgData name="Vanessa Kimana" userId="68e7043f4f361508" providerId="LiveId" clId="{0C042048-E5A3-4969-B133-EA301AA39B93}" dt="2023-11-26T06:06:42.619" v="356" actId="26606"/>
          <ac:spMkLst>
            <pc:docMk/>
            <pc:sldMk cId="1958033757" sldId="259"/>
            <ac:spMk id="2" creationId="{67A9FE6C-AA9D-6C28-B133-003FDEDDE459}"/>
          </ac:spMkLst>
        </pc:spChg>
        <pc:spChg chg="mod ord">
          <ac:chgData name="Vanessa Kimana" userId="68e7043f4f361508" providerId="LiveId" clId="{0C042048-E5A3-4969-B133-EA301AA39B93}" dt="2023-11-26T06:06:42.619" v="356" actId="26606"/>
          <ac:spMkLst>
            <pc:docMk/>
            <pc:sldMk cId="1958033757" sldId="259"/>
            <ac:spMk id="3" creationId="{925C0183-47F3-E0B3-0838-5A19152AB80C}"/>
          </ac:spMkLst>
        </pc:spChg>
        <pc:spChg chg="add del">
          <ac:chgData name="Vanessa Kimana" userId="68e7043f4f361508" providerId="LiveId" clId="{0C042048-E5A3-4969-B133-EA301AA39B93}" dt="2023-11-26T06:06:42.619" v="356" actId="26606"/>
          <ac:spMkLst>
            <pc:docMk/>
            <pc:sldMk cId="1958033757" sldId="259"/>
            <ac:spMk id="10" creationId="{C9D2EB17-7133-49D4-9B24-19D463C31C1C}"/>
          </ac:spMkLst>
        </pc:spChg>
        <pc:spChg chg="add del">
          <ac:chgData name="Vanessa Kimana" userId="68e7043f4f361508" providerId="LiveId" clId="{0C042048-E5A3-4969-B133-EA301AA39B93}" dt="2023-11-26T06:06:28.129" v="352" actId="26606"/>
          <ac:spMkLst>
            <pc:docMk/>
            <pc:sldMk cId="1958033757" sldId="259"/>
            <ac:spMk id="17" creationId="{2D86DADD-940E-4CC1-AF60-0D36FB29B105}"/>
          </ac:spMkLst>
        </pc:spChg>
        <pc:spChg chg="add del">
          <ac:chgData name="Vanessa Kimana" userId="68e7043f4f361508" providerId="LiveId" clId="{0C042048-E5A3-4969-B133-EA301AA39B93}" dt="2023-11-26T06:06:34.759" v="354" actId="26606"/>
          <ac:spMkLst>
            <pc:docMk/>
            <pc:sldMk cId="1958033757" sldId="259"/>
            <ac:spMk id="21" creationId="{2D6BCA94-FEDC-4F9B-820A-BA138802E29E}"/>
          </ac:spMkLst>
        </pc:spChg>
        <pc:spChg chg="add del">
          <ac:chgData name="Vanessa Kimana" userId="68e7043f4f361508" providerId="LiveId" clId="{0C042048-E5A3-4969-B133-EA301AA39B93}" dt="2023-11-26T06:06:42.619" v="356" actId="26606"/>
          <ac:spMkLst>
            <pc:docMk/>
            <pc:sldMk cId="1958033757" sldId="259"/>
            <ac:spMk id="24" creationId="{C9D2EB17-7133-49D4-9B24-19D463C31C1C}"/>
          </ac:spMkLst>
        </pc:spChg>
        <pc:picChg chg="add mod">
          <ac:chgData name="Vanessa Kimana" userId="68e7043f4f361508" providerId="LiveId" clId="{0C042048-E5A3-4969-B133-EA301AA39B93}" dt="2023-11-26T06:08:56.082" v="366" actId="14100"/>
          <ac:picMkLst>
            <pc:docMk/>
            <pc:sldMk cId="1958033757" sldId="259"/>
            <ac:picMk id="5" creationId="{04184239-8E01-E6F8-031B-DF6053E4B849}"/>
          </ac:picMkLst>
        </pc:picChg>
        <pc:picChg chg="del">
          <ac:chgData name="Vanessa Kimana" userId="68e7043f4f361508" providerId="LiveId" clId="{0C042048-E5A3-4969-B133-EA301AA39B93}" dt="2023-11-26T05:59:51.364" v="273" actId="478"/>
          <ac:picMkLst>
            <pc:docMk/>
            <pc:sldMk cId="1958033757" sldId="259"/>
            <ac:picMk id="7" creationId="{A9A6451C-38EA-07F8-AF91-5A259F1E4C41}"/>
          </ac:picMkLst>
        </pc:picChg>
        <pc:cxnChg chg="add del">
          <ac:chgData name="Vanessa Kimana" userId="68e7043f4f361508" providerId="LiveId" clId="{0C042048-E5A3-4969-B133-EA301AA39B93}" dt="2023-11-26T06:06:42.619" v="356" actId="26606"/>
          <ac:cxnSpMkLst>
            <pc:docMk/>
            <pc:sldMk cId="1958033757" sldId="259"/>
            <ac:cxnSpMk id="12" creationId="{B32E796E-8D19-4926-B7B8-653B01939010}"/>
          </ac:cxnSpMkLst>
        </pc:cxnChg>
        <pc:cxnChg chg="add del">
          <ac:chgData name="Vanessa Kimana" userId="68e7043f4f361508" providerId="LiveId" clId="{0C042048-E5A3-4969-B133-EA301AA39B93}" dt="2023-11-26T06:06:28.129" v="352" actId="26606"/>
          <ac:cxnSpMkLst>
            <pc:docMk/>
            <pc:sldMk cId="1958033757" sldId="259"/>
            <ac:cxnSpMk id="19" creationId="{B32E796E-8D19-4926-B7B8-653B01939010}"/>
          </ac:cxnSpMkLst>
        </pc:cxnChg>
        <pc:cxnChg chg="add del">
          <ac:chgData name="Vanessa Kimana" userId="68e7043f4f361508" providerId="LiveId" clId="{0C042048-E5A3-4969-B133-EA301AA39B93}" dt="2023-11-26T06:06:34.759" v="354" actId="26606"/>
          <ac:cxnSpMkLst>
            <pc:docMk/>
            <pc:sldMk cId="1958033757" sldId="259"/>
            <ac:cxnSpMk id="22" creationId="{B32E796E-8D19-4926-B7B8-653B01939010}"/>
          </ac:cxnSpMkLst>
        </pc:cxnChg>
        <pc:cxnChg chg="add del">
          <ac:chgData name="Vanessa Kimana" userId="68e7043f4f361508" providerId="LiveId" clId="{0C042048-E5A3-4969-B133-EA301AA39B93}" dt="2023-11-26T06:06:42.619" v="356" actId="26606"/>
          <ac:cxnSpMkLst>
            <pc:docMk/>
            <pc:sldMk cId="1958033757" sldId="259"/>
            <ac:cxnSpMk id="25" creationId="{B32E796E-8D19-4926-B7B8-653B01939010}"/>
          </ac:cxnSpMkLst>
        </pc:cxnChg>
      </pc:sldChg>
      <pc:sldChg chg="addSp delSp modSp mod">
        <pc:chgData name="Vanessa Kimana" userId="68e7043f4f361508" providerId="LiveId" clId="{0C042048-E5A3-4969-B133-EA301AA39B93}" dt="2023-11-26T06:42:53.261" v="412" actId="20577"/>
        <pc:sldMkLst>
          <pc:docMk/>
          <pc:sldMk cId="3609958627" sldId="260"/>
        </pc:sldMkLst>
        <pc:spChg chg="mod">
          <ac:chgData name="Vanessa Kimana" userId="68e7043f4f361508" providerId="LiveId" clId="{0C042048-E5A3-4969-B133-EA301AA39B93}" dt="2023-11-26T06:42:53.261" v="412" actId="20577"/>
          <ac:spMkLst>
            <pc:docMk/>
            <pc:sldMk cId="3609958627" sldId="260"/>
            <ac:spMk id="2" creationId="{36315EA2-31F6-EF91-0A5A-1A705D8636A8}"/>
          </ac:spMkLst>
        </pc:spChg>
        <pc:spChg chg="mod">
          <ac:chgData name="Vanessa Kimana" userId="68e7043f4f361508" providerId="LiveId" clId="{0C042048-E5A3-4969-B133-EA301AA39B93}" dt="2023-11-26T06:09:23.089" v="374" actId="27636"/>
          <ac:spMkLst>
            <pc:docMk/>
            <pc:sldMk cId="3609958627" sldId="260"/>
            <ac:spMk id="9" creationId="{0EBDD619-C53A-22F5-9B67-81EC5D756A14}"/>
          </ac:spMkLst>
        </pc:spChg>
        <pc:picChg chg="add del mod">
          <ac:chgData name="Vanessa Kimana" userId="68e7043f4f361508" providerId="LiveId" clId="{0C042048-E5A3-4969-B133-EA301AA39B93}" dt="2023-11-26T06:42:09.465" v="397" actId="478"/>
          <ac:picMkLst>
            <pc:docMk/>
            <pc:sldMk cId="3609958627" sldId="260"/>
            <ac:picMk id="4" creationId="{CBA55821-CEA6-88EB-2EE4-33684939CF29}"/>
          </ac:picMkLst>
        </pc:picChg>
        <pc:picChg chg="del">
          <ac:chgData name="Vanessa Kimana" userId="68e7043f4f361508" providerId="LiveId" clId="{0C042048-E5A3-4969-B133-EA301AA39B93}" dt="2023-11-26T06:02:43.168" v="286" actId="478"/>
          <ac:picMkLst>
            <pc:docMk/>
            <pc:sldMk cId="3609958627" sldId="260"/>
            <ac:picMk id="5" creationId="{C55D4FE6-1DF6-3FFB-57A6-1AB423B5C161}"/>
          </ac:picMkLst>
        </pc:picChg>
        <pc:picChg chg="add mod">
          <ac:chgData name="Vanessa Kimana" userId="68e7043f4f361508" providerId="LiveId" clId="{0C042048-E5A3-4969-B133-EA301AA39B93}" dt="2023-11-26T06:42:27.547" v="402" actId="14100"/>
          <ac:picMkLst>
            <pc:docMk/>
            <pc:sldMk cId="3609958627" sldId="260"/>
            <ac:picMk id="7" creationId="{28301A9C-B8A6-3959-E98F-1329998C6B38}"/>
          </ac:picMkLst>
        </pc:picChg>
      </pc:sldChg>
      <pc:sldChg chg="addSp delSp modSp mod">
        <pc:chgData name="Vanessa Kimana" userId="68e7043f4f361508" providerId="LiveId" clId="{0C042048-E5A3-4969-B133-EA301AA39B93}" dt="2023-11-26T07:18:25.035" v="496" actId="14100"/>
        <pc:sldMkLst>
          <pc:docMk/>
          <pc:sldMk cId="3176202202" sldId="261"/>
        </pc:sldMkLst>
        <pc:spChg chg="mod">
          <ac:chgData name="Vanessa Kimana" userId="68e7043f4f361508" providerId="LiveId" clId="{0C042048-E5A3-4969-B133-EA301AA39B93}" dt="2023-11-26T07:03:10.409" v="493" actId="207"/>
          <ac:spMkLst>
            <pc:docMk/>
            <pc:sldMk cId="3176202202" sldId="261"/>
            <ac:spMk id="2" creationId="{71F82ABC-AA0B-CE66-2CF0-90D15711240D}"/>
          </ac:spMkLst>
        </pc:spChg>
        <pc:picChg chg="add mod">
          <ac:chgData name="Vanessa Kimana" userId="68e7043f4f361508" providerId="LiveId" clId="{0C042048-E5A3-4969-B133-EA301AA39B93}" dt="2023-11-26T07:18:25.035" v="496" actId="14100"/>
          <ac:picMkLst>
            <pc:docMk/>
            <pc:sldMk cId="3176202202" sldId="261"/>
            <ac:picMk id="4" creationId="{1E071D71-2734-8C38-A577-3092CADE32A3}"/>
          </ac:picMkLst>
        </pc:picChg>
        <pc:picChg chg="del">
          <ac:chgData name="Vanessa Kimana" userId="68e7043f4f361508" providerId="LiveId" clId="{0C042048-E5A3-4969-B133-EA301AA39B93}" dt="2023-11-26T07:01:44.246" v="481" actId="478"/>
          <ac:picMkLst>
            <pc:docMk/>
            <pc:sldMk cId="3176202202" sldId="261"/>
            <ac:picMk id="9" creationId="{B7EAB89D-B4C5-CB33-EF55-7A1FF8A1FFB1}"/>
          </ac:picMkLst>
        </pc:picChg>
      </pc:sldChg>
      <pc:sldChg chg="delSp modSp del mod">
        <pc:chgData name="Vanessa Kimana" userId="68e7043f4f361508" providerId="LiveId" clId="{0C042048-E5A3-4969-B133-EA301AA39B93}" dt="2023-11-26T06:55:40.313" v="413" actId="47"/>
        <pc:sldMkLst>
          <pc:docMk/>
          <pc:sldMk cId="1054735592" sldId="262"/>
        </pc:sldMkLst>
        <pc:spChg chg="mod">
          <ac:chgData name="Vanessa Kimana" userId="68e7043f4f361508" providerId="LiveId" clId="{0C042048-E5A3-4969-B133-EA301AA39B93}" dt="2023-11-26T06:10:19.008" v="392" actId="14100"/>
          <ac:spMkLst>
            <pc:docMk/>
            <pc:sldMk cId="1054735592" sldId="262"/>
            <ac:spMk id="2" creationId="{B4E2EBEE-5175-E9D8-B049-67A96D7105E3}"/>
          </ac:spMkLst>
        </pc:spChg>
        <pc:picChg chg="del">
          <ac:chgData name="Vanessa Kimana" userId="68e7043f4f361508" providerId="LiveId" clId="{0C042048-E5A3-4969-B133-EA301AA39B93}" dt="2023-11-26T06:10:28.847" v="394" actId="478"/>
          <ac:picMkLst>
            <pc:docMk/>
            <pc:sldMk cId="1054735592" sldId="262"/>
            <ac:picMk id="4" creationId="{F89D8F78-8277-69F8-CDBA-6CCB4D6A8BEA}"/>
          </ac:picMkLst>
        </pc:picChg>
        <pc:picChg chg="del">
          <ac:chgData name="Vanessa Kimana" userId="68e7043f4f361508" providerId="LiveId" clId="{0C042048-E5A3-4969-B133-EA301AA39B93}" dt="2023-11-26T06:10:26.728" v="393" actId="478"/>
          <ac:picMkLst>
            <pc:docMk/>
            <pc:sldMk cId="1054735592" sldId="262"/>
            <ac:picMk id="5" creationId="{4E3C9D5B-9610-A2FF-3FD9-0251EB710102}"/>
          </ac:picMkLst>
        </pc:picChg>
      </pc:sldChg>
      <pc:sldChg chg="addSp delSp modSp mod">
        <pc:chgData name="Vanessa Kimana" userId="68e7043f4f361508" providerId="LiveId" clId="{0C042048-E5A3-4969-B133-EA301AA39B93}" dt="2023-11-26T06:58:50.696" v="471" actId="255"/>
        <pc:sldMkLst>
          <pc:docMk/>
          <pc:sldMk cId="2481111506" sldId="263"/>
        </pc:sldMkLst>
        <pc:spChg chg="mod">
          <ac:chgData name="Vanessa Kimana" userId="68e7043f4f361508" providerId="LiveId" clId="{0C042048-E5A3-4969-B133-EA301AA39B93}" dt="2023-11-26T06:58:50.696" v="471" actId="255"/>
          <ac:spMkLst>
            <pc:docMk/>
            <pc:sldMk cId="2481111506" sldId="263"/>
            <ac:spMk id="2" creationId="{4705F3CB-408D-3B1E-2C14-0E2742FFA9D6}"/>
          </ac:spMkLst>
        </pc:spChg>
        <pc:picChg chg="add mod">
          <ac:chgData name="Vanessa Kimana" userId="68e7043f4f361508" providerId="LiveId" clId="{0C042048-E5A3-4969-B133-EA301AA39B93}" dt="2023-11-26T06:56:10.276" v="421" actId="1076"/>
          <ac:picMkLst>
            <pc:docMk/>
            <pc:sldMk cId="2481111506" sldId="263"/>
            <ac:picMk id="4" creationId="{548BFD26-F243-BC26-57D5-8FBB6ACCF526}"/>
          </ac:picMkLst>
        </pc:picChg>
        <pc:picChg chg="del">
          <ac:chgData name="Vanessa Kimana" userId="68e7043f4f361508" providerId="LiveId" clId="{0C042048-E5A3-4969-B133-EA301AA39B93}" dt="2023-11-26T06:55:45.673" v="415" actId="478"/>
          <ac:picMkLst>
            <pc:docMk/>
            <pc:sldMk cId="2481111506" sldId="263"/>
            <ac:picMk id="44" creationId="{F89EA341-D347-CA9B-960E-4648ACF5D32E}"/>
          </ac:picMkLst>
        </pc:picChg>
        <pc:picChg chg="del">
          <ac:chgData name="Vanessa Kimana" userId="68e7043f4f361508" providerId="LiveId" clId="{0C042048-E5A3-4969-B133-EA301AA39B93}" dt="2023-11-26T06:55:43.772" v="414" actId="478"/>
          <ac:picMkLst>
            <pc:docMk/>
            <pc:sldMk cId="2481111506" sldId="263"/>
            <ac:picMk id="46" creationId="{B0B20C0A-E989-B959-A424-2E2CB0A89349}"/>
          </ac:picMkLst>
        </pc:picChg>
      </pc:sldChg>
      <pc:sldChg chg="modSp mod">
        <pc:chgData name="Vanessa Kimana" userId="68e7043f4f361508" providerId="LiveId" clId="{0C042048-E5A3-4969-B133-EA301AA39B93}" dt="2023-11-26T07:03:25.989" v="494" actId="207"/>
        <pc:sldMkLst>
          <pc:docMk/>
          <pc:sldMk cId="843586776" sldId="264"/>
        </pc:sldMkLst>
        <pc:spChg chg="mod">
          <ac:chgData name="Vanessa Kimana" userId="68e7043f4f361508" providerId="LiveId" clId="{0C042048-E5A3-4969-B133-EA301AA39B93}" dt="2023-11-26T07:03:25.989" v="494" actId="207"/>
          <ac:spMkLst>
            <pc:docMk/>
            <pc:sldMk cId="843586776" sldId="264"/>
            <ac:spMk id="2" creationId="{72D39F39-1663-AF7A-56C1-B3DC23BFEC75}"/>
          </ac:spMkLst>
        </pc:spChg>
      </pc:sldChg>
      <pc:sldChg chg="addSp delSp modSp mod">
        <pc:chgData name="Vanessa Kimana" userId="68e7043f4f361508" providerId="LiveId" clId="{0C042048-E5A3-4969-B133-EA301AA39B93}" dt="2023-11-26T06:08:45.770" v="364" actId="1076"/>
        <pc:sldMkLst>
          <pc:docMk/>
          <pc:sldMk cId="2868462496" sldId="265"/>
        </pc:sldMkLst>
        <pc:spChg chg="mod">
          <ac:chgData name="Vanessa Kimana" userId="68e7043f4f361508" providerId="LiveId" clId="{0C042048-E5A3-4969-B133-EA301AA39B93}" dt="2023-11-26T05:36:05.638" v="142" actId="207"/>
          <ac:spMkLst>
            <pc:docMk/>
            <pc:sldMk cId="2868462496" sldId="265"/>
            <ac:spMk id="2" creationId="{FD3FEEC6-B335-B78D-8460-84F8823D8C71}"/>
          </ac:spMkLst>
        </pc:spChg>
        <pc:spChg chg="mod">
          <ac:chgData name="Vanessa Kimana" userId="68e7043f4f361508" providerId="LiveId" clId="{0C042048-E5A3-4969-B133-EA301AA39B93}" dt="2023-11-26T05:35:47.764" v="139" actId="207"/>
          <ac:spMkLst>
            <pc:docMk/>
            <pc:sldMk cId="2868462496" sldId="265"/>
            <ac:spMk id="3" creationId="{C5F3724A-7C10-C00A-851A-6F083F092FA6}"/>
          </ac:spMkLst>
        </pc:spChg>
        <pc:spChg chg="add del">
          <ac:chgData name="Vanessa Kimana" userId="68e7043f4f361508" providerId="LiveId" clId="{0C042048-E5A3-4969-B133-EA301AA39B93}" dt="2023-11-26T05:12:20.237" v="49" actId="22"/>
          <ac:spMkLst>
            <pc:docMk/>
            <pc:sldMk cId="2868462496" sldId="265"/>
            <ac:spMk id="8" creationId="{52D678B6-85EA-D04F-EDBA-2D1DC1AB5BF6}"/>
          </ac:spMkLst>
        </pc:spChg>
        <pc:spChg chg="add del">
          <ac:chgData name="Vanessa Kimana" userId="68e7043f4f361508" providerId="LiveId" clId="{0C042048-E5A3-4969-B133-EA301AA39B93}" dt="2023-11-26T05:07:43.183" v="47" actId="26606"/>
          <ac:spMkLst>
            <pc:docMk/>
            <pc:sldMk cId="2868462496" sldId="265"/>
            <ac:spMk id="65" creationId="{2D6BCA94-FEDC-4F9B-820A-BA138802E29E}"/>
          </ac:spMkLst>
        </pc:spChg>
        <pc:spChg chg="add del">
          <ac:chgData name="Vanessa Kimana" userId="68e7043f4f361508" providerId="LiveId" clId="{0C042048-E5A3-4969-B133-EA301AA39B93}" dt="2023-11-26T05:07:40.814" v="45" actId="26606"/>
          <ac:spMkLst>
            <pc:docMk/>
            <pc:sldMk cId="2868462496" sldId="265"/>
            <ac:spMk id="72" creationId="{32341510-0E0E-45E4-8CB5-CEA28C2D0C5B}"/>
          </ac:spMkLst>
        </pc:spChg>
        <pc:spChg chg="add del">
          <ac:chgData name="Vanessa Kimana" userId="68e7043f4f361508" providerId="LiveId" clId="{0C042048-E5A3-4969-B133-EA301AA39B93}" dt="2023-11-26T05:07:43.183" v="47" actId="26606"/>
          <ac:spMkLst>
            <pc:docMk/>
            <pc:sldMk cId="2868462496" sldId="265"/>
            <ac:spMk id="76" creationId="{24925016-C67B-4188-B5DB-5C9F831A398E}"/>
          </ac:spMkLst>
        </pc:spChg>
        <pc:picChg chg="add del">
          <ac:chgData name="Vanessa Kimana" userId="68e7043f4f361508" providerId="LiveId" clId="{0C042048-E5A3-4969-B133-EA301AA39B93}" dt="2023-11-26T05:13:00.558" v="63" actId="478"/>
          <ac:picMkLst>
            <pc:docMk/>
            <pc:sldMk cId="2868462496" sldId="265"/>
            <ac:picMk id="4" creationId="{D7076413-B57E-A214-F9F7-C542F89D2A3E}"/>
          </ac:picMkLst>
        </pc:picChg>
        <pc:picChg chg="add del mod">
          <ac:chgData name="Vanessa Kimana" userId="68e7043f4f361508" providerId="LiveId" clId="{0C042048-E5A3-4969-B133-EA301AA39B93}" dt="2023-11-26T05:12:30.715" v="53" actId="22"/>
          <ac:picMkLst>
            <pc:docMk/>
            <pc:sldMk cId="2868462496" sldId="265"/>
            <ac:picMk id="6" creationId="{32A2174D-7142-5BD9-42E8-32DAB70AE5CB}"/>
          </ac:picMkLst>
        </pc:picChg>
        <pc:picChg chg="add mod">
          <ac:chgData name="Vanessa Kimana" userId="68e7043f4f361508" providerId="LiveId" clId="{0C042048-E5A3-4969-B133-EA301AA39B93}" dt="2023-11-26T06:08:45.770" v="364" actId="1076"/>
          <ac:picMkLst>
            <pc:docMk/>
            <pc:sldMk cId="2868462496" sldId="265"/>
            <ac:picMk id="10" creationId="{9A75EA53-3815-462A-865C-0EEBE41E43B2}"/>
          </ac:picMkLst>
        </pc:picChg>
        <pc:cxnChg chg="add del">
          <ac:chgData name="Vanessa Kimana" userId="68e7043f4f361508" providerId="LiveId" clId="{0C042048-E5A3-4969-B133-EA301AA39B93}" dt="2023-11-26T05:07:43.183" v="47" actId="26606"/>
          <ac:cxnSpMkLst>
            <pc:docMk/>
            <pc:sldMk cId="2868462496" sldId="265"/>
            <ac:cxnSpMk id="67" creationId="{B32E796E-8D19-4926-B7B8-653B01939010}"/>
          </ac:cxnSpMkLst>
        </pc:cxnChg>
        <pc:cxnChg chg="add del">
          <ac:chgData name="Vanessa Kimana" userId="68e7043f4f361508" providerId="LiveId" clId="{0C042048-E5A3-4969-B133-EA301AA39B93}" dt="2023-11-26T05:07:40.814" v="45" actId="26606"/>
          <ac:cxnSpMkLst>
            <pc:docMk/>
            <pc:sldMk cId="2868462496" sldId="265"/>
            <ac:cxnSpMk id="74" creationId="{6C52BBAB-664F-48C3-A5C1-4CE9D3555DD1}"/>
          </ac:cxnSpMkLst>
        </pc:cxnChg>
        <pc:cxnChg chg="add del">
          <ac:chgData name="Vanessa Kimana" userId="68e7043f4f361508" providerId="LiveId" clId="{0C042048-E5A3-4969-B133-EA301AA39B93}" dt="2023-11-26T05:07:43.183" v="47" actId="26606"/>
          <ac:cxnSpMkLst>
            <pc:docMk/>
            <pc:sldMk cId="2868462496" sldId="265"/>
            <ac:cxnSpMk id="77" creationId="{6C52BBAB-664F-48C3-A5C1-4CE9D3555DD1}"/>
          </ac:cxnSpMkLst>
        </pc:cxnChg>
      </pc:sldChg>
    </pc:docChg>
  </pc:docChgLst>
  <pc:docChgLst>
    <pc:chgData name="Vanessa Kimana" userId="68e7043f4f361508" providerId="LiveId" clId="{4BA805EF-7F74-4C19-BA3F-2AAD70B77A29}"/>
    <pc:docChg chg="undo redo custSel addSld delSld modSld">
      <pc:chgData name="Vanessa Kimana" userId="68e7043f4f361508" providerId="LiveId" clId="{4BA805EF-7F74-4C19-BA3F-2AAD70B77A29}" dt="2023-09-15T18:04:22.418" v="1284" actId="26606"/>
      <pc:docMkLst>
        <pc:docMk/>
      </pc:docMkLst>
      <pc:sldChg chg="addSp delSp modSp del mod">
        <pc:chgData name="Vanessa Kimana" userId="68e7043f4f361508" providerId="LiveId" clId="{4BA805EF-7F74-4C19-BA3F-2AAD70B77A29}" dt="2023-09-14T17:47:53.752" v="1090" actId="47"/>
        <pc:sldMkLst>
          <pc:docMk/>
          <pc:sldMk cId="1035478191" sldId="256"/>
        </pc:sldMkLst>
        <pc:spChg chg="mod">
          <ac:chgData name="Vanessa Kimana" userId="68e7043f4f361508" providerId="LiveId" clId="{4BA805EF-7F74-4C19-BA3F-2AAD70B77A29}" dt="2023-09-14T17:40:29.159" v="1044" actId="26606"/>
          <ac:spMkLst>
            <pc:docMk/>
            <pc:sldMk cId="1035478191" sldId="256"/>
            <ac:spMk id="2" creationId="{59D7CFAC-9478-8A59-D09C-142A990101C4}"/>
          </ac:spMkLst>
        </pc:spChg>
        <pc:spChg chg="mod">
          <ac:chgData name="Vanessa Kimana" userId="68e7043f4f361508" providerId="LiveId" clId="{4BA805EF-7F74-4C19-BA3F-2AAD70B77A29}" dt="2023-09-14T17:40:29.159" v="1044" actId="26606"/>
          <ac:spMkLst>
            <pc:docMk/>
            <pc:sldMk cId="1035478191" sldId="256"/>
            <ac:spMk id="3" creationId="{DC652204-6342-F28A-D45A-7806896D257A}"/>
          </ac:spMkLst>
        </pc:spChg>
        <pc:spChg chg="add del mod">
          <ac:chgData name="Vanessa Kimana" userId="68e7043f4f361508" providerId="LiveId" clId="{4BA805EF-7F74-4C19-BA3F-2AAD70B77A29}" dt="2023-09-14T17:39:45.638" v="1037"/>
          <ac:spMkLst>
            <pc:docMk/>
            <pc:sldMk cId="1035478191" sldId="256"/>
            <ac:spMk id="5" creationId="{8C100596-0148-3D0A-F22C-A481449A553D}"/>
          </ac:spMkLst>
        </pc:spChg>
        <pc:spChg chg="add del">
          <ac:chgData name="Vanessa Kimana" userId="68e7043f4f361508" providerId="LiveId" clId="{4BA805EF-7F74-4C19-BA3F-2AAD70B77A29}" dt="2023-09-14T17:36:30.269" v="938" actId="26606"/>
          <ac:spMkLst>
            <pc:docMk/>
            <pc:sldMk cId="1035478191" sldId="256"/>
            <ac:spMk id="23" creationId="{F2E5B6AE-5EFE-45F0-A2AE-ED771CA3D7DD}"/>
          </ac:spMkLst>
        </pc:spChg>
        <pc:spChg chg="add del">
          <ac:chgData name="Vanessa Kimana" userId="68e7043f4f361508" providerId="LiveId" clId="{4BA805EF-7F74-4C19-BA3F-2AAD70B77A29}" dt="2023-09-14T17:37:31.780" v="952" actId="26606"/>
          <ac:spMkLst>
            <pc:docMk/>
            <pc:sldMk cId="1035478191" sldId="256"/>
            <ac:spMk id="27" creationId="{8C448D53-ACA1-4CA4-B08A-09FB0780C79A}"/>
          </ac:spMkLst>
        </pc:spChg>
        <pc:spChg chg="add del">
          <ac:chgData name="Vanessa Kimana" userId="68e7043f4f361508" providerId="LiveId" clId="{4BA805EF-7F74-4C19-BA3F-2AAD70B77A29}" dt="2023-09-14T17:35:33.188" v="922" actId="26606"/>
          <ac:spMkLst>
            <pc:docMk/>
            <pc:sldMk cId="1035478191" sldId="256"/>
            <ac:spMk id="30" creationId="{662A1B21-D61E-46FC-BDD1-2FAE49F8B5E2}"/>
          </ac:spMkLst>
        </pc:spChg>
        <pc:spChg chg="add del">
          <ac:chgData name="Vanessa Kimana" userId="68e7043f4f361508" providerId="LiveId" clId="{4BA805EF-7F74-4C19-BA3F-2AAD70B77A29}" dt="2023-09-14T17:35:33.188" v="922" actId="26606"/>
          <ac:spMkLst>
            <pc:docMk/>
            <pc:sldMk cId="1035478191" sldId="256"/>
            <ac:spMk id="32" creationId="{339A0505-A6DD-4BC1-9CA6-9D202A949F72}"/>
          </ac:spMkLst>
        </pc:spChg>
        <pc:spChg chg="add del">
          <ac:chgData name="Vanessa Kimana" userId="68e7043f4f361508" providerId="LiveId" clId="{4BA805EF-7F74-4C19-BA3F-2AAD70B77A29}" dt="2023-09-14T17:36:51.610" v="941" actId="26606"/>
          <ac:spMkLst>
            <pc:docMk/>
            <pc:sldMk cId="1035478191" sldId="256"/>
            <ac:spMk id="33" creationId="{8C448D53-ACA1-4CA4-B08A-09FB0780C79A}"/>
          </ac:spMkLst>
        </pc:spChg>
        <pc:spChg chg="add del">
          <ac:chgData name="Vanessa Kimana" userId="68e7043f4f361508" providerId="LiveId" clId="{4BA805EF-7F74-4C19-BA3F-2AAD70B77A29}" dt="2023-09-14T17:35:34.359" v="924" actId="26606"/>
          <ac:spMkLst>
            <pc:docMk/>
            <pc:sldMk cId="1035478191" sldId="256"/>
            <ac:spMk id="36" creationId="{81AC9065-C961-45DA-BF0F-07DE2452B92E}"/>
          </ac:spMkLst>
        </pc:spChg>
        <pc:spChg chg="add del">
          <ac:chgData name="Vanessa Kimana" userId="68e7043f4f361508" providerId="LiveId" clId="{4BA805EF-7F74-4C19-BA3F-2AAD70B77A29}" dt="2023-09-14T17:35:34.359" v="924" actId="26606"/>
          <ac:spMkLst>
            <pc:docMk/>
            <pc:sldMk cId="1035478191" sldId="256"/>
            <ac:spMk id="37" creationId="{339A0505-A6DD-4BC1-9CA6-9D202A949F72}"/>
          </ac:spMkLst>
        </pc:spChg>
        <pc:spChg chg="add del">
          <ac:chgData name="Vanessa Kimana" userId="68e7043f4f361508" providerId="LiveId" clId="{4BA805EF-7F74-4C19-BA3F-2AAD70B77A29}" dt="2023-09-14T17:37:19.061" v="943" actId="26606"/>
          <ac:spMkLst>
            <pc:docMk/>
            <pc:sldMk cId="1035478191" sldId="256"/>
            <ac:spMk id="39" creationId="{8C448D53-ACA1-4CA4-B08A-09FB0780C79A}"/>
          </ac:spMkLst>
        </pc:spChg>
        <pc:spChg chg="add del">
          <ac:chgData name="Vanessa Kimana" userId="68e7043f4f361508" providerId="LiveId" clId="{4BA805EF-7F74-4C19-BA3F-2AAD70B77A29}" dt="2023-09-14T17:35:35.455" v="926" actId="26606"/>
          <ac:spMkLst>
            <pc:docMk/>
            <pc:sldMk cId="1035478191" sldId="256"/>
            <ac:spMk id="40" creationId="{F2E5B6AE-5EFE-45F0-A2AE-ED771CA3D7DD}"/>
          </ac:spMkLst>
        </pc:spChg>
        <pc:spChg chg="add del">
          <ac:chgData name="Vanessa Kimana" userId="68e7043f4f361508" providerId="LiveId" clId="{4BA805EF-7F74-4C19-BA3F-2AAD70B77A29}" dt="2023-09-14T17:35:35.455" v="926" actId="26606"/>
          <ac:spMkLst>
            <pc:docMk/>
            <pc:sldMk cId="1035478191" sldId="256"/>
            <ac:spMk id="41" creationId="{54B995A6-4802-435A-B06E-30007550573C}"/>
          </ac:spMkLst>
        </pc:spChg>
        <pc:spChg chg="add del">
          <ac:chgData name="Vanessa Kimana" userId="68e7043f4f361508" providerId="LiveId" clId="{4BA805EF-7F74-4C19-BA3F-2AAD70B77A29}" dt="2023-09-14T17:35:47.256" v="928" actId="26606"/>
          <ac:spMkLst>
            <pc:docMk/>
            <pc:sldMk cId="1035478191" sldId="256"/>
            <ac:spMk id="44" creationId="{8C448D53-ACA1-4CA4-B08A-09FB0780C79A}"/>
          </ac:spMkLst>
        </pc:spChg>
        <pc:spChg chg="add del">
          <ac:chgData name="Vanessa Kimana" userId="68e7043f4f361508" providerId="LiveId" clId="{4BA805EF-7F74-4C19-BA3F-2AAD70B77A29}" dt="2023-09-14T17:37:21.555" v="945" actId="26606"/>
          <ac:spMkLst>
            <pc:docMk/>
            <pc:sldMk cId="1035478191" sldId="256"/>
            <ac:spMk id="46" creationId="{A5F57220-B3BC-40FE-9FA8-28584D25CCCA}"/>
          </ac:spMkLst>
        </pc:spChg>
        <pc:spChg chg="add del">
          <ac:chgData name="Vanessa Kimana" userId="68e7043f4f361508" providerId="LiveId" clId="{4BA805EF-7F74-4C19-BA3F-2AAD70B77A29}" dt="2023-09-14T17:35:48.504" v="930" actId="26606"/>
          <ac:spMkLst>
            <pc:docMk/>
            <pc:sldMk cId="1035478191" sldId="256"/>
            <ac:spMk id="47" creationId="{5B6BB888-617E-4D93-B6D4-2EB9D9D98272}"/>
          </ac:spMkLst>
        </pc:spChg>
        <pc:spChg chg="add del">
          <ac:chgData name="Vanessa Kimana" userId="68e7043f4f361508" providerId="LiveId" clId="{4BA805EF-7F74-4C19-BA3F-2AAD70B77A29}" dt="2023-09-14T17:35:48.504" v="930" actId="26606"/>
          <ac:spMkLst>
            <pc:docMk/>
            <pc:sldMk cId="1035478191" sldId="256"/>
            <ac:spMk id="48" creationId="{339A0505-A6DD-4BC1-9CA6-9D202A949F72}"/>
          </ac:spMkLst>
        </pc:spChg>
        <pc:spChg chg="add del">
          <ac:chgData name="Vanessa Kimana" userId="68e7043f4f361508" providerId="LiveId" clId="{4BA805EF-7F74-4C19-BA3F-2AAD70B77A29}" dt="2023-09-14T17:36:18.689" v="936" actId="26606"/>
          <ac:spMkLst>
            <pc:docMk/>
            <pc:sldMk cId="1035478191" sldId="256"/>
            <ac:spMk id="51" creationId="{8C448D53-ACA1-4CA4-B08A-09FB0780C79A}"/>
          </ac:spMkLst>
        </pc:spChg>
        <pc:spChg chg="add del">
          <ac:chgData name="Vanessa Kimana" userId="68e7043f4f361508" providerId="LiveId" clId="{4BA805EF-7F74-4C19-BA3F-2AAD70B77A29}" dt="2023-09-14T17:37:22.440" v="947" actId="26606"/>
          <ac:spMkLst>
            <pc:docMk/>
            <pc:sldMk cId="1035478191" sldId="256"/>
            <ac:spMk id="53" creationId="{F2E5B6AE-5EFE-45F0-A2AE-ED771CA3D7DD}"/>
          </ac:spMkLst>
        </pc:spChg>
        <pc:spChg chg="add del">
          <ac:chgData name="Vanessa Kimana" userId="68e7043f4f361508" providerId="LiveId" clId="{4BA805EF-7F74-4C19-BA3F-2AAD70B77A29}" dt="2023-09-14T17:37:23.608" v="949" actId="26606"/>
          <ac:spMkLst>
            <pc:docMk/>
            <pc:sldMk cId="1035478191" sldId="256"/>
            <ac:spMk id="56" creationId="{F2E5B6AE-5EFE-45F0-A2AE-ED771CA3D7DD}"/>
          </ac:spMkLst>
        </pc:spChg>
        <pc:spChg chg="add del">
          <ac:chgData name="Vanessa Kimana" userId="68e7043f4f361508" providerId="LiveId" clId="{4BA805EF-7F74-4C19-BA3F-2AAD70B77A29}" dt="2023-09-14T17:37:31.775" v="951" actId="26606"/>
          <ac:spMkLst>
            <pc:docMk/>
            <pc:sldMk cId="1035478191" sldId="256"/>
            <ac:spMk id="59" creationId="{A5F57220-B3BC-40FE-9FA8-28584D25CCCA}"/>
          </ac:spMkLst>
        </pc:spChg>
        <pc:spChg chg="add del">
          <ac:chgData name="Vanessa Kimana" userId="68e7043f4f361508" providerId="LiveId" clId="{4BA805EF-7F74-4C19-BA3F-2AAD70B77A29}" dt="2023-09-14T17:40:29.159" v="1044" actId="26606"/>
          <ac:spMkLst>
            <pc:docMk/>
            <pc:sldMk cId="1035478191" sldId="256"/>
            <ac:spMk id="62" creationId="{8C448D53-ACA1-4CA4-B08A-09FB0780C79A}"/>
          </ac:spMkLst>
        </pc:spChg>
        <pc:spChg chg="add del">
          <ac:chgData name="Vanessa Kimana" userId="68e7043f4f361508" providerId="LiveId" clId="{4BA805EF-7F74-4C19-BA3F-2AAD70B77A29}" dt="2023-09-14T17:40:25.017" v="1039" actId="26606"/>
          <ac:spMkLst>
            <pc:docMk/>
            <pc:sldMk cId="1035478191" sldId="256"/>
            <ac:spMk id="68" creationId="{8C448D53-ACA1-4CA4-B08A-09FB0780C79A}"/>
          </ac:spMkLst>
        </pc:spChg>
        <pc:spChg chg="add del">
          <ac:chgData name="Vanessa Kimana" userId="68e7043f4f361508" providerId="LiveId" clId="{4BA805EF-7F74-4C19-BA3F-2AAD70B77A29}" dt="2023-09-14T17:40:26.498" v="1041" actId="26606"/>
          <ac:spMkLst>
            <pc:docMk/>
            <pc:sldMk cId="1035478191" sldId="256"/>
            <ac:spMk id="72" creationId="{8C448D53-ACA1-4CA4-B08A-09FB0780C79A}"/>
          </ac:spMkLst>
        </pc:spChg>
        <pc:spChg chg="add del">
          <ac:chgData name="Vanessa Kimana" userId="68e7043f4f361508" providerId="LiveId" clId="{4BA805EF-7F74-4C19-BA3F-2AAD70B77A29}" dt="2023-09-14T17:40:29.153" v="1043" actId="26606"/>
          <ac:spMkLst>
            <pc:docMk/>
            <pc:sldMk cId="1035478191" sldId="256"/>
            <ac:spMk id="75" creationId="{8C448D53-ACA1-4CA4-B08A-09FB0780C79A}"/>
          </ac:spMkLst>
        </pc:spChg>
        <pc:spChg chg="add">
          <ac:chgData name="Vanessa Kimana" userId="68e7043f4f361508" providerId="LiveId" clId="{4BA805EF-7F74-4C19-BA3F-2AAD70B77A29}" dt="2023-09-14T17:40:29.159" v="1044" actId="26606"/>
          <ac:spMkLst>
            <pc:docMk/>
            <pc:sldMk cId="1035478191" sldId="256"/>
            <ac:spMk id="78" creationId="{8C448D53-ACA1-4CA4-B08A-09FB0780C79A}"/>
          </ac:spMkLst>
        </pc:spChg>
        <pc:picChg chg="mod ord">
          <ac:chgData name="Vanessa Kimana" userId="68e7043f4f361508" providerId="LiveId" clId="{4BA805EF-7F74-4C19-BA3F-2AAD70B77A29}" dt="2023-09-14T17:40:29.159" v="1044" actId="26606"/>
          <ac:picMkLst>
            <pc:docMk/>
            <pc:sldMk cId="1035478191" sldId="256"/>
            <ac:picMk id="7" creationId="{3210CAF4-2B98-DD3F-B74C-6151A5373E04}"/>
          </ac:picMkLst>
        </pc:picChg>
        <pc:cxnChg chg="add del">
          <ac:chgData name="Vanessa Kimana" userId="68e7043f4f361508" providerId="LiveId" clId="{4BA805EF-7F74-4C19-BA3F-2AAD70B77A29}" dt="2023-09-14T17:36:30.269" v="938" actId="26606"/>
          <ac:cxnSpMkLst>
            <pc:docMk/>
            <pc:sldMk cId="1035478191" sldId="256"/>
            <ac:cxnSpMk id="25" creationId="{D255B435-D9F3-4A31-B89E-36741390DB4B}"/>
          </ac:cxnSpMkLst>
        </pc:cxnChg>
        <pc:cxnChg chg="add del">
          <ac:chgData name="Vanessa Kimana" userId="68e7043f4f361508" providerId="LiveId" clId="{4BA805EF-7F74-4C19-BA3F-2AAD70B77A29}" dt="2023-09-14T17:37:31.780" v="952" actId="26606"/>
          <ac:cxnSpMkLst>
            <pc:docMk/>
            <pc:sldMk cId="1035478191" sldId="256"/>
            <ac:cxnSpMk id="28" creationId="{3B5719CE-F76F-4313-9A48-ADF79E67BB39}"/>
          </ac:cxnSpMkLst>
        </pc:cxnChg>
        <pc:cxnChg chg="add del">
          <ac:chgData name="Vanessa Kimana" userId="68e7043f4f361508" providerId="LiveId" clId="{4BA805EF-7F74-4C19-BA3F-2AAD70B77A29}" dt="2023-09-14T17:35:33.188" v="922" actId="26606"/>
          <ac:cxnSpMkLst>
            <pc:docMk/>
            <pc:sldMk cId="1035478191" sldId="256"/>
            <ac:cxnSpMk id="34" creationId="{D2CC4060-6621-49EA-A90C-71567A92265C}"/>
          </ac:cxnSpMkLst>
        </pc:cxnChg>
        <pc:cxnChg chg="add del">
          <ac:chgData name="Vanessa Kimana" userId="68e7043f4f361508" providerId="LiveId" clId="{4BA805EF-7F74-4C19-BA3F-2AAD70B77A29}" dt="2023-09-14T17:36:51.610" v="941" actId="26606"/>
          <ac:cxnSpMkLst>
            <pc:docMk/>
            <pc:sldMk cId="1035478191" sldId="256"/>
            <ac:cxnSpMk id="35" creationId="{3B5719CE-F76F-4313-9A48-ADF79E67BB39}"/>
          </ac:cxnSpMkLst>
        </pc:cxnChg>
        <pc:cxnChg chg="add del">
          <ac:chgData name="Vanessa Kimana" userId="68e7043f4f361508" providerId="LiveId" clId="{4BA805EF-7F74-4C19-BA3F-2AAD70B77A29}" dt="2023-09-14T17:35:34.359" v="924" actId="26606"/>
          <ac:cxnSpMkLst>
            <pc:docMk/>
            <pc:sldMk cId="1035478191" sldId="256"/>
            <ac:cxnSpMk id="38" creationId="{D2CC4060-6621-49EA-A90C-71567A92265C}"/>
          </ac:cxnSpMkLst>
        </pc:cxnChg>
        <pc:cxnChg chg="add del">
          <ac:chgData name="Vanessa Kimana" userId="68e7043f4f361508" providerId="LiveId" clId="{4BA805EF-7F74-4C19-BA3F-2AAD70B77A29}" dt="2023-09-14T17:35:35.455" v="926" actId="26606"/>
          <ac:cxnSpMkLst>
            <pc:docMk/>
            <pc:sldMk cId="1035478191" sldId="256"/>
            <ac:cxnSpMk id="42" creationId="{D255B435-D9F3-4A31-B89E-36741390DB4B}"/>
          </ac:cxnSpMkLst>
        </pc:cxnChg>
        <pc:cxnChg chg="add del">
          <ac:chgData name="Vanessa Kimana" userId="68e7043f4f361508" providerId="LiveId" clId="{4BA805EF-7F74-4C19-BA3F-2AAD70B77A29}" dt="2023-09-14T17:37:19.061" v="943" actId="26606"/>
          <ac:cxnSpMkLst>
            <pc:docMk/>
            <pc:sldMk cId="1035478191" sldId="256"/>
            <ac:cxnSpMk id="43" creationId="{3B5719CE-F76F-4313-9A48-ADF79E67BB39}"/>
          </ac:cxnSpMkLst>
        </pc:cxnChg>
        <pc:cxnChg chg="add del">
          <ac:chgData name="Vanessa Kimana" userId="68e7043f4f361508" providerId="LiveId" clId="{4BA805EF-7F74-4C19-BA3F-2AAD70B77A29}" dt="2023-09-14T17:35:47.256" v="928" actId="26606"/>
          <ac:cxnSpMkLst>
            <pc:docMk/>
            <pc:sldMk cId="1035478191" sldId="256"/>
            <ac:cxnSpMk id="45" creationId="{3B5719CE-F76F-4313-9A48-ADF79E67BB39}"/>
          </ac:cxnSpMkLst>
        </pc:cxnChg>
        <pc:cxnChg chg="add del">
          <ac:chgData name="Vanessa Kimana" userId="68e7043f4f361508" providerId="LiveId" clId="{4BA805EF-7F74-4C19-BA3F-2AAD70B77A29}" dt="2023-09-14T17:35:48.504" v="930" actId="26606"/>
          <ac:cxnSpMkLst>
            <pc:docMk/>
            <pc:sldMk cId="1035478191" sldId="256"/>
            <ac:cxnSpMk id="49" creationId="{D2CC4060-6621-49EA-A90C-71567A92265C}"/>
          </ac:cxnSpMkLst>
        </pc:cxnChg>
        <pc:cxnChg chg="add del">
          <ac:chgData name="Vanessa Kimana" userId="68e7043f4f361508" providerId="LiveId" clId="{4BA805EF-7F74-4C19-BA3F-2AAD70B77A29}" dt="2023-09-14T17:37:21.555" v="945" actId="26606"/>
          <ac:cxnSpMkLst>
            <pc:docMk/>
            <pc:sldMk cId="1035478191" sldId="256"/>
            <ac:cxnSpMk id="50" creationId="{E162CD6F-E89D-4CC2-BA38-20EB86002FDE}"/>
          </ac:cxnSpMkLst>
        </pc:cxnChg>
        <pc:cxnChg chg="add del">
          <ac:chgData name="Vanessa Kimana" userId="68e7043f4f361508" providerId="LiveId" clId="{4BA805EF-7F74-4C19-BA3F-2AAD70B77A29}" dt="2023-09-14T17:36:18.689" v="936" actId="26606"/>
          <ac:cxnSpMkLst>
            <pc:docMk/>
            <pc:sldMk cId="1035478191" sldId="256"/>
            <ac:cxnSpMk id="52" creationId="{3B5719CE-F76F-4313-9A48-ADF79E67BB39}"/>
          </ac:cxnSpMkLst>
        </pc:cxnChg>
        <pc:cxnChg chg="add del">
          <ac:chgData name="Vanessa Kimana" userId="68e7043f4f361508" providerId="LiveId" clId="{4BA805EF-7F74-4C19-BA3F-2AAD70B77A29}" dt="2023-09-14T17:37:22.440" v="947" actId="26606"/>
          <ac:cxnSpMkLst>
            <pc:docMk/>
            <pc:sldMk cId="1035478191" sldId="256"/>
            <ac:cxnSpMk id="54" creationId="{D255B435-D9F3-4A31-B89E-36741390DB4B}"/>
          </ac:cxnSpMkLst>
        </pc:cxnChg>
        <pc:cxnChg chg="add del">
          <ac:chgData name="Vanessa Kimana" userId="68e7043f4f361508" providerId="LiveId" clId="{4BA805EF-7F74-4C19-BA3F-2AAD70B77A29}" dt="2023-09-14T17:37:23.608" v="949" actId="26606"/>
          <ac:cxnSpMkLst>
            <pc:docMk/>
            <pc:sldMk cId="1035478191" sldId="256"/>
            <ac:cxnSpMk id="57" creationId="{D255B435-D9F3-4A31-B89E-36741390DB4B}"/>
          </ac:cxnSpMkLst>
        </pc:cxnChg>
        <pc:cxnChg chg="add del">
          <ac:chgData name="Vanessa Kimana" userId="68e7043f4f361508" providerId="LiveId" clId="{4BA805EF-7F74-4C19-BA3F-2AAD70B77A29}" dt="2023-09-14T17:37:31.775" v="951" actId="26606"/>
          <ac:cxnSpMkLst>
            <pc:docMk/>
            <pc:sldMk cId="1035478191" sldId="256"/>
            <ac:cxnSpMk id="60" creationId="{E162CD6F-E89D-4CC2-BA38-20EB86002FDE}"/>
          </ac:cxnSpMkLst>
        </pc:cxnChg>
        <pc:cxnChg chg="add del">
          <ac:chgData name="Vanessa Kimana" userId="68e7043f4f361508" providerId="LiveId" clId="{4BA805EF-7F74-4C19-BA3F-2AAD70B77A29}" dt="2023-09-14T17:40:29.159" v="1044" actId="26606"/>
          <ac:cxnSpMkLst>
            <pc:docMk/>
            <pc:sldMk cId="1035478191" sldId="256"/>
            <ac:cxnSpMk id="63" creationId="{3B5719CE-F76F-4313-9A48-ADF79E67BB39}"/>
          </ac:cxnSpMkLst>
        </pc:cxnChg>
        <pc:cxnChg chg="add del">
          <ac:chgData name="Vanessa Kimana" userId="68e7043f4f361508" providerId="LiveId" clId="{4BA805EF-7F74-4C19-BA3F-2AAD70B77A29}" dt="2023-09-14T17:40:25.017" v="1039" actId="26606"/>
          <ac:cxnSpMkLst>
            <pc:docMk/>
            <pc:sldMk cId="1035478191" sldId="256"/>
            <ac:cxnSpMk id="70" creationId="{3B5719CE-F76F-4313-9A48-ADF79E67BB39}"/>
          </ac:cxnSpMkLst>
        </pc:cxnChg>
        <pc:cxnChg chg="add del">
          <ac:chgData name="Vanessa Kimana" userId="68e7043f4f361508" providerId="LiveId" clId="{4BA805EF-7F74-4C19-BA3F-2AAD70B77A29}" dt="2023-09-14T17:40:26.498" v="1041" actId="26606"/>
          <ac:cxnSpMkLst>
            <pc:docMk/>
            <pc:sldMk cId="1035478191" sldId="256"/>
            <ac:cxnSpMk id="73" creationId="{3B5719CE-F76F-4313-9A48-ADF79E67BB39}"/>
          </ac:cxnSpMkLst>
        </pc:cxnChg>
        <pc:cxnChg chg="add del">
          <ac:chgData name="Vanessa Kimana" userId="68e7043f4f361508" providerId="LiveId" clId="{4BA805EF-7F74-4C19-BA3F-2AAD70B77A29}" dt="2023-09-14T17:40:29.153" v="1043" actId="26606"/>
          <ac:cxnSpMkLst>
            <pc:docMk/>
            <pc:sldMk cId="1035478191" sldId="256"/>
            <ac:cxnSpMk id="76" creationId="{3B5719CE-F76F-4313-9A48-ADF79E67BB39}"/>
          </ac:cxnSpMkLst>
        </pc:cxnChg>
        <pc:cxnChg chg="add">
          <ac:chgData name="Vanessa Kimana" userId="68e7043f4f361508" providerId="LiveId" clId="{4BA805EF-7F74-4C19-BA3F-2AAD70B77A29}" dt="2023-09-14T17:40:29.159" v="1044" actId="26606"/>
          <ac:cxnSpMkLst>
            <pc:docMk/>
            <pc:sldMk cId="1035478191" sldId="256"/>
            <ac:cxnSpMk id="79" creationId="{3B5719CE-F76F-4313-9A48-ADF79E67BB39}"/>
          </ac:cxnSpMkLst>
        </pc:cxnChg>
      </pc:sldChg>
      <pc:sldChg chg="addSp delSp modSp mod">
        <pc:chgData name="Vanessa Kimana" userId="68e7043f4f361508" providerId="LiveId" clId="{4BA805EF-7F74-4C19-BA3F-2AAD70B77A29}" dt="2023-09-14T18:11:48.743" v="1197" actId="108"/>
        <pc:sldMkLst>
          <pc:docMk/>
          <pc:sldMk cId="3413293110" sldId="257"/>
        </pc:sldMkLst>
        <pc:spChg chg="mod">
          <ac:chgData name="Vanessa Kimana" userId="68e7043f4f361508" providerId="LiveId" clId="{4BA805EF-7F74-4C19-BA3F-2AAD70B77A29}" dt="2023-09-14T17:39:20.268" v="1033" actId="122"/>
          <ac:spMkLst>
            <pc:docMk/>
            <pc:sldMk cId="3413293110" sldId="257"/>
            <ac:spMk id="2" creationId="{77F8DB22-9CD7-7AC6-A8CD-1700C0D13058}"/>
          </ac:spMkLst>
        </pc:spChg>
        <pc:spChg chg="add del mod">
          <ac:chgData name="Vanessa Kimana" userId="68e7043f4f361508" providerId="LiveId" clId="{4BA805EF-7F74-4C19-BA3F-2AAD70B77A29}" dt="2023-09-14T18:11:48.743" v="1197" actId="108"/>
          <ac:spMkLst>
            <pc:docMk/>
            <pc:sldMk cId="3413293110" sldId="257"/>
            <ac:spMk id="9" creationId="{1C94AD4E-3D80-E60D-004D-2E166EAA20D6}"/>
          </ac:spMkLst>
        </pc:spChg>
        <pc:spChg chg="add del">
          <ac:chgData name="Vanessa Kimana" userId="68e7043f4f361508" providerId="LiveId" clId="{4BA805EF-7F74-4C19-BA3F-2AAD70B77A29}" dt="2023-09-14T17:39:13.789" v="1032" actId="26606"/>
          <ac:spMkLst>
            <pc:docMk/>
            <pc:sldMk cId="3413293110" sldId="257"/>
            <ac:spMk id="12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4T17:39:12.041" v="1029" actId="26606"/>
          <ac:spMkLst>
            <pc:docMk/>
            <pc:sldMk cId="3413293110" sldId="257"/>
            <ac:spMk id="17" creationId="{2D6BCA94-FEDC-4F9B-820A-BA138802E29E}"/>
          </ac:spMkLst>
        </pc:spChg>
        <pc:spChg chg="add del">
          <ac:chgData name="Vanessa Kimana" userId="68e7043f4f361508" providerId="LiveId" clId="{4BA805EF-7F74-4C19-BA3F-2AAD70B77A29}" dt="2023-09-14T17:36:17.851" v="935" actId="26606"/>
          <ac:spMkLst>
            <pc:docMk/>
            <pc:sldMk cId="3413293110" sldId="257"/>
            <ac:spMk id="18" creationId="{1C94AD4E-3D80-E60D-004D-2E166EAA20D6}"/>
          </ac:spMkLst>
        </pc:spChg>
        <pc:spChg chg="add del">
          <ac:chgData name="Vanessa Kimana" userId="68e7043f4f361508" providerId="LiveId" clId="{4BA805EF-7F74-4C19-BA3F-2AAD70B77A29}" dt="2023-09-14T17:36:17.851" v="935" actId="26606"/>
          <ac:spMkLst>
            <pc:docMk/>
            <pc:sldMk cId="3413293110" sldId="257"/>
            <ac:spMk id="19" creationId="{2D6BCA94-FEDC-4F9B-820A-BA138802E29E}"/>
          </ac:spMkLst>
        </pc:spChg>
        <pc:spChg chg="add del">
          <ac:chgData name="Vanessa Kimana" userId="68e7043f4f361508" providerId="LiveId" clId="{4BA805EF-7F74-4C19-BA3F-2AAD70B77A29}" dt="2023-09-14T17:39:13.775" v="1031" actId="26606"/>
          <ac:spMkLst>
            <pc:docMk/>
            <pc:sldMk cId="3413293110" sldId="257"/>
            <ac:spMk id="22" creationId="{31425D08-6505-4F53-9B03-D2F2893634F7}"/>
          </ac:spMkLst>
        </pc:spChg>
        <pc:spChg chg="add">
          <ac:chgData name="Vanessa Kimana" userId="68e7043f4f361508" providerId="LiveId" clId="{4BA805EF-7F74-4C19-BA3F-2AAD70B77A29}" dt="2023-09-14T17:39:13.789" v="1032" actId="26606"/>
          <ac:spMkLst>
            <pc:docMk/>
            <pc:sldMk cId="3413293110" sldId="257"/>
            <ac:spMk id="25" creationId="{2D6BCA94-FEDC-4F9B-820A-BA138802E29E}"/>
          </ac:spMkLst>
        </pc:spChg>
        <pc:graphicFrameChg chg="add del">
          <ac:chgData name="Vanessa Kimana" userId="68e7043f4f361508" providerId="LiveId" clId="{4BA805EF-7F74-4C19-BA3F-2AAD70B77A29}" dt="2023-09-14T17:36:15.017" v="933" actId="26606"/>
          <ac:graphicFrameMkLst>
            <pc:docMk/>
            <pc:sldMk cId="3413293110" sldId="257"/>
            <ac:graphicFrameMk id="16" creationId="{460E54F7-6FC9-B4CA-D7C4-290610760720}"/>
          </ac:graphicFrameMkLst>
        </pc:graphicFrameChg>
        <pc:picChg chg="mod ord">
          <ac:chgData name="Vanessa Kimana" userId="68e7043f4f361508" providerId="LiveId" clId="{4BA805EF-7F74-4C19-BA3F-2AAD70B77A29}" dt="2023-09-14T17:39:13.789" v="1032" actId="26606"/>
          <ac:picMkLst>
            <pc:docMk/>
            <pc:sldMk cId="3413293110" sldId="257"/>
            <ac:picMk id="5" creationId="{FFDCD2CD-A810-5C65-F564-4818D26313E5}"/>
          </ac:picMkLst>
        </pc:picChg>
        <pc:cxnChg chg="add del">
          <ac:chgData name="Vanessa Kimana" userId="68e7043f4f361508" providerId="LiveId" clId="{4BA805EF-7F74-4C19-BA3F-2AAD70B77A29}" dt="2023-09-14T17:39:13.789" v="1032" actId="26606"/>
          <ac:cxnSpMkLst>
            <pc:docMk/>
            <pc:sldMk cId="3413293110" sldId="257"/>
            <ac:cxnSpMk id="14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39:12.041" v="1029" actId="26606"/>
          <ac:cxnSpMkLst>
            <pc:docMk/>
            <pc:sldMk cId="3413293110" sldId="257"/>
            <ac:cxnSpMk id="20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36:17.851" v="935" actId="26606"/>
          <ac:cxnSpMkLst>
            <pc:docMk/>
            <pc:sldMk cId="3413293110" sldId="257"/>
            <ac:cxnSpMk id="21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39:13.775" v="1031" actId="26606"/>
          <ac:cxnSpMkLst>
            <pc:docMk/>
            <pc:sldMk cId="3413293110" sldId="257"/>
            <ac:cxnSpMk id="23" creationId="{B32E796E-8D19-4926-B7B8-653B01939010}"/>
          </ac:cxnSpMkLst>
        </pc:cxnChg>
        <pc:cxnChg chg="add">
          <ac:chgData name="Vanessa Kimana" userId="68e7043f4f361508" providerId="LiveId" clId="{4BA805EF-7F74-4C19-BA3F-2AAD70B77A29}" dt="2023-09-14T17:39:13.789" v="1032" actId="26606"/>
          <ac:cxnSpMkLst>
            <pc:docMk/>
            <pc:sldMk cId="3413293110" sldId="257"/>
            <ac:cxnSpMk id="26" creationId="{B32E796E-8D19-4926-B7B8-653B01939010}"/>
          </ac:cxnSpMkLst>
        </pc:cxnChg>
      </pc:sldChg>
      <pc:sldChg chg="addSp delSp modSp mod">
        <pc:chgData name="Vanessa Kimana" userId="68e7043f4f361508" providerId="LiveId" clId="{4BA805EF-7F74-4C19-BA3F-2AAD70B77A29}" dt="2023-09-14T17:53:24.377" v="1140" actId="20577"/>
        <pc:sldMkLst>
          <pc:docMk/>
          <pc:sldMk cId="1208703246" sldId="258"/>
        </pc:sldMkLst>
        <pc:spChg chg="mod">
          <ac:chgData name="Vanessa Kimana" userId="68e7043f4f361508" providerId="LiveId" clId="{4BA805EF-7F74-4C19-BA3F-2AAD70B77A29}" dt="2023-09-13T02:09:02.044" v="682" actId="26606"/>
          <ac:spMkLst>
            <pc:docMk/>
            <pc:sldMk cId="1208703246" sldId="258"/>
            <ac:spMk id="2" creationId="{82C3ACA2-9ADF-1C5B-5F9B-5F9F2F909B1D}"/>
          </ac:spMkLst>
        </pc:spChg>
        <pc:spChg chg="del">
          <ac:chgData name="Vanessa Kimana" userId="68e7043f4f361508" providerId="LiveId" clId="{4BA805EF-7F74-4C19-BA3F-2AAD70B77A29}" dt="2023-09-13T02:00:11.930" v="598" actId="26606"/>
          <ac:spMkLst>
            <pc:docMk/>
            <pc:sldMk cId="1208703246" sldId="258"/>
            <ac:spMk id="73" creationId="{DB6C7028-F213-4361-8885-B2D93DABE02A}"/>
          </ac:spMkLst>
        </pc:spChg>
        <pc:spChg chg="add del">
          <ac:chgData name="Vanessa Kimana" userId="68e7043f4f361508" providerId="LiveId" clId="{4BA805EF-7F74-4C19-BA3F-2AAD70B77A29}" dt="2023-09-13T02:05:42.909" v="661" actId="26606"/>
          <ac:spMkLst>
            <pc:docMk/>
            <pc:sldMk cId="1208703246" sldId="258"/>
            <ac:spMk id="80" creationId="{ECE561E6-8A96-4E92-A720-632FECA4006D}"/>
          </ac:spMkLst>
        </pc:spChg>
        <pc:spChg chg="add del">
          <ac:chgData name="Vanessa Kimana" userId="68e7043f4f361508" providerId="LiveId" clId="{4BA805EF-7F74-4C19-BA3F-2AAD70B77A29}" dt="2023-09-13T02:06:47.835" v="673" actId="26606"/>
          <ac:spMkLst>
            <pc:docMk/>
            <pc:sldMk cId="1208703246" sldId="258"/>
            <ac:spMk id="87" creationId="{BD1446E9-77BB-47B9-A1A3-99B1D8A84D41}"/>
          </ac:spMkLst>
        </pc:spChg>
        <pc:spChg chg="add del">
          <ac:chgData name="Vanessa Kimana" userId="68e7043f4f361508" providerId="LiveId" clId="{4BA805EF-7F74-4C19-BA3F-2AAD70B77A29}" dt="2023-09-13T02:09:02.044" v="682" actId="26606"/>
          <ac:spMkLst>
            <pc:docMk/>
            <pc:sldMk cId="1208703246" sldId="258"/>
            <ac:spMk id="94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3T02:07:49.317" v="675" actId="26606"/>
          <ac:spMkLst>
            <pc:docMk/>
            <pc:sldMk cId="1208703246" sldId="258"/>
            <ac:spMk id="101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3T02:08:15.100" v="677" actId="26606"/>
          <ac:spMkLst>
            <pc:docMk/>
            <pc:sldMk cId="1208703246" sldId="258"/>
            <ac:spMk id="105" creationId="{BD1446E9-77BB-47B9-A1A3-99B1D8A84D41}"/>
          </ac:spMkLst>
        </pc:spChg>
        <pc:spChg chg="add del">
          <ac:chgData name="Vanessa Kimana" userId="68e7043f4f361508" providerId="LiveId" clId="{4BA805EF-7F74-4C19-BA3F-2AAD70B77A29}" dt="2023-09-13T02:08:54.447" v="679" actId="26606"/>
          <ac:spMkLst>
            <pc:docMk/>
            <pc:sldMk cId="1208703246" sldId="258"/>
            <ac:spMk id="108" creationId="{4912D5A0-6915-47FF-A764-ADBDE3232F38}"/>
          </ac:spMkLst>
        </pc:spChg>
        <pc:spChg chg="add del">
          <ac:chgData name="Vanessa Kimana" userId="68e7043f4f361508" providerId="LiveId" clId="{4BA805EF-7F74-4C19-BA3F-2AAD70B77A29}" dt="2023-09-13T02:09:02.016" v="681" actId="26606"/>
          <ac:spMkLst>
            <pc:docMk/>
            <pc:sldMk cId="1208703246" sldId="258"/>
            <ac:spMk id="111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3T02:09:15.138" v="683" actId="26606"/>
          <ac:spMkLst>
            <pc:docMk/>
            <pc:sldMk cId="1208703246" sldId="258"/>
            <ac:spMk id="114" creationId="{BD1446E9-77BB-47B9-A1A3-99B1D8A84D41}"/>
          </ac:spMkLst>
        </pc:spChg>
        <pc:spChg chg="add">
          <ac:chgData name="Vanessa Kimana" userId="68e7043f4f361508" providerId="LiveId" clId="{4BA805EF-7F74-4C19-BA3F-2AAD70B77A29}" dt="2023-09-13T02:09:15.138" v="683" actId="26606"/>
          <ac:spMkLst>
            <pc:docMk/>
            <pc:sldMk cId="1208703246" sldId="258"/>
            <ac:spMk id="120" creationId="{BD1446E9-77BB-47B9-A1A3-99B1D8A84D41}"/>
          </ac:spMkLst>
        </pc:spChg>
        <pc:graphicFrameChg chg="mod modGraphic">
          <ac:chgData name="Vanessa Kimana" userId="68e7043f4f361508" providerId="LiveId" clId="{4BA805EF-7F74-4C19-BA3F-2AAD70B77A29}" dt="2023-09-14T17:53:24.377" v="1140" actId="20577"/>
          <ac:graphicFrameMkLst>
            <pc:docMk/>
            <pc:sldMk cId="1208703246" sldId="258"/>
            <ac:graphicFrameMk id="54" creationId="{D9B42C05-0A1A-4333-40AC-83311C34F3FD}"/>
          </ac:graphicFrameMkLst>
        </pc:graphicFrameChg>
        <pc:picChg chg="mod ord">
          <ac:chgData name="Vanessa Kimana" userId="68e7043f4f361508" providerId="LiveId" clId="{4BA805EF-7F74-4C19-BA3F-2AAD70B77A29}" dt="2023-09-13T02:09:56.544" v="692" actId="14100"/>
          <ac:picMkLst>
            <pc:docMk/>
            <pc:sldMk cId="1208703246" sldId="258"/>
            <ac:picMk id="4" creationId="{C308276B-A302-48B2-A29B-11F5EC24F2A8}"/>
          </ac:picMkLst>
        </pc:picChg>
        <pc:picChg chg="mod ord">
          <ac:chgData name="Vanessa Kimana" userId="68e7043f4f361508" providerId="LiveId" clId="{4BA805EF-7F74-4C19-BA3F-2AAD70B77A29}" dt="2023-09-13T02:10:39.764" v="700" actId="1076"/>
          <ac:picMkLst>
            <pc:docMk/>
            <pc:sldMk cId="1208703246" sldId="258"/>
            <ac:picMk id="7" creationId="{BF0730B4-C89D-50A0-ACC8-4FBD0B2524AF}"/>
          </ac:picMkLst>
        </pc:picChg>
        <pc:cxnChg chg="del">
          <ac:chgData name="Vanessa Kimana" userId="68e7043f4f361508" providerId="LiveId" clId="{4BA805EF-7F74-4C19-BA3F-2AAD70B77A29}" dt="2023-09-13T02:00:11.930" v="598" actId="26606"/>
          <ac:cxnSpMkLst>
            <pc:docMk/>
            <pc:sldMk cId="1208703246" sldId="258"/>
            <ac:cxnSpMk id="75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2:05:42.909" v="661" actId="26606"/>
          <ac:cxnSpMkLst>
            <pc:docMk/>
            <pc:sldMk cId="1208703246" sldId="258"/>
            <ac:cxnSpMk id="82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2:06:47.835" v="673" actId="26606"/>
          <ac:cxnSpMkLst>
            <pc:docMk/>
            <pc:sldMk cId="1208703246" sldId="258"/>
            <ac:cxnSpMk id="89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2:09:02.044" v="682" actId="26606"/>
          <ac:cxnSpMkLst>
            <pc:docMk/>
            <pc:sldMk cId="1208703246" sldId="258"/>
            <ac:cxnSpMk id="96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2:07:49.317" v="675" actId="26606"/>
          <ac:cxnSpMkLst>
            <pc:docMk/>
            <pc:sldMk cId="1208703246" sldId="258"/>
            <ac:cxnSpMk id="103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2:08:15.100" v="677" actId="26606"/>
          <ac:cxnSpMkLst>
            <pc:docMk/>
            <pc:sldMk cId="1208703246" sldId="258"/>
            <ac:cxnSpMk id="106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2:08:54.447" v="679" actId="26606"/>
          <ac:cxnSpMkLst>
            <pc:docMk/>
            <pc:sldMk cId="1208703246" sldId="258"/>
            <ac:cxnSpMk id="109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2:09:02.016" v="681" actId="26606"/>
          <ac:cxnSpMkLst>
            <pc:docMk/>
            <pc:sldMk cId="1208703246" sldId="258"/>
            <ac:cxnSpMk id="112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2:09:15.138" v="683" actId="26606"/>
          <ac:cxnSpMkLst>
            <pc:docMk/>
            <pc:sldMk cId="1208703246" sldId="258"/>
            <ac:cxnSpMk id="115" creationId="{B32E796E-8D19-4926-B7B8-653B01939010}"/>
          </ac:cxnSpMkLst>
        </pc:cxnChg>
        <pc:cxnChg chg="add">
          <ac:chgData name="Vanessa Kimana" userId="68e7043f4f361508" providerId="LiveId" clId="{4BA805EF-7F74-4C19-BA3F-2AAD70B77A29}" dt="2023-09-13T02:09:15.138" v="683" actId="26606"/>
          <ac:cxnSpMkLst>
            <pc:docMk/>
            <pc:sldMk cId="1208703246" sldId="258"/>
            <ac:cxnSpMk id="122" creationId="{B32E796E-8D19-4926-B7B8-653B01939010}"/>
          </ac:cxnSpMkLst>
        </pc:cxnChg>
      </pc:sldChg>
      <pc:sldChg chg="modSp mod">
        <pc:chgData name="Vanessa Kimana" userId="68e7043f4f361508" providerId="LiveId" clId="{4BA805EF-7F74-4C19-BA3F-2AAD70B77A29}" dt="2023-09-15T16:36:05.564" v="1242" actId="20577"/>
        <pc:sldMkLst>
          <pc:docMk/>
          <pc:sldMk cId="1958033757" sldId="259"/>
        </pc:sldMkLst>
        <pc:spChg chg="mod">
          <ac:chgData name="Vanessa Kimana" userId="68e7043f4f361508" providerId="LiveId" clId="{4BA805EF-7F74-4C19-BA3F-2AAD70B77A29}" dt="2023-09-14T17:54:02.181" v="1142" actId="207"/>
          <ac:spMkLst>
            <pc:docMk/>
            <pc:sldMk cId="1958033757" sldId="259"/>
            <ac:spMk id="2" creationId="{67A9FE6C-AA9D-6C28-B133-003FDEDDE459}"/>
          </ac:spMkLst>
        </pc:spChg>
        <pc:spChg chg="mod">
          <ac:chgData name="Vanessa Kimana" userId="68e7043f4f361508" providerId="LiveId" clId="{4BA805EF-7F74-4C19-BA3F-2AAD70B77A29}" dt="2023-09-15T16:36:05.564" v="1242" actId="20577"/>
          <ac:spMkLst>
            <pc:docMk/>
            <pc:sldMk cId="1958033757" sldId="259"/>
            <ac:spMk id="3" creationId="{925C0183-47F3-E0B3-0838-5A19152AB80C}"/>
          </ac:spMkLst>
        </pc:spChg>
        <pc:picChg chg="mod">
          <ac:chgData name="Vanessa Kimana" userId="68e7043f4f361508" providerId="LiveId" clId="{4BA805EF-7F74-4C19-BA3F-2AAD70B77A29}" dt="2023-09-14T16:54:18.897" v="915" actId="14100"/>
          <ac:picMkLst>
            <pc:docMk/>
            <pc:sldMk cId="1958033757" sldId="259"/>
            <ac:picMk id="7" creationId="{A9A6451C-38EA-07F8-AF91-5A259F1E4C41}"/>
          </ac:picMkLst>
        </pc:picChg>
      </pc:sldChg>
      <pc:sldChg chg="modSp mod">
        <pc:chgData name="Vanessa Kimana" userId="68e7043f4f361508" providerId="LiveId" clId="{4BA805EF-7F74-4C19-BA3F-2AAD70B77A29}" dt="2023-09-14T18:20:15.525" v="1220" actId="20577"/>
        <pc:sldMkLst>
          <pc:docMk/>
          <pc:sldMk cId="3609958627" sldId="260"/>
        </pc:sldMkLst>
        <pc:spChg chg="mod">
          <ac:chgData name="Vanessa Kimana" userId="68e7043f4f361508" providerId="LiveId" clId="{4BA805EF-7F74-4C19-BA3F-2AAD70B77A29}" dt="2023-09-14T18:20:15.525" v="1220" actId="20577"/>
          <ac:spMkLst>
            <pc:docMk/>
            <pc:sldMk cId="3609958627" sldId="260"/>
            <ac:spMk id="9" creationId="{0EBDD619-C53A-22F5-9B67-81EC5D756A14}"/>
          </ac:spMkLst>
        </pc:spChg>
      </pc:sldChg>
      <pc:sldChg chg="addSp delSp modSp mod">
        <pc:chgData name="Vanessa Kimana" userId="68e7043f4f361508" providerId="LiveId" clId="{4BA805EF-7F74-4C19-BA3F-2AAD70B77A29}" dt="2023-09-15T18:04:22.418" v="1284" actId="26606"/>
        <pc:sldMkLst>
          <pc:docMk/>
          <pc:sldMk cId="3176202202" sldId="261"/>
        </pc:sldMkLst>
        <pc:spChg chg="mod">
          <ac:chgData name="Vanessa Kimana" userId="68e7043f4f361508" providerId="LiveId" clId="{4BA805EF-7F74-4C19-BA3F-2AAD70B77A29}" dt="2023-09-15T18:04:22.395" v="1283" actId="26606"/>
          <ac:spMkLst>
            <pc:docMk/>
            <pc:sldMk cId="3176202202" sldId="261"/>
            <ac:spMk id="2" creationId="{71F82ABC-AA0B-CE66-2CF0-90D15711240D}"/>
          </ac:spMkLst>
        </pc:spChg>
        <pc:spChg chg="del mod">
          <ac:chgData name="Vanessa Kimana" userId="68e7043f4f361508" providerId="LiveId" clId="{4BA805EF-7F74-4C19-BA3F-2AAD70B77A29}" dt="2023-09-13T01:31:04.452" v="426" actId="22"/>
          <ac:spMkLst>
            <pc:docMk/>
            <pc:sldMk cId="3176202202" sldId="261"/>
            <ac:spMk id="3" creationId="{C6CD304C-8BE9-BB90-92E8-8CEAEDC548E7}"/>
          </ac:spMkLst>
        </pc:spChg>
        <pc:spChg chg="add del mod">
          <ac:chgData name="Vanessa Kimana" userId="68e7043f4f361508" providerId="LiveId" clId="{4BA805EF-7F74-4C19-BA3F-2AAD70B77A29}" dt="2023-09-13T01:32:06.465" v="428" actId="26606"/>
          <ac:spMkLst>
            <pc:docMk/>
            <pc:sldMk cId="3176202202" sldId="261"/>
            <ac:spMk id="7" creationId="{33A9FA23-39F2-CD8B-E125-68203DE6651A}"/>
          </ac:spMkLst>
        </pc:spChg>
        <pc:spChg chg="del">
          <ac:chgData name="Vanessa Kimana" userId="68e7043f4f361508" providerId="LiveId" clId="{4BA805EF-7F74-4C19-BA3F-2AAD70B77A29}" dt="2023-09-13T01:32:06.465" v="428" actId="26606"/>
          <ac:spMkLst>
            <pc:docMk/>
            <pc:sldMk cId="3176202202" sldId="261"/>
            <ac:spMk id="10" creationId="{13E06024-E3D1-4A51-9DED-9805C7A51BF7}"/>
          </ac:spMkLst>
        </pc:spChg>
        <pc:spChg chg="add del mod ord">
          <ac:chgData name="Vanessa Kimana" userId="68e7043f4f361508" providerId="LiveId" clId="{4BA805EF-7F74-4C19-BA3F-2AAD70B77A29}" dt="2023-09-13T01:35:16.754" v="457" actId="26606"/>
          <ac:spMkLst>
            <pc:docMk/>
            <pc:sldMk cId="3176202202" sldId="261"/>
            <ac:spMk id="16" creationId="{70A4CA53-CF24-22A7-2A73-A177BF548EDD}"/>
          </ac:spMkLst>
        </pc:spChg>
        <pc:spChg chg="add del">
          <ac:chgData name="Vanessa Kimana" userId="68e7043f4f361508" providerId="LiveId" clId="{4BA805EF-7F74-4C19-BA3F-2AAD70B77A29}" dt="2023-09-13T01:33:11.281" v="436" actId="26606"/>
          <ac:spMkLst>
            <pc:docMk/>
            <pc:sldMk cId="3176202202" sldId="261"/>
            <ac:spMk id="19" creationId="{09F34149-87FA-4CEC-9208-539AC25CC0EB}"/>
          </ac:spMkLst>
        </pc:spChg>
        <pc:spChg chg="add del">
          <ac:chgData name="Vanessa Kimana" userId="68e7043f4f361508" providerId="LiveId" clId="{4BA805EF-7F74-4C19-BA3F-2AAD70B77A29}" dt="2023-09-13T01:32:51.794" v="433" actId="26606"/>
          <ac:spMkLst>
            <pc:docMk/>
            <pc:sldMk cId="3176202202" sldId="261"/>
            <ac:spMk id="26" creationId="{DB6C7028-F213-4361-8885-B2D93DABE02A}"/>
          </ac:spMkLst>
        </pc:spChg>
        <pc:spChg chg="add del">
          <ac:chgData name="Vanessa Kimana" userId="68e7043f4f361508" providerId="LiveId" clId="{4BA805EF-7F74-4C19-BA3F-2AAD70B77A29}" dt="2023-09-13T01:33:11.281" v="435" actId="26606"/>
          <ac:spMkLst>
            <pc:docMk/>
            <pc:sldMk cId="3176202202" sldId="261"/>
            <ac:spMk id="30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3T01:34:13.787" v="444" actId="26606"/>
          <ac:spMkLst>
            <pc:docMk/>
            <pc:sldMk cId="3176202202" sldId="261"/>
            <ac:spMk id="33" creationId="{DB6C7028-F213-4361-8885-B2D93DABE02A}"/>
          </ac:spMkLst>
        </pc:spChg>
        <pc:spChg chg="add del">
          <ac:chgData name="Vanessa Kimana" userId="68e7043f4f361508" providerId="LiveId" clId="{4BA805EF-7F74-4C19-BA3F-2AAD70B77A29}" dt="2023-09-13T01:33:55.322" v="439" actId="26606"/>
          <ac:spMkLst>
            <pc:docMk/>
            <pc:sldMk cId="3176202202" sldId="261"/>
            <ac:spMk id="39" creationId="{54079800-56F8-4FBC-9EC3-9B7FCA7BA841}"/>
          </ac:spMkLst>
        </pc:spChg>
        <pc:spChg chg="add del">
          <ac:chgData name="Vanessa Kimana" userId="68e7043f4f361508" providerId="LiveId" clId="{4BA805EF-7F74-4C19-BA3F-2AAD70B77A29}" dt="2023-09-13T01:33:57.006" v="441" actId="26606"/>
          <ac:spMkLst>
            <pc:docMk/>
            <pc:sldMk cId="3176202202" sldId="261"/>
            <ac:spMk id="43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3T01:34:13.777" v="443" actId="26606"/>
          <ac:spMkLst>
            <pc:docMk/>
            <pc:sldMk cId="3176202202" sldId="261"/>
            <ac:spMk id="46" creationId="{4912D5A0-6915-47FF-A764-ADBDE3232F38}"/>
          </ac:spMkLst>
        </pc:spChg>
        <pc:spChg chg="add del">
          <ac:chgData name="Vanessa Kimana" userId="68e7043f4f361508" providerId="LiveId" clId="{4BA805EF-7F74-4C19-BA3F-2AAD70B77A29}" dt="2023-09-13T01:34:56.665" v="453" actId="26606"/>
          <ac:spMkLst>
            <pc:docMk/>
            <pc:sldMk cId="3176202202" sldId="261"/>
            <ac:spMk id="49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3T01:34:47.177" v="450" actId="26606"/>
          <ac:spMkLst>
            <pc:docMk/>
            <pc:sldMk cId="3176202202" sldId="261"/>
            <ac:spMk id="55" creationId="{DB6C7028-F213-4361-8885-B2D93DABE02A}"/>
          </ac:spMkLst>
        </pc:spChg>
        <pc:spChg chg="add del">
          <ac:chgData name="Vanessa Kimana" userId="68e7043f4f361508" providerId="LiveId" clId="{4BA805EF-7F74-4C19-BA3F-2AAD70B77A29}" dt="2023-09-13T01:34:56.659" v="452" actId="26606"/>
          <ac:spMkLst>
            <pc:docMk/>
            <pc:sldMk cId="3176202202" sldId="261"/>
            <ac:spMk id="59" creationId="{4912D5A0-6915-47FF-A764-ADBDE3232F38}"/>
          </ac:spMkLst>
        </pc:spChg>
        <pc:spChg chg="add del">
          <ac:chgData name="Vanessa Kimana" userId="68e7043f4f361508" providerId="LiveId" clId="{4BA805EF-7F74-4C19-BA3F-2AAD70B77A29}" dt="2023-09-13T01:35:16.754" v="457" actId="26606"/>
          <ac:spMkLst>
            <pc:docMk/>
            <pc:sldMk cId="3176202202" sldId="261"/>
            <ac:spMk id="62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3T01:35:16.740" v="456" actId="26606"/>
          <ac:spMkLst>
            <pc:docMk/>
            <pc:sldMk cId="3176202202" sldId="261"/>
            <ac:spMk id="68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3T01:35:36.267" v="464" actId="26606"/>
          <ac:spMkLst>
            <pc:docMk/>
            <pc:sldMk cId="3176202202" sldId="261"/>
            <ac:spMk id="74" creationId="{A5F57220-B3BC-40FE-9FA8-28584D25CCCA}"/>
          </ac:spMkLst>
        </pc:spChg>
        <pc:spChg chg="add del mod">
          <ac:chgData name="Vanessa Kimana" userId="68e7043f4f361508" providerId="LiveId" clId="{4BA805EF-7F74-4C19-BA3F-2AAD70B77A29}" dt="2023-09-13T02:12:43.992" v="710" actId="26606"/>
          <ac:spMkLst>
            <pc:docMk/>
            <pc:sldMk cId="3176202202" sldId="261"/>
            <ac:spMk id="78" creationId="{2349EF26-0BBA-E6CA-936D-6916294DF525}"/>
          </ac:spMkLst>
        </pc:spChg>
        <pc:spChg chg="add del">
          <ac:chgData name="Vanessa Kimana" userId="68e7043f4f361508" providerId="LiveId" clId="{4BA805EF-7F74-4C19-BA3F-2AAD70B77A29}" dt="2023-09-13T01:35:36.260" v="463" actId="26606"/>
          <ac:spMkLst>
            <pc:docMk/>
            <pc:sldMk cId="3176202202" sldId="261"/>
            <ac:spMk id="81" creationId="{A5F57220-B3BC-40FE-9FA8-28584D25CCCA}"/>
          </ac:spMkLst>
        </pc:spChg>
        <pc:spChg chg="add del">
          <ac:chgData name="Vanessa Kimana" userId="68e7043f4f361508" providerId="LiveId" clId="{4BA805EF-7F74-4C19-BA3F-2AAD70B77A29}" dt="2023-09-13T02:12:43.992" v="710" actId="26606"/>
          <ac:spMkLst>
            <pc:docMk/>
            <pc:sldMk cId="3176202202" sldId="261"/>
            <ac:spMk id="85" creationId="{C9D2EB17-7133-49D4-9B24-19D463C31C1C}"/>
          </ac:spMkLst>
        </pc:spChg>
        <pc:spChg chg="add del">
          <ac:chgData name="Vanessa Kimana" userId="68e7043f4f361508" providerId="LiveId" clId="{4BA805EF-7F74-4C19-BA3F-2AAD70B77A29}" dt="2023-09-13T02:12:43.978" v="709" actId="26606"/>
          <ac:spMkLst>
            <pc:docMk/>
            <pc:sldMk cId="3176202202" sldId="261"/>
            <ac:spMk id="91" creationId="{D0A04B5A-D168-4247-87E4-448DE1032504}"/>
          </ac:spMkLst>
        </pc:spChg>
        <pc:spChg chg="add del">
          <ac:chgData name="Vanessa Kimana" userId="68e7043f4f361508" providerId="LiveId" clId="{4BA805EF-7F74-4C19-BA3F-2AAD70B77A29}" dt="2023-09-13T02:12:43.978" v="709" actId="26606"/>
          <ac:spMkLst>
            <pc:docMk/>
            <pc:sldMk cId="3176202202" sldId="261"/>
            <ac:spMk id="94" creationId="{2349EF26-0BBA-E6CA-936D-6916294DF525}"/>
          </ac:spMkLst>
        </pc:spChg>
        <pc:spChg chg="add del">
          <ac:chgData name="Vanessa Kimana" userId="68e7043f4f361508" providerId="LiveId" clId="{4BA805EF-7F74-4C19-BA3F-2AAD70B77A29}" dt="2023-09-14T17:52:07.162" v="1114" actId="26606"/>
          <ac:spMkLst>
            <pc:docMk/>
            <pc:sldMk cId="3176202202" sldId="261"/>
            <ac:spMk id="96" creationId="{C9D2EB17-7133-49D4-9B24-19D463C31C1C}"/>
          </ac:spMkLst>
        </pc:spChg>
        <pc:spChg chg="add del">
          <ac:chgData name="Vanessa Kimana" userId="68e7043f4f361508" providerId="LiveId" clId="{4BA805EF-7F74-4C19-BA3F-2AAD70B77A29}" dt="2023-09-14T17:56:28.397" v="1164" actId="26606"/>
          <ac:spMkLst>
            <pc:docMk/>
            <pc:sldMk cId="3176202202" sldId="261"/>
            <ac:spMk id="103" creationId="{C9D2EB17-7133-49D4-9B24-19D463C31C1C}"/>
          </ac:spMkLst>
        </pc:spChg>
        <pc:spChg chg="add del">
          <ac:chgData name="Vanessa Kimana" userId="68e7043f4f361508" providerId="LiveId" clId="{4BA805EF-7F74-4C19-BA3F-2AAD70B77A29}" dt="2023-09-14T17:52:35.280" v="1117" actId="26606"/>
          <ac:spMkLst>
            <pc:docMk/>
            <pc:sldMk cId="3176202202" sldId="261"/>
            <ac:spMk id="110" creationId="{0359C723-39B3-47E3-A464-EA81256FF348}"/>
          </ac:spMkLst>
        </pc:spChg>
        <pc:spChg chg="add del">
          <ac:chgData name="Vanessa Kimana" userId="68e7043f4f361508" providerId="LiveId" clId="{4BA805EF-7F74-4C19-BA3F-2AAD70B77A29}" dt="2023-09-14T17:52:37.211" v="1119" actId="26606"/>
          <ac:spMkLst>
            <pc:docMk/>
            <pc:sldMk cId="3176202202" sldId="261"/>
            <ac:spMk id="114" creationId="{B87A0A1E-1504-4B05-9042-77FA53EBFFCF}"/>
          </ac:spMkLst>
        </pc:spChg>
        <pc:spChg chg="add del">
          <ac:chgData name="Vanessa Kimana" userId="68e7043f4f361508" providerId="LiveId" clId="{4BA805EF-7F74-4C19-BA3F-2AAD70B77A29}" dt="2023-09-14T17:52:38.859" v="1121" actId="26606"/>
          <ac:spMkLst>
            <pc:docMk/>
            <pc:sldMk cId="3176202202" sldId="261"/>
            <ac:spMk id="117" creationId="{2D86DADD-940E-4CC1-AF60-0D36FB29B105}"/>
          </ac:spMkLst>
        </pc:spChg>
        <pc:spChg chg="add del">
          <ac:chgData name="Vanessa Kimana" userId="68e7043f4f361508" providerId="LiveId" clId="{4BA805EF-7F74-4C19-BA3F-2AAD70B77A29}" dt="2023-09-14T17:52:40.676" v="1123" actId="26606"/>
          <ac:spMkLst>
            <pc:docMk/>
            <pc:sldMk cId="3176202202" sldId="261"/>
            <ac:spMk id="120" creationId="{192E4E9A-E992-419C-B03A-5686FEC1DB47}"/>
          </ac:spMkLst>
        </pc:spChg>
        <pc:spChg chg="add del">
          <ac:chgData name="Vanessa Kimana" userId="68e7043f4f361508" providerId="LiveId" clId="{4BA805EF-7F74-4C19-BA3F-2AAD70B77A29}" dt="2023-09-14T17:52:42.429" v="1125" actId="26606"/>
          <ac:spMkLst>
            <pc:docMk/>
            <pc:sldMk cId="3176202202" sldId="261"/>
            <ac:spMk id="123" creationId="{DE99AC95-9FC1-42BD-A490-2EDBABE7C240}"/>
          </ac:spMkLst>
        </pc:spChg>
        <pc:spChg chg="add del">
          <ac:chgData name="Vanessa Kimana" userId="68e7043f4f361508" providerId="LiveId" clId="{4BA805EF-7F74-4C19-BA3F-2AAD70B77A29}" dt="2023-09-14T17:52:43.982" v="1127" actId="26606"/>
          <ac:spMkLst>
            <pc:docMk/>
            <pc:sldMk cId="3176202202" sldId="261"/>
            <ac:spMk id="126" creationId="{D0A04B5A-D168-4247-87E4-448DE1032504}"/>
          </ac:spMkLst>
        </pc:spChg>
        <pc:spChg chg="add del">
          <ac:chgData name="Vanessa Kimana" userId="68e7043f4f361508" providerId="LiveId" clId="{4BA805EF-7F74-4C19-BA3F-2AAD70B77A29}" dt="2023-09-14T17:56:36.218" v="1165" actId="26606"/>
          <ac:spMkLst>
            <pc:docMk/>
            <pc:sldMk cId="3176202202" sldId="261"/>
            <ac:spMk id="129" creationId="{C9D2EB17-7133-49D4-9B24-19D463C31C1C}"/>
          </ac:spMkLst>
        </pc:spChg>
        <pc:spChg chg="add del">
          <ac:chgData name="Vanessa Kimana" userId="68e7043f4f361508" providerId="LiveId" clId="{4BA805EF-7F74-4C19-BA3F-2AAD70B77A29}" dt="2023-09-14T17:56:56.753" v="1166" actId="26606"/>
          <ac:spMkLst>
            <pc:docMk/>
            <pc:sldMk cId="3176202202" sldId="261"/>
            <ac:spMk id="135" creationId="{FE90AC20-7A25-4729-AF8D-9E79559BBC96}"/>
          </ac:spMkLst>
        </pc:spChg>
        <pc:spChg chg="add del">
          <ac:chgData name="Vanessa Kimana" userId="68e7043f4f361508" providerId="LiveId" clId="{4BA805EF-7F74-4C19-BA3F-2AAD70B77A29}" dt="2023-09-15T18:04:22.418" v="1284" actId="26606"/>
          <ac:spMkLst>
            <pc:docMk/>
            <pc:sldMk cId="3176202202" sldId="261"/>
            <ac:spMk id="142" creationId="{C9D2EB17-7133-49D4-9B24-19D463C31C1C}"/>
          </ac:spMkLst>
        </pc:spChg>
        <pc:spChg chg="add del">
          <ac:chgData name="Vanessa Kimana" userId="68e7043f4f361508" providerId="LiveId" clId="{4BA805EF-7F74-4C19-BA3F-2AAD70B77A29}" dt="2023-09-15T18:04:20.304" v="1281" actId="26606"/>
          <ac:spMkLst>
            <pc:docMk/>
            <pc:sldMk cId="3176202202" sldId="261"/>
            <ac:spMk id="149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5T18:04:22.395" v="1283" actId="26606"/>
          <ac:spMkLst>
            <pc:docMk/>
            <pc:sldMk cId="3176202202" sldId="261"/>
            <ac:spMk id="153" creationId="{2D86DADD-940E-4CC1-AF60-0D36FB29B105}"/>
          </ac:spMkLst>
        </pc:spChg>
        <pc:spChg chg="add">
          <ac:chgData name="Vanessa Kimana" userId="68e7043f4f361508" providerId="LiveId" clId="{4BA805EF-7F74-4C19-BA3F-2AAD70B77A29}" dt="2023-09-15T18:04:22.418" v="1284" actId="26606"/>
          <ac:spMkLst>
            <pc:docMk/>
            <pc:sldMk cId="3176202202" sldId="261"/>
            <ac:spMk id="156" creationId="{96C43541-2260-450F-94FF-322B705D7BD8}"/>
          </ac:spMkLst>
        </pc:spChg>
        <pc:graphicFrameChg chg="add del">
          <ac:chgData name="Vanessa Kimana" userId="68e7043f4f361508" providerId="LiveId" clId="{4BA805EF-7F74-4C19-BA3F-2AAD70B77A29}" dt="2023-09-13T02:11:51.171" v="703" actId="26606"/>
          <ac:graphicFrameMkLst>
            <pc:docMk/>
            <pc:sldMk cId="3176202202" sldId="261"/>
            <ac:graphicFrameMk id="88" creationId="{94B502E9-C0C5-6E2A-E945-661D3E76B68E}"/>
          </ac:graphicFrameMkLst>
        </pc:graphicFrameChg>
        <pc:graphicFrameChg chg="add del">
          <ac:chgData name="Vanessa Kimana" userId="68e7043f4f361508" providerId="LiveId" clId="{4BA805EF-7F74-4C19-BA3F-2AAD70B77A29}" dt="2023-09-13T02:11:53.161" v="705" actId="26606"/>
          <ac:graphicFrameMkLst>
            <pc:docMk/>
            <pc:sldMk cId="3176202202" sldId="261"/>
            <ac:graphicFrameMk id="90" creationId="{3D852693-1E6E-5E34-8F13-395C04F106F0}"/>
          </ac:graphicFrameMkLst>
        </pc:graphicFrameChg>
        <pc:graphicFrameChg chg="add del">
          <ac:chgData name="Vanessa Kimana" userId="68e7043f4f361508" providerId="LiveId" clId="{4BA805EF-7F74-4C19-BA3F-2AAD70B77A29}" dt="2023-09-13T02:12:35.716" v="707" actId="26606"/>
          <ac:graphicFrameMkLst>
            <pc:docMk/>
            <pc:sldMk cId="3176202202" sldId="261"/>
            <ac:graphicFrameMk id="92" creationId="{1AF029F7-B568-3215-5730-C09F302BEB63}"/>
          </ac:graphicFrameMkLst>
        </pc:graphicFrameChg>
        <pc:graphicFrameChg chg="add mod modGraphic">
          <ac:chgData name="Vanessa Kimana" userId="68e7043f4f361508" providerId="LiveId" clId="{4BA805EF-7F74-4C19-BA3F-2AAD70B77A29}" dt="2023-09-15T18:04:22.418" v="1284" actId="26606"/>
          <ac:graphicFrameMkLst>
            <pc:docMk/>
            <pc:sldMk cId="3176202202" sldId="261"/>
            <ac:graphicFrameMk id="98" creationId="{1AF029F7-B568-3215-5730-C09F302BEB63}"/>
          </ac:graphicFrameMkLst>
        </pc:graphicFrameChg>
        <pc:picChg chg="del mod ord">
          <ac:chgData name="Vanessa Kimana" userId="68e7043f4f361508" providerId="LiveId" clId="{4BA805EF-7F74-4C19-BA3F-2AAD70B77A29}" dt="2023-09-13T01:34:59.666" v="454" actId="478"/>
          <ac:picMkLst>
            <pc:docMk/>
            <pc:sldMk cId="3176202202" sldId="261"/>
            <ac:picMk id="5" creationId="{31510D3B-58D8-14FF-AC78-C050A663942C}"/>
          </ac:picMkLst>
        </pc:picChg>
        <pc:picChg chg="add mod ord">
          <ac:chgData name="Vanessa Kimana" userId="68e7043f4f361508" providerId="LiveId" clId="{4BA805EF-7F74-4C19-BA3F-2AAD70B77A29}" dt="2023-09-15T18:04:22.418" v="1284" actId="26606"/>
          <ac:picMkLst>
            <pc:docMk/>
            <pc:sldMk cId="3176202202" sldId="261"/>
            <ac:picMk id="9" creationId="{B7EAB89D-B4C5-CB33-EF55-7A1FF8A1FFB1}"/>
          </ac:picMkLst>
        </pc:picChg>
        <pc:cxnChg chg="del">
          <ac:chgData name="Vanessa Kimana" userId="68e7043f4f361508" providerId="LiveId" clId="{4BA805EF-7F74-4C19-BA3F-2AAD70B77A29}" dt="2023-09-13T01:32:06.465" v="428" actId="26606"/>
          <ac:cxnSpMkLst>
            <pc:docMk/>
            <pc:sldMk cId="3176202202" sldId="261"/>
            <ac:cxnSpMk id="12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1:33:11.281" v="436" actId="26606"/>
          <ac:cxnSpMkLst>
            <pc:docMk/>
            <pc:sldMk cId="3176202202" sldId="261"/>
            <ac:cxnSpMk id="21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1:32:51.794" v="433" actId="26606"/>
          <ac:cxnSpMkLst>
            <pc:docMk/>
            <pc:sldMk cId="3176202202" sldId="261"/>
            <ac:cxnSpMk id="28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1:33:11.281" v="435" actId="26606"/>
          <ac:cxnSpMkLst>
            <pc:docMk/>
            <pc:sldMk cId="3176202202" sldId="261"/>
            <ac:cxnSpMk id="31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1:34:13.787" v="444" actId="26606"/>
          <ac:cxnSpMkLst>
            <pc:docMk/>
            <pc:sldMk cId="3176202202" sldId="261"/>
            <ac:cxnSpMk id="34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1:33:55.322" v="439" actId="26606"/>
          <ac:cxnSpMkLst>
            <pc:docMk/>
            <pc:sldMk cId="3176202202" sldId="261"/>
            <ac:cxnSpMk id="41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1:33:57.006" v="441" actId="26606"/>
          <ac:cxnSpMkLst>
            <pc:docMk/>
            <pc:sldMk cId="3176202202" sldId="261"/>
            <ac:cxnSpMk id="44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1:34:13.777" v="443" actId="26606"/>
          <ac:cxnSpMkLst>
            <pc:docMk/>
            <pc:sldMk cId="3176202202" sldId="261"/>
            <ac:cxnSpMk id="47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1:34:56.665" v="453" actId="26606"/>
          <ac:cxnSpMkLst>
            <pc:docMk/>
            <pc:sldMk cId="3176202202" sldId="261"/>
            <ac:cxnSpMk id="50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1:34:47.177" v="450" actId="26606"/>
          <ac:cxnSpMkLst>
            <pc:docMk/>
            <pc:sldMk cId="3176202202" sldId="261"/>
            <ac:cxnSpMk id="57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1:34:56.659" v="452" actId="26606"/>
          <ac:cxnSpMkLst>
            <pc:docMk/>
            <pc:sldMk cId="3176202202" sldId="261"/>
            <ac:cxnSpMk id="60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1:35:16.754" v="457" actId="26606"/>
          <ac:cxnSpMkLst>
            <pc:docMk/>
            <pc:sldMk cId="3176202202" sldId="261"/>
            <ac:cxnSpMk id="63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1:35:16.740" v="456" actId="26606"/>
          <ac:cxnSpMkLst>
            <pc:docMk/>
            <pc:sldMk cId="3176202202" sldId="261"/>
            <ac:cxnSpMk id="70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1:35:36.267" v="464" actId="26606"/>
          <ac:cxnSpMkLst>
            <pc:docMk/>
            <pc:sldMk cId="3176202202" sldId="261"/>
            <ac:cxnSpMk id="72" creationId="{E162CD6F-E89D-4CC2-BA38-20EB86002FDE}"/>
          </ac:cxnSpMkLst>
        </pc:cxnChg>
        <pc:cxnChg chg="add del">
          <ac:chgData name="Vanessa Kimana" userId="68e7043f4f361508" providerId="LiveId" clId="{4BA805EF-7F74-4C19-BA3F-2AAD70B77A29}" dt="2023-09-13T01:35:36.267" v="464" actId="26606"/>
          <ac:cxnSpMkLst>
            <pc:docMk/>
            <pc:sldMk cId="3176202202" sldId="261"/>
            <ac:cxnSpMk id="73" creationId="{C66CC717-08C5-4F3E-B8AA-BA93C8755982}"/>
          </ac:cxnSpMkLst>
        </pc:cxnChg>
        <pc:cxnChg chg="add del">
          <ac:chgData name="Vanessa Kimana" userId="68e7043f4f361508" providerId="LiveId" clId="{4BA805EF-7F74-4C19-BA3F-2AAD70B77A29}" dt="2023-09-13T01:35:36.260" v="463" actId="26606"/>
          <ac:cxnSpMkLst>
            <pc:docMk/>
            <pc:sldMk cId="3176202202" sldId="261"/>
            <ac:cxnSpMk id="79" creationId="{C66CC717-08C5-4F3E-B8AA-BA93C8755982}"/>
          </ac:cxnSpMkLst>
        </pc:cxnChg>
        <pc:cxnChg chg="add del">
          <ac:chgData name="Vanessa Kimana" userId="68e7043f4f361508" providerId="LiveId" clId="{4BA805EF-7F74-4C19-BA3F-2AAD70B77A29}" dt="2023-09-13T01:35:36.260" v="463" actId="26606"/>
          <ac:cxnSpMkLst>
            <pc:docMk/>
            <pc:sldMk cId="3176202202" sldId="261"/>
            <ac:cxnSpMk id="83" creationId="{E162CD6F-E89D-4CC2-BA38-20EB86002FDE}"/>
          </ac:cxnSpMkLst>
        </pc:cxnChg>
        <pc:cxnChg chg="add del">
          <ac:chgData name="Vanessa Kimana" userId="68e7043f4f361508" providerId="LiveId" clId="{4BA805EF-7F74-4C19-BA3F-2AAD70B77A29}" dt="2023-09-13T02:12:43.992" v="710" actId="26606"/>
          <ac:cxnSpMkLst>
            <pc:docMk/>
            <pc:sldMk cId="3176202202" sldId="261"/>
            <ac:cxnSpMk id="86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2:12:43.978" v="709" actId="26606"/>
          <ac:cxnSpMkLst>
            <pc:docMk/>
            <pc:sldMk cId="3176202202" sldId="261"/>
            <ac:cxnSpMk id="93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52:07.162" v="1114" actId="26606"/>
          <ac:cxnSpMkLst>
            <pc:docMk/>
            <pc:sldMk cId="3176202202" sldId="261"/>
            <ac:cxnSpMk id="97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56:28.397" v="1164" actId="26606"/>
          <ac:cxnSpMkLst>
            <pc:docMk/>
            <pc:sldMk cId="3176202202" sldId="261"/>
            <ac:cxnSpMk id="105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52:35.280" v="1117" actId="26606"/>
          <ac:cxnSpMkLst>
            <pc:docMk/>
            <pc:sldMk cId="3176202202" sldId="261"/>
            <ac:cxnSpMk id="112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4T17:52:37.211" v="1119" actId="26606"/>
          <ac:cxnSpMkLst>
            <pc:docMk/>
            <pc:sldMk cId="3176202202" sldId="261"/>
            <ac:cxnSpMk id="115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52:38.859" v="1121" actId="26606"/>
          <ac:cxnSpMkLst>
            <pc:docMk/>
            <pc:sldMk cId="3176202202" sldId="261"/>
            <ac:cxnSpMk id="118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52:40.676" v="1123" actId="26606"/>
          <ac:cxnSpMkLst>
            <pc:docMk/>
            <pc:sldMk cId="3176202202" sldId="261"/>
            <ac:cxnSpMk id="121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52:42.429" v="1125" actId="26606"/>
          <ac:cxnSpMkLst>
            <pc:docMk/>
            <pc:sldMk cId="3176202202" sldId="261"/>
            <ac:cxnSpMk id="124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52:43.982" v="1127" actId="26606"/>
          <ac:cxnSpMkLst>
            <pc:docMk/>
            <pc:sldMk cId="3176202202" sldId="261"/>
            <ac:cxnSpMk id="127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56:36.218" v="1165" actId="26606"/>
          <ac:cxnSpMkLst>
            <pc:docMk/>
            <pc:sldMk cId="3176202202" sldId="261"/>
            <ac:cxnSpMk id="130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56:56.753" v="1166" actId="26606"/>
          <ac:cxnSpMkLst>
            <pc:docMk/>
            <pc:sldMk cId="3176202202" sldId="261"/>
            <ac:cxnSpMk id="137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5T18:04:22.418" v="1284" actId="26606"/>
          <ac:cxnSpMkLst>
            <pc:docMk/>
            <pc:sldMk cId="3176202202" sldId="261"/>
            <ac:cxnSpMk id="144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5T18:04:20.304" v="1281" actId="26606"/>
          <ac:cxnSpMkLst>
            <pc:docMk/>
            <pc:sldMk cId="3176202202" sldId="261"/>
            <ac:cxnSpMk id="151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5T18:04:22.395" v="1283" actId="26606"/>
          <ac:cxnSpMkLst>
            <pc:docMk/>
            <pc:sldMk cId="3176202202" sldId="261"/>
            <ac:cxnSpMk id="154" creationId="{B32E796E-8D19-4926-B7B8-653B01939010}"/>
          </ac:cxnSpMkLst>
        </pc:cxnChg>
        <pc:cxnChg chg="add">
          <ac:chgData name="Vanessa Kimana" userId="68e7043f4f361508" providerId="LiveId" clId="{4BA805EF-7F74-4C19-BA3F-2AAD70B77A29}" dt="2023-09-15T18:04:22.418" v="1284" actId="26606"/>
          <ac:cxnSpMkLst>
            <pc:docMk/>
            <pc:sldMk cId="3176202202" sldId="261"/>
            <ac:cxnSpMk id="157" creationId="{B32E796E-8D19-4926-B7B8-653B01939010}"/>
          </ac:cxnSpMkLst>
        </pc:cxnChg>
      </pc:sldChg>
      <pc:sldChg chg="addSp delSp modSp mod">
        <pc:chgData name="Vanessa Kimana" userId="68e7043f4f361508" providerId="LiveId" clId="{4BA805EF-7F74-4C19-BA3F-2AAD70B77A29}" dt="2023-09-15T18:00:59.830" v="1276" actId="255"/>
        <pc:sldMkLst>
          <pc:docMk/>
          <pc:sldMk cId="1054735592" sldId="262"/>
        </pc:sldMkLst>
        <pc:spChg chg="mod">
          <ac:chgData name="Vanessa Kimana" userId="68e7043f4f361508" providerId="LiveId" clId="{4BA805EF-7F74-4C19-BA3F-2AAD70B77A29}" dt="2023-09-15T18:00:59.830" v="1276" actId="255"/>
          <ac:spMkLst>
            <pc:docMk/>
            <pc:sldMk cId="1054735592" sldId="262"/>
            <ac:spMk id="2" creationId="{B4E2EBEE-5175-E9D8-B049-67A96D7105E3}"/>
          </ac:spMkLst>
        </pc:spChg>
        <pc:spChg chg="mod ord">
          <ac:chgData name="Vanessa Kimana" userId="68e7043f4f361508" providerId="LiveId" clId="{4BA805EF-7F74-4C19-BA3F-2AAD70B77A29}" dt="2023-09-15T17:59:00.688" v="1261" actId="26606"/>
          <ac:spMkLst>
            <pc:docMk/>
            <pc:sldMk cId="1054735592" sldId="262"/>
            <ac:spMk id="9" creationId="{ECFD05B6-7F47-D0ED-EBF1-D408460431F8}"/>
          </ac:spMkLst>
        </pc:spChg>
        <pc:spChg chg="add del">
          <ac:chgData name="Vanessa Kimana" userId="68e7043f4f361508" providerId="LiveId" clId="{4BA805EF-7F74-4C19-BA3F-2AAD70B77A29}" dt="2023-09-15T17:58:40.196" v="1249" actId="26606"/>
          <ac:spMkLst>
            <pc:docMk/>
            <pc:sldMk cId="1054735592" sldId="262"/>
            <ac:spMk id="12" creationId="{192E4E9A-E992-419C-B03A-5686FEC1DB47}"/>
          </ac:spMkLst>
        </pc:spChg>
        <pc:spChg chg="add del">
          <ac:chgData name="Vanessa Kimana" userId="68e7043f4f361508" providerId="LiveId" clId="{4BA805EF-7F74-4C19-BA3F-2AAD70B77A29}" dt="2023-09-15T17:58:34.883" v="1246" actId="26606"/>
          <ac:spMkLst>
            <pc:docMk/>
            <pc:sldMk cId="1054735592" sldId="262"/>
            <ac:spMk id="19" creationId="{BD1446E9-77BB-47B9-A1A3-99B1D8A84D41}"/>
          </ac:spMkLst>
        </pc:spChg>
        <pc:spChg chg="add del">
          <ac:chgData name="Vanessa Kimana" userId="68e7043f4f361508" providerId="LiveId" clId="{4BA805EF-7F74-4C19-BA3F-2AAD70B77A29}" dt="2023-09-15T17:58:40.189" v="1248" actId="26606"/>
          <ac:spMkLst>
            <pc:docMk/>
            <pc:sldMk cId="1054735592" sldId="262"/>
            <ac:spMk id="23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5T17:59:00.688" v="1261" actId="26606"/>
          <ac:spMkLst>
            <pc:docMk/>
            <pc:sldMk cId="1054735592" sldId="262"/>
            <ac:spMk id="26" creationId="{DB6C7028-F213-4361-8885-B2D93DABE02A}"/>
          </ac:spMkLst>
        </pc:spChg>
        <pc:spChg chg="add del">
          <ac:chgData name="Vanessa Kimana" userId="68e7043f4f361508" providerId="LiveId" clId="{4BA805EF-7F74-4C19-BA3F-2AAD70B77A29}" dt="2023-09-15T17:58:51.141" v="1252" actId="26606"/>
          <ac:spMkLst>
            <pc:docMk/>
            <pc:sldMk cId="1054735592" sldId="262"/>
            <ac:spMk id="32" creationId="{54079800-56F8-4FBC-9EC3-9B7FCA7BA841}"/>
          </ac:spMkLst>
        </pc:spChg>
        <pc:spChg chg="add del">
          <ac:chgData name="Vanessa Kimana" userId="68e7043f4f361508" providerId="LiveId" clId="{4BA805EF-7F74-4C19-BA3F-2AAD70B77A29}" dt="2023-09-15T17:58:57.323" v="1254" actId="26606"/>
          <ac:spMkLst>
            <pc:docMk/>
            <pc:sldMk cId="1054735592" sldId="262"/>
            <ac:spMk id="36" creationId="{DB6C7028-F213-4361-8885-B2D93DABE02A}"/>
          </ac:spMkLst>
        </pc:spChg>
        <pc:spChg chg="add del">
          <ac:chgData name="Vanessa Kimana" userId="68e7043f4f361508" providerId="LiveId" clId="{4BA805EF-7F74-4C19-BA3F-2AAD70B77A29}" dt="2023-09-15T17:58:58.264" v="1256" actId="26606"/>
          <ac:spMkLst>
            <pc:docMk/>
            <pc:sldMk cId="1054735592" sldId="262"/>
            <ac:spMk id="39" creationId="{DB6C7028-F213-4361-8885-B2D93DABE02A}"/>
          </ac:spMkLst>
        </pc:spChg>
        <pc:spChg chg="add del">
          <ac:chgData name="Vanessa Kimana" userId="68e7043f4f361508" providerId="LiveId" clId="{4BA805EF-7F74-4C19-BA3F-2AAD70B77A29}" dt="2023-09-15T17:58:59.511" v="1258" actId="26606"/>
          <ac:spMkLst>
            <pc:docMk/>
            <pc:sldMk cId="1054735592" sldId="262"/>
            <ac:spMk id="42" creationId="{ECE561E6-8A96-4E92-A720-632FECA4006D}"/>
          </ac:spMkLst>
        </pc:spChg>
        <pc:spChg chg="add del">
          <ac:chgData name="Vanessa Kimana" userId="68e7043f4f361508" providerId="LiveId" clId="{4BA805EF-7F74-4C19-BA3F-2AAD70B77A29}" dt="2023-09-15T17:59:00.682" v="1260" actId="26606"/>
          <ac:spMkLst>
            <pc:docMk/>
            <pc:sldMk cId="1054735592" sldId="262"/>
            <ac:spMk id="45" creationId="{54079800-56F8-4FBC-9EC3-9B7FCA7BA841}"/>
          </ac:spMkLst>
        </pc:spChg>
        <pc:spChg chg="add">
          <ac:chgData name="Vanessa Kimana" userId="68e7043f4f361508" providerId="LiveId" clId="{4BA805EF-7F74-4C19-BA3F-2AAD70B77A29}" dt="2023-09-15T17:59:00.688" v="1261" actId="26606"/>
          <ac:spMkLst>
            <pc:docMk/>
            <pc:sldMk cId="1054735592" sldId="262"/>
            <ac:spMk id="48" creationId="{0F077B24-3091-44A8-8327-472759132A02}"/>
          </ac:spMkLst>
        </pc:spChg>
        <pc:picChg chg="add mod ord">
          <ac:chgData name="Vanessa Kimana" userId="68e7043f4f361508" providerId="LiveId" clId="{4BA805EF-7F74-4C19-BA3F-2AAD70B77A29}" dt="2023-09-15T17:59:36.612" v="1269" actId="14100"/>
          <ac:picMkLst>
            <pc:docMk/>
            <pc:sldMk cId="1054735592" sldId="262"/>
            <ac:picMk id="4" creationId="{F89D8F78-8277-69F8-CDBA-6CCB4D6A8BEA}"/>
          </ac:picMkLst>
        </pc:picChg>
        <pc:picChg chg="mod ord">
          <ac:chgData name="Vanessa Kimana" userId="68e7043f4f361508" providerId="LiveId" clId="{4BA805EF-7F74-4C19-BA3F-2AAD70B77A29}" dt="2023-09-15T17:59:41.905" v="1270" actId="14100"/>
          <ac:picMkLst>
            <pc:docMk/>
            <pc:sldMk cId="1054735592" sldId="262"/>
            <ac:picMk id="5" creationId="{4E3C9D5B-9610-A2FF-3FD9-0251EB710102}"/>
          </ac:picMkLst>
        </pc:picChg>
        <pc:cxnChg chg="add del">
          <ac:chgData name="Vanessa Kimana" userId="68e7043f4f361508" providerId="LiveId" clId="{4BA805EF-7F74-4C19-BA3F-2AAD70B77A29}" dt="2023-09-15T17:58:40.196" v="1249" actId="26606"/>
          <ac:cxnSpMkLst>
            <pc:docMk/>
            <pc:sldMk cId="1054735592" sldId="262"/>
            <ac:cxnSpMk id="14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5T17:58:34.883" v="1246" actId="26606"/>
          <ac:cxnSpMkLst>
            <pc:docMk/>
            <pc:sldMk cId="1054735592" sldId="262"/>
            <ac:cxnSpMk id="21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5T17:58:40.189" v="1248" actId="26606"/>
          <ac:cxnSpMkLst>
            <pc:docMk/>
            <pc:sldMk cId="1054735592" sldId="262"/>
            <ac:cxnSpMk id="24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5T17:59:00.688" v="1261" actId="26606"/>
          <ac:cxnSpMkLst>
            <pc:docMk/>
            <pc:sldMk cId="1054735592" sldId="262"/>
            <ac:cxnSpMk id="27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5T17:58:51.141" v="1252" actId="26606"/>
          <ac:cxnSpMkLst>
            <pc:docMk/>
            <pc:sldMk cId="1054735592" sldId="262"/>
            <ac:cxnSpMk id="34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5T17:58:57.323" v="1254" actId="26606"/>
          <ac:cxnSpMkLst>
            <pc:docMk/>
            <pc:sldMk cId="1054735592" sldId="262"/>
            <ac:cxnSpMk id="37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5T17:58:58.264" v="1256" actId="26606"/>
          <ac:cxnSpMkLst>
            <pc:docMk/>
            <pc:sldMk cId="1054735592" sldId="262"/>
            <ac:cxnSpMk id="40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5T17:58:59.511" v="1258" actId="26606"/>
          <ac:cxnSpMkLst>
            <pc:docMk/>
            <pc:sldMk cId="1054735592" sldId="262"/>
            <ac:cxnSpMk id="43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5T17:59:00.682" v="1260" actId="26606"/>
          <ac:cxnSpMkLst>
            <pc:docMk/>
            <pc:sldMk cId="1054735592" sldId="262"/>
            <ac:cxnSpMk id="46" creationId="{B32E796E-8D19-4926-B7B8-653B01939010}"/>
          </ac:cxnSpMkLst>
        </pc:cxnChg>
        <pc:cxnChg chg="add">
          <ac:chgData name="Vanessa Kimana" userId="68e7043f4f361508" providerId="LiveId" clId="{4BA805EF-7F74-4C19-BA3F-2AAD70B77A29}" dt="2023-09-15T17:59:00.688" v="1261" actId="26606"/>
          <ac:cxnSpMkLst>
            <pc:docMk/>
            <pc:sldMk cId="1054735592" sldId="262"/>
            <ac:cxnSpMk id="49" creationId="{7F935FD8-9F2E-4F15-8ED9-1C692DA6F351}"/>
          </ac:cxnSpMkLst>
        </pc:cxnChg>
      </pc:sldChg>
      <pc:sldChg chg="addSp delSp modSp new mod setBg delDesignElem">
        <pc:chgData name="Vanessa Kimana" userId="68e7043f4f361508" providerId="LiveId" clId="{4BA805EF-7F74-4C19-BA3F-2AAD70B77A29}" dt="2023-09-15T18:00:33.755" v="1274" actId="115"/>
        <pc:sldMkLst>
          <pc:docMk/>
          <pc:sldMk cId="2481111506" sldId="263"/>
        </pc:sldMkLst>
        <pc:spChg chg="mod">
          <ac:chgData name="Vanessa Kimana" userId="68e7043f4f361508" providerId="LiveId" clId="{4BA805EF-7F74-4C19-BA3F-2AAD70B77A29}" dt="2023-09-15T18:00:33.755" v="1274" actId="115"/>
          <ac:spMkLst>
            <pc:docMk/>
            <pc:sldMk cId="2481111506" sldId="263"/>
            <ac:spMk id="2" creationId="{4705F3CB-408D-3B1E-2C14-0E2742FFA9D6}"/>
          </ac:spMkLst>
        </pc:spChg>
        <pc:spChg chg="del">
          <ac:chgData name="Vanessa Kimana" userId="68e7043f4f361508" providerId="LiveId" clId="{4BA805EF-7F74-4C19-BA3F-2AAD70B77A29}" dt="2023-09-12T21:12:56.928" v="35" actId="22"/>
          <ac:spMkLst>
            <pc:docMk/>
            <pc:sldMk cId="2481111506" sldId="263"/>
            <ac:spMk id="3" creationId="{8138437C-7343-2362-F986-DA40EAFA4F60}"/>
          </ac:spMkLst>
        </pc:spChg>
        <pc:spChg chg="add del mod">
          <ac:chgData name="Vanessa Kimana" userId="68e7043f4f361508" providerId="LiveId" clId="{4BA805EF-7F74-4C19-BA3F-2AAD70B77A29}" dt="2023-09-12T23:39:28.037" v="64"/>
          <ac:spMkLst>
            <pc:docMk/>
            <pc:sldMk cId="2481111506" sldId="263"/>
            <ac:spMk id="7" creationId="{8ED4FF4D-A41B-C9F8-9E18-F4F544FD7761}"/>
          </ac:spMkLst>
        </pc:spChg>
        <pc:spChg chg="add del">
          <ac:chgData name="Vanessa Kimana" userId="68e7043f4f361508" providerId="LiveId" clId="{4BA805EF-7F74-4C19-BA3F-2AAD70B77A29}" dt="2023-09-12T21:13:30.872" v="43" actId="26606"/>
          <ac:spMkLst>
            <pc:docMk/>
            <pc:sldMk cId="2481111506" sldId="263"/>
            <ac:spMk id="9" creationId="{DFF23FD7-DACE-696D-4B39-EBA2EBCEAFB6}"/>
          </ac:spMkLst>
        </pc:spChg>
        <pc:spChg chg="add del">
          <ac:chgData name="Vanessa Kimana" userId="68e7043f4f361508" providerId="LiveId" clId="{4BA805EF-7F74-4C19-BA3F-2AAD70B77A29}" dt="2023-09-12T21:13:30.872" v="43" actId="26606"/>
          <ac:spMkLst>
            <pc:docMk/>
            <pc:sldMk cId="2481111506" sldId="263"/>
            <ac:spMk id="12" creationId="{2D6BCA94-FEDC-4F9B-820A-BA138802E29E}"/>
          </ac:spMkLst>
        </pc:spChg>
        <pc:spChg chg="add del">
          <ac:chgData name="Vanessa Kimana" userId="68e7043f4f361508" providerId="LiveId" clId="{4BA805EF-7F74-4C19-BA3F-2AAD70B77A29}" dt="2023-09-12T23:39:35.636" v="66" actId="26606"/>
          <ac:spMkLst>
            <pc:docMk/>
            <pc:sldMk cId="2481111506" sldId="263"/>
            <ac:spMk id="13" creationId="{9B2AD24E-1266-02B0-4FD8-34012915E49D}"/>
          </ac:spMkLst>
        </pc:spChg>
        <pc:spChg chg="add del">
          <ac:chgData name="Vanessa Kimana" userId="68e7043f4f361508" providerId="LiveId" clId="{4BA805EF-7F74-4C19-BA3F-2AAD70B77A29}" dt="2023-09-12T23:39:35.636" v="66" actId="26606"/>
          <ac:spMkLst>
            <pc:docMk/>
            <pc:sldMk cId="2481111506" sldId="263"/>
            <ac:spMk id="15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2T21:13:31.613" v="45" actId="26606"/>
          <ac:spMkLst>
            <pc:docMk/>
            <pc:sldMk cId="2481111506" sldId="263"/>
            <ac:spMk id="16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2T21:13:31.613" v="45" actId="26606"/>
          <ac:spMkLst>
            <pc:docMk/>
            <pc:sldMk cId="2481111506" sldId="263"/>
            <ac:spMk id="18" creationId="{A1BD9136-387E-41CF-8D86-15ED84C20BC7}"/>
          </ac:spMkLst>
        </pc:spChg>
        <pc:spChg chg="add del">
          <ac:chgData name="Vanessa Kimana" userId="68e7043f4f361508" providerId="LiveId" clId="{4BA805EF-7F74-4C19-BA3F-2AAD70B77A29}" dt="2023-09-12T23:39:46.778" v="68" actId="26606"/>
          <ac:spMkLst>
            <pc:docMk/>
            <pc:sldMk cId="2481111506" sldId="263"/>
            <ac:spMk id="19" creationId="{2D6BCA94-FEDC-4F9B-820A-BA138802E29E}"/>
          </ac:spMkLst>
        </pc:spChg>
        <pc:spChg chg="add del">
          <ac:chgData name="Vanessa Kimana" userId="68e7043f4f361508" providerId="LiveId" clId="{4BA805EF-7F74-4C19-BA3F-2AAD70B77A29}" dt="2023-09-12T21:14:01.184" v="55" actId="26606"/>
          <ac:spMkLst>
            <pc:docMk/>
            <pc:sldMk cId="2481111506" sldId="263"/>
            <ac:spMk id="20" creationId="{8C448D53-ACA1-4CA4-B08A-09FB0780C79A}"/>
          </ac:spMkLst>
        </pc:spChg>
        <pc:spChg chg="add del">
          <ac:chgData name="Vanessa Kimana" userId="68e7043f4f361508" providerId="LiveId" clId="{4BA805EF-7F74-4C19-BA3F-2AAD70B77A29}" dt="2023-09-12T23:39:46.778" v="68" actId="26606"/>
          <ac:spMkLst>
            <pc:docMk/>
            <pc:sldMk cId="2481111506" sldId="263"/>
            <ac:spMk id="23" creationId="{907E9188-3D98-9885-75D8-06A423C5BC7C}"/>
          </ac:spMkLst>
        </pc:spChg>
        <pc:spChg chg="add del">
          <ac:chgData name="Vanessa Kimana" userId="68e7043f4f361508" providerId="LiveId" clId="{4BA805EF-7F74-4C19-BA3F-2AAD70B77A29}" dt="2023-09-12T21:13:48.313" v="48" actId="26606"/>
          <ac:spMkLst>
            <pc:docMk/>
            <pc:sldMk cId="2481111506" sldId="263"/>
            <ac:spMk id="25" creationId="{9AE8F361-BA7B-BD05-9648-42A18DAC3580}"/>
          </ac:spMkLst>
        </pc:spChg>
        <pc:spChg chg="add del">
          <ac:chgData name="Vanessa Kimana" userId="68e7043f4f361508" providerId="LiveId" clId="{4BA805EF-7F74-4C19-BA3F-2AAD70B77A29}" dt="2023-09-12T23:39:58.295" v="72" actId="26606"/>
          <ac:spMkLst>
            <pc:docMk/>
            <pc:sldMk cId="2481111506" sldId="263"/>
            <ac:spMk id="26" creationId="{192E4E9A-E992-419C-B03A-5686FEC1DB47}"/>
          </ac:spMkLst>
        </pc:spChg>
        <pc:spChg chg="add del">
          <ac:chgData name="Vanessa Kimana" userId="68e7043f4f361508" providerId="LiveId" clId="{4BA805EF-7F74-4C19-BA3F-2AAD70B77A29}" dt="2023-09-12T21:13:48.313" v="48" actId="26606"/>
          <ac:spMkLst>
            <pc:docMk/>
            <pc:sldMk cId="2481111506" sldId="263"/>
            <ac:spMk id="28" creationId="{96C43541-2260-450F-94FF-322B705D7BD8}"/>
          </ac:spMkLst>
        </pc:spChg>
        <pc:spChg chg="add mod ord">
          <ac:chgData name="Vanessa Kimana" userId="68e7043f4f361508" providerId="LiveId" clId="{4BA805EF-7F74-4C19-BA3F-2AAD70B77A29}" dt="2023-09-14T18:10:06.941" v="1180" actId="108"/>
          <ac:spMkLst>
            <pc:docMk/>
            <pc:sldMk cId="2481111506" sldId="263"/>
            <ac:spMk id="29" creationId="{89DF9F37-1909-927C-77E6-E51E3EDFD4CD}"/>
          </ac:spMkLst>
        </pc:spChg>
        <pc:spChg chg="add del">
          <ac:chgData name="Vanessa Kimana" userId="68e7043f4f361508" providerId="LiveId" clId="{4BA805EF-7F74-4C19-BA3F-2AAD70B77A29}" dt="2023-09-12T23:40:06.870" v="75" actId="26606"/>
          <ac:spMkLst>
            <pc:docMk/>
            <pc:sldMk cId="2481111506" sldId="263"/>
            <ac:spMk id="31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2T21:13:50.406" v="50" actId="26606"/>
          <ac:spMkLst>
            <pc:docMk/>
            <pc:sldMk cId="2481111506" sldId="263"/>
            <ac:spMk id="32" creationId="{31425D08-6505-4F53-9B03-D2F2893634F7}"/>
          </ac:spMkLst>
        </pc:spChg>
        <pc:spChg chg="add del">
          <ac:chgData name="Vanessa Kimana" userId="68e7043f4f361508" providerId="LiveId" clId="{4BA805EF-7F74-4C19-BA3F-2AAD70B77A29}" dt="2023-09-12T21:13:50.406" v="50" actId="26606"/>
          <ac:spMkLst>
            <pc:docMk/>
            <pc:sldMk cId="2481111506" sldId="263"/>
            <ac:spMk id="34" creationId="{A48CFF2F-F640-D515-902A-2DB457B9207F}"/>
          </ac:spMkLst>
        </pc:spChg>
        <pc:spChg chg="add del">
          <ac:chgData name="Vanessa Kimana" userId="68e7043f4f361508" providerId="LiveId" clId="{4BA805EF-7F74-4C19-BA3F-2AAD70B77A29}" dt="2023-09-12T21:14:00.752" v="54" actId="26606"/>
          <ac:spMkLst>
            <pc:docMk/>
            <pc:sldMk cId="2481111506" sldId="263"/>
            <ac:spMk id="36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2T21:14:00.752" v="54" actId="26606"/>
          <ac:spMkLst>
            <pc:docMk/>
            <pc:sldMk cId="2481111506" sldId="263"/>
            <ac:spMk id="38" creationId="{9AE8F361-BA7B-BD05-9648-42A18DAC3580}"/>
          </ac:spMkLst>
        </pc:spChg>
        <pc:spChg chg="add del">
          <ac:chgData name="Vanessa Kimana" userId="68e7043f4f361508" providerId="LiveId" clId="{4BA805EF-7F74-4C19-BA3F-2AAD70B77A29}" dt="2023-09-12T23:40:14.245" v="77" actId="26606"/>
          <ac:spMkLst>
            <pc:docMk/>
            <pc:sldMk cId="2481111506" sldId="263"/>
            <ac:spMk id="40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3T00:03:32.364" v="144" actId="26606"/>
          <ac:spMkLst>
            <pc:docMk/>
            <pc:sldMk cId="2481111506" sldId="263"/>
            <ac:spMk id="47" creationId="{192E4E9A-E992-419C-B03A-5686FEC1DB47}"/>
          </ac:spMkLst>
        </pc:spChg>
        <pc:spChg chg="add del">
          <ac:chgData name="Vanessa Kimana" userId="68e7043f4f361508" providerId="LiveId" clId="{4BA805EF-7F74-4C19-BA3F-2AAD70B77A29}" dt="2023-09-13T00:03:32.352" v="143" actId="26606"/>
          <ac:spMkLst>
            <pc:docMk/>
            <pc:sldMk cId="2481111506" sldId="263"/>
            <ac:spMk id="54" creationId="{31425D08-6505-4F53-9B03-D2F2893634F7}"/>
          </ac:spMkLst>
        </pc:spChg>
        <pc:spChg chg="add del">
          <ac:chgData name="Vanessa Kimana" userId="68e7043f4f361508" providerId="LiveId" clId="{4BA805EF-7F74-4C19-BA3F-2AAD70B77A29}" dt="2023-09-13T00:06:48.208" v="156" actId="26606"/>
          <ac:spMkLst>
            <pc:docMk/>
            <pc:sldMk cId="2481111506" sldId="263"/>
            <ac:spMk id="58" creationId="{D0A04B5A-D168-4247-87E4-448DE1032504}"/>
          </ac:spMkLst>
        </pc:spChg>
        <pc:spChg chg="add del">
          <ac:chgData name="Vanessa Kimana" userId="68e7043f4f361508" providerId="LiveId" clId="{4BA805EF-7F74-4C19-BA3F-2AAD70B77A29}" dt="2023-09-13T00:06:44.006" v="151" actId="26606"/>
          <ac:spMkLst>
            <pc:docMk/>
            <pc:sldMk cId="2481111506" sldId="263"/>
            <ac:spMk id="64" creationId="{C9D2EB17-7133-49D4-9B24-19D463C31C1C}"/>
          </ac:spMkLst>
        </pc:spChg>
        <pc:spChg chg="add del">
          <ac:chgData name="Vanessa Kimana" userId="68e7043f4f361508" providerId="LiveId" clId="{4BA805EF-7F74-4C19-BA3F-2AAD70B77A29}" dt="2023-09-13T00:06:46.003" v="153" actId="26606"/>
          <ac:spMkLst>
            <pc:docMk/>
            <pc:sldMk cId="2481111506" sldId="263"/>
            <ac:spMk id="68" creationId="{D0A04B5A-D168-4247-87E4-448DE1032504}"/>
          </ac:spMkLst>
        </pc:spChg>
        <pc:spChg chg="add del">
          <ac:chgData name="Vanessa Kimana" userId="68e7043f4f361508" providerId="LiveId" clId="{4BA805EF-7F74-4C19-BA3F-2AAD70B77A29}" dt="2023-09-13T00:06:48.207" v="155" actId="26606"/>
          <ac:spMkLst>
            <pc:docMk/>
            <pc:sldMk cId="2481111506" sldId="263"/>
            <ac:spMk id="71" creationId="{DE99AC95-9FC1-42BD-A490-2EDBABE7C240}"/>
          </ac:spMkLst>
        </pc:spChg>
        <pc:spChg chg="add del">
          <ac:chgData name="Vanessa Kimana" userId="68e7043f4f361508" providerId="LiveId" clId="{4BA805EF-7F74-4C19-BA3F-2AAD70B77A29}" dt="2023-09-13T00:08:09.820" v="167" actId="26606"/>
          <ac:spMkLst>
            <pc:docMk/>
            <pc:sldMk cId="2481111506" sldId="263"/>
            <ac:spMk id="74" creationId="{C9D2EB17-7133-49D4-9B24-19D463C31C1C}"/>
          </ac:spMkLst>
        </pc:spChg>
        <pc:spChg chg="add del">
          <ac:chgData name="Vanessa Kimana" userId="68e7043f4f361508" providerId="LiveId" clId="{4BA805EF-7F74-4C19-BA3F-2AAD70B77A29}" dt="2023-09-13T00:08:09.813" v="166" actId="26606"/>
          <ac:spMkLst>
            <pc:docMk/>
            <pc:sldMk cId="2481111506" sldId="263"/>
            <ac:spMk id="80" creationId="{BD1446E9-77BB-47B9-A1A3-99B1D8A84D41}"/>
          </ac:spMkLst>
        </pc:spChg>
        <pc:spChg chg="add del">
          <ac:chgData name="Vanessa Kimana" userId="68e7043f4f361508" providerId="LiveId" clId="{4BA805EF-7F74-4C19-BA3F-2AAD70B77A29}" dt="2023-09-13T00:09:26.442" v="194" actId="26606"/>
          <ac:spMkLst>
            <pc:docMk/>
            <pc:sldMk cId="2481111506" sldId="263"/>
            <ac:spMk id="84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3T00:09:00.516" v="179" actId="26606"/>
          <ac:spMkLst>
            <pc:docMk/>
            <pc:sldMk cId="2481111506" sldId="263"/>
            <ac:spMk id="90" creationId="{51D9D766-3B0F-47FE-96C2-31AB8A958116}"/>
          </ac:spMkLst>
        </pc:spChg>
        <pc:spChg chg="add del">
          <ac:chgData name="Vanessa Kimana" userId="68e7043f4f361508" providerId="LiveId" clId="{4BA805EF-7F74-4C19-BA3F-2AAD70B77A29}" dt="2023-09-13T00:09:01.874" v="181" actId="26606"/>
          <ac:spMkLst>
            <pc:docMk/>
            <pc:sldMk cId="2481111506" sldId="263"/>
            <ac:spMk id="94" creationId="{4912D5A0-6915-47FF-A764-ADBDE3232F38}"/>
          </ac:spMkLst>
        </pc:spChg>
        <pc:spChg chg="add del">
          <ac:chgData name="Vanessa Kimana" userId="68e7043f4f361508" providerId="LiveId" clId="{4BA805EF-7F74-4C19-BA3F-2AAD70B77A29}" dt="2023-09-13T00:09:02.887" v="183" actId="26606"/>
          <ac:spMkLst>
            <pc:docMk/>
            <pc:sldMk cId="2481111506" sldId="263"/>
            <ac:spMk id="97" creationId="{09F34149-87FA-4CEC-9208-539AC25CC0EB}"/>
          </ac:spMkLst>
        </pc:spChg>
        <pc:spChg chg="add del">
          <ac:chgData name="Vanessa Kimana" userId="68e7043f4f361508" providerId="LiveId" clId="{4BA805EF-7F74-4C19-BA3F-2AAD70B77A29}" dt="2023-09-13T00:09:03.636" v="185" actId="26606"/>
          <ac:spMkLst>
            <pc:docMk/>
            <pc:sldMk cId="2481111506" sldId="263"/>
            <ac:spMk id="100" creationId="{54079800-56F8-4FBC-9EC3-9B7FCA7BA841}"/>
          </ac:spMkLst>
        </pc:spChg>
        <pc:spChg chg="add del">
          <ac:chgData name="Vanessa Kimana" userId="68e7043f4f361508" providerId="LiveId" clId="{4BA805EF-7F74-4C19-BA3F-2AAD70B77A29}" dt="2023-09-13T00:09:11.079" v="187" actId="26606"/>
          <ac:spMkLst>
            <pc:docMk/>
            <pc:sldMk cId="2481111506" sldId="263"/>
            <ac:spMk id="103" creationId="{BD1446E9-77BB-47B9-A1A3-99B1D8A84D41}"/>
          </ac:spMkLst>
        </pc:spChg>
        <pc:spChg chg="add del">
          <ac:chgData name="Vanessa Kimana" userId="68e7043f4f361508" providerId="LiveId" clId="{4BA805EF-7F74-4C19-BA3F-2AAD70B77A29}" dt="2023-09-13T00:09:12.986" v="189" actId="26606"/>
          <ac:spMkLst>
            <pc:docMk/>
            <pc:sldMk cId="2481111506" sldId="263"/>
            <ac:spMk id="106" creationId="{0F077B24-3091-44A8-8327-472759132A02}"/>
          </ac:spMkLst>
        </pc:spChg>
        <pc:spChg chg="add del">
          <ac:chgData name="Vanessa Kimana" userId="68e7043f4f361508" providerId="LiveId" clId="{4BA805EF-7F74-4C19-BA3F-2AAD70B77A29}" dt="2023-09-13T00:09:23.609" v="191" actId="26606"/>
          <ac:spMkLst>
            <pc:docMk/>
            <pc:sldMk cId="2481111506" sldId="263"/>
            <ac:spMk id="109" creationId="{51D9D766-3B0F-47FE-96C2-31AB8A958116}"/>
          </ac:spMkLst>
        </pc:spChg>
        <pc:spChg chg="add del">
          <ac:chgData name="Vanessa Kimana" userId="68e7043f4f361508" providerId="LiveId" clId="{4BA805EF-7F74-4C19-BA3F-2AAD70B77A29}" dt="2023-09-13T00:09:26.437" v="193" actId="26606"/>
          <ac:spMkLst>
            <pc:docMk/>
            <pc:sldMk cId="2481111506" sldId="263"/>
            <ac:spMk id="112" creationId="{51D9D766-3B0F-47FE-96C2-31AB8A958116}"/>
          </ac:spMkLst>
        </pc:spChg>
        <pc:spChg chg="add del">
          <ac:chgData name="Vanessa Kimana" userId="68e7043f4f361508" providerId="LiveId" clId="{4BA805EF-7F74-4C19-BA3F-2AAD70B77A29}" dt="2023-09-13T00:09:41.709" v="198" actId="26606"/>
          <ac:spMkLst>
            <pc:docMk/>
            <pc:sldMk cId="2481111506" sldId="263"/>
            <ac:spMk id="115" creationId="{4912D5A0-6915-47FF-A764-ADBDE3232F38}"/>
          </ac:spMkLst>
        </pc:spChg>
        <pc:spChg chg="add del">
          <ac:chgData name="Vanessa Kimana" userId="68e7043f4f361508" providerId="LiveId" clId="{4BA805EF-7F74-4C19-BA3F-2AAD70B77A29}" dt="2023-09-13T00:09:41.709" v="197" actId="26606"/>
          <ac:spMkLst>
            <pc:docMk/>
            <pc:sldMk cId="2481111506" sldId="263"/>
            <ac:spMk id="121" creationId="{BD1446E9-77BB-47B9-A1A3-99B1D8A84D41}"/>
          </ac:spMkLst>
        </pc:spChg>
        <pc:spChg chg="add del">
          <ac:chgData name="Vanessa Kimana" userId="68e7043f4f361508" providerId="LiveId" clId="{4BA805EF-7F74-4C19-BA3F-2AAD70B77A29}" dt="2023-09-14T18:10:16.462" v="1182"/>
          <ac:spMkLst>
            <pc:docMk/>
            <pc:sldMk cId="2481111506" sldId="263"/>
            <ac:spMk id="125" creationId="{BD1446E9-77BB-47B9-A1A3-99B1D8A84D41}"/>
          </ac:spMkLst>
        </pc:spChg>
        <pc:picChg chg="add del mod ord">
          <ac:chgData name="Vanessa Kimana" userId="68e7043f4f361508" providerId="LiveId" clId="{4BA805EF-7F74-4C19-BA3F-2AAD70B77A29}" dt="2023-09-12T23:39:24.733" v="63" actId="478"/>
          <ac:picMkLst>
            <pc:docMk/>
            <pc:sldMk cId="2481111506" sldId="263"/>
            <ac:picMk id="5" creationId="{8D0DBCA6-C834-2135-C33D-2D181E4313BB}"/>
          </ac:picMkLst>
        </pc:picChg>
        <pc:picChg chg="add del mod">
          <ac:chgData name="Vanessa Kimana" userId="68e7043f4f361508" providerId="LiveId" clId="{4BA805EF-7F74-4C19-BA3F-2AAD70B77A29}" dt="2023-09-12T23:40:22.830" v="78" actId="478"/>
          <ac:picMkLst>
            <pc:docMk/>
            <pc:sldMk cId="2481111506" sldId="263"/>
            <ac:picMk id="8" creationId="{3D4DA66B-F330-9540-0519-B4A8F1E3D6A3}"/>
          </ac:picMkLst>
        </pc:picChg>
        <pc:picChg chg="add del mod">
          <ac:chgData name="Vanessa Kimana" userId="68e7043f4f361508" providerId="LiveId" clId="{4BA805EF-7F74-4C19-BA3F-2AAD70B77A29}" dt="2023-09-12T23:50:04.980" v="98" actId="478"/>
          <ac:picMkLst>
            <pc:docMk/>
            <pc:sldMk cId="2481111506" sldId="263"/>
            <ac:picMk id="24" creationId="{EF4C2A55-7D42-6C47-5FBE-C4D9B8B499E2}"/>
          </ac:picMkLst>
        </pc:picChg>
        <pc:picChg chg="add del mod">
          <ac:chgData name="Vanessa Kimana" userId="68e7043f4f361508" providerId="LiveId" clId="{4BA805EF-7F74-4C19-BA3F-2AAD70B77A29}" dt="2023-09-13T00:06:28.720" v="147" actId="478"/>
          <ac:picMkLst>
            <pc:docMk/>
            <pc:sldMk cId="2481111506" sldId="263"/>
            <ac:picMk id="41" creationId="{9E5A8656-4A3A-C2CA-A947-86850E5F9396}"/>
          </ac:picMkLst>
        </pc:picChg>
        <pc:picChg chg="add mod ord">
          <ac:chgData name="Vanessa Kimana" userId="68e7043f4f361508" providerId="LiveId" clId="{4BA805EF-7F74-4C19-BA3F-2AAD70B77A29}" dt="2023-09-13T00:10:21.048" v="206" actId="1076"/>
          <ac:picMkLst>
            <pc:docMk/>
            <pc:sldMk cId="2481111506" sldId="263"/>
            <ac:picMk id="44" creationId="{F89EA341-D347-CA9B-960E-4648ACF5D32E}"/>
          </ac:picMkLst>
        </pc:picChg>
        <pc:picChg chg="add mod ord">
          <ac:chgData name="Vanessa Kimana" userId="68e7043f4f361508" providerId="LiveId" clId="{4BA805EF-7F74-4C19-BA3F-2AAD70B77A29}" dt="2023-09-13T00:10:25.994" v="208" actId="14100"/>
          <ac:picMkLst>
            <pc:docMk/>
            <pc:sldMk cId="2481111506" sldId="263"/>
            <ac:picMk id="46" creationId="{B0B20C0A-E989-B959-A424-2E2CB0A89349}"/>
          </ac:picMkLst>
        </pc:picChg>
        <pc:cxnChg chg="add del">
          <ac:chgData name="Vanessa Kimana" userId="68e7043f4f361508" providerId="LiveId" clId="{4BA805EF-7F74-4C19-BA3F-2AAD70B77A29}" dt="2023-09-12T21:14:01.184" v="55" actId="26606"/>
          <ac:cxnSpMkLst>
            <pc:docMk/>
            <pc:sldMk cId="2481111506" sldId="263"/>
            <ac:cxnSpMk id="10" creationId="{C66CC717-08C5-4F3E-B8AA-BA93C8755982}"/>
          </ac:cxnSpMkLst>
        </pc:cxnChg>
        <pc:cxnChg chg="add del">
          <ac:chgData name="Vanessa Kimana" userId="68e7043f4f361508" providerId="LiveId" clId="{4BA805EF-7F74-4C19-BA3F-2AAD70B77A29}" dt="2023-09-12T23:39:35.636" v="66" actId="26606"/>
          <ac:cxnSpMkLst>
            <pc:docMk/>
            <pc:sldMk cId="2481111506" sldId="263"/>
            <ac:cxnSpMk id="11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2T21:13:30.872" v="43" actId="26606"/>
          <ac:cxnSpMkLst>
            <pc:docMk/>
            <pc:sldMk cId="2481111506" sldId="263"/>
            <ac:cxnSpMk id="14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2T21:13:31.613" v="45" actId="26606"/>
          <ac:cxnSpMkLst>
            <pc:docMk/>
            <pc:sldMk cId="2481111506" sldId="263"/>
            <ac:cxnSpMk id="17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2T21:14:01.184" v="55" actId="26606"/>
          <ac:cxnSpMkLst>
            <pc:docMk/>
            <pc:sldMk cId="2481111506" sldId="263"/>
            <ac:cxnSpMk id="21" creationId="{3B5719CE-F76F-4313-9A48-ADF79E67BB39}"/>
          </ac:cxnSpMkLst>
        </pc:cxnChg>
        <pc:cxnChg chg="add del">
          <ac:chgData name="Vanessa Kimana" userId="68e7043f4f361508" providerId="LiveId" clId="{4BA805EF-7F74-4C19-BA3F-2AAD70B77A29}" dt="2023-09-12T23:39:46.778" v="68" actId="26606"/>
          <ac:cxnSpMkLst>
            <pc:docMk/>
            <pc:sldMk cId="2481111506" sldId="263"/>
            <ac:cxnSpMk id="22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2T23:39:58.295" v="72" actId="26606"/>
          <ac:cxnSpMkLst>
            <pc:docMk/>
            <pc:sldMk cId="2481111506" sldId="263"/>
            <ac:cxnSpMk id="27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2T21:13:48.313" v="48" actId="26606"/>
          <ac:cxnSpMkLst>
            <pc:docMk/>
            <pc:sldMk cId="2481111506" sldId="263"/>
            <ac:cxnSpMk id="30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2T21:13:50.406" v="50" actId="26606"/>
          <ac:cxnSpMkLst>
            <pc:docMk/>
            <pc:sldMk cId="2481111506" sldId="263"/>
            <ac:cxnSpMk id="33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2T23:40:06.870" v="75" actId="26606"/>
          <ac:cxnSpMkLst>
            <pc:docMk/>
            <pc:sldMk cId="2481111506" sldId="263"/>
            <ac:cxnSpMk id="35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2T21:14:00.752" v="54" actId="26606"/>
          <ac:cxnSpMkLst>
            <pc:docMk/>
            <pc:sldMk cId="2481111506" sldId="263"/>
            <ac:cxnSpMk id="37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2T23:40:14.245" v="77" actId="26606"/>
          <ac:cxnSpMkLst>
            <pc:docMk/>
            <pc:sldMk cId="2481111506" sldId="263"/>
            <ac:cxnSpMk id="42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3:32.364" v="144" actId="26606"/>
          <ac:cxnSpMkLst>
            <pc:docMk/>
            <pc:sldMk cId="2481111506" sldId="263"/>
            <ac:cxnSpMk id="49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3:32.352" v="143" actId="26606"/>
          <ac:cxnSpMkLst>
            <pc:docMk/>
            <pc:sldMk cId="2481111506" sldId="263"/>
            <ac:cxnSpMk id="56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6:48.208" v="156" actId="26606"/>
          <ac:cxnSpMkLst>
            <pc:docMk/>
            <pc:sldMk cId="2481111506" sldId="263"/>
            <ac:cxnSpMk id="59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6:44.006" v="151" actId="26606"/>
          <ac:cxnSpMkLst>
            <pc:docMk/>
            <pc:sldMk cId="2481111506" sldId="263"/>
            <ac:cxnSpMk id="66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6:46.003" v="153" actId="26606"/>
          <ac:cxnSpMkLst>
            <pc:docMk/>
            <pc:sldMk cId="2481111506" sldId="263"/>
            <ac:cxnSpMk id="69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6:48.207" v="155" actId="26606"/>
          <ac:cxnSpMkLst>
            <pc:docMk/>
            <pc:sldMk cId="2481111506" sldId="263"/>
            <ac:cxnSpMk id="72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8:09.820" v="167" actId="26606"/>
          <ac:cxnSpMkLst>
            <pc:docMk/>
            <pc:sldMk cId="2481111506" sldId="263"/>
            <ac:cxnSpMk id="75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8:09.813" v="166" actId="26606"/>
          <ac:cxnSpMkLst>
            <pc:docMk/>
            <pc:sldMk cId="2481111506" sldId="263"/>
            <ac:cxnSpMk id="82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9:26.442" v="194" actId="26606"/>
          <ac:cxnSpMkLst>
            <pc:docMk/>
            <pc:sldMk cId="2481111506" sldId="263"/>
            <ac:cxnSpMk id="85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0:09:00.516" v="179" actId="26606"/>
          <ac:cxnSpMkLst>
            <pc:docMk/>
            <pc:sldMk cId="2481111506" sldId="263"/>
            <ac:cxnSpMk id="92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9:01.874" v="181" actId="26606"/>
          <ac:cxnSpMkLst>
            <pc:docMk/>
            <pc:sldMk cId="2481111506" sldId="263"/>
            <ac:cxnSpMk id="95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9:02.887" v="183" actId="26606"/>
          <ac:cxnSpMkLst>
            <pc:docMk/>
            <pc:sldMk cId="2481111506" sldId="263"/>
            <ac:cxnSpMk id="98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0:09:03.636" v="185" actId="26606"/>
          <ac:cxnSpMkLst>
            <pc:docMk/>
            <pc:sldMk cId="2481111506" sldId="263"/>
            <ac:cxnSpMk id="101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9:11.079" v="187" actId="26606"/>
          <ac:cxnSpMkLst>
            <pc:docMk/>
            <pc:sldMk cId="2481111506" sldId="263"/>
            <ac:cxnSpMk id="104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9:12.986" v="189" actId="26606"/>
          <ac:cxnSpMkLst>
            <pc:docMk/>
            <pc:sldMk cId="2481111506" sldId="263"/>
            <ac:cxnSpMk id="107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3T00:09:23.609" v="191" actId="26606"/>
          <ac:cxnSpMkLst>
            <pc:docMk/>
            <pc:sldMk cId="2481111506" sldId="263"/>
            <ac:cxnSpMk id="110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9:26.437" v="193" actId="26606"/>
          <ac:cxnSpMkLst>
            <pc:docMk/>
            <pc:sldMk cId="2481111506" sldId="263"/>
            <ac:cxnSpMk id="113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9:41.709" v="198" actId="26606"/>
          <ac:cxnSpMkLst>
            <pc:docMk/>
            <pc:sldMk cId="2481111506" sldId="263"/>
            <ac:cxnSpMk id="116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3T00:09:41.709" v="197" actId="26606"/>
          <ac:cxnSpMkLst>
            <pc:docMk/>
            <pc:sldMk cId="2481111506" sldId="263"/>
            <ac:cxnSpMk id="123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8:10:16.462" v="1182"/>
          <ac:cxnSpMkLst>
            <pc:docMk/>
            <pc:sldMk cId="2481111506" sldId="263"/>
            <ac:cxnSpMk id="126" creationId="{B32E796E-8D19-4926-B7B8-653B01939010}"/>
          </ac:cxnSpMkLst>
        </pc:cxnChg>
      </pc:sldChg>
      <pc:sldChg chg="addSp delSp modSp new mod setBg">
        <pc:chgData name="Vanessa Kimana" userId="68e7043f4f361508" providerId="LiveId" clId="{4BA805EF-7F74-4C19-BA3F-2AAD70B77A29}" dt="2023-09-13T02:11:05.445" v="701" actId="26606"/>
        <pc:sldMkLst>
          <pc:docMk/>
          <pc:sldMk cId="843586776" sldId="264"/>
        </pc:sldMkLst>
        <pc:spChg chg="mod">
          <ac:chgData name="Vanessa Kimana" userId="68e7043f4f361508" providerId="LiveId" clId="{4BA805EF-7F74-4C19-BA3F-2AAD70B77A29}" dt="2023-09-13T02:11:05.445" v="701" actId="26606"/>
          <ac:spMkLst>
            <pc:docMk/>
            <pc:sldMk cId="843586776" sldId="264"/>
            <ac:spMk id="2" creationId="{72D39F39-1663-AF7A-56C1-B3DC23BFEC75}"/>
          </ac:spMkLst>
        </pc:spChg>
        <pc:spChg chg="del">
          <ac:chgData name="Vanessa Kimana" userId="68e7043f4f361508" providerId="LiveId" clId="{4BA805EF-7F74-4C19-BA3F-2AAD70B77A29}" dt="2023-09-13T01:58:10.709" v="596" actId="22"/>
          <ac:spMkLst>
            <pc:docMk/>
            <pc:sldMk cId="843586776" sldId="264"/>
            <ac:spMk id="3" creationId="{DEDB107A-CD37-CD38-E068-D75028895756}"/>
          </ac:spMkLst>
        </pc:spChg>
        <pc:spChg chg="add del">
          <ac:chgData name="Vanessa Kimana" userId="68e7043f4f361508" providerId="LiveId" clId="{4BA805EF-7F74-4C19-BA3F-2AAD70B77A29}" dt="2023-09-13T02:11:05.445" v="701" actId="26606"/>
          <ac:spMkLst>
            <pc:docMk/>
            <pc:sldMk cId="843586776" sldId="264"/>
            <ac:spMk id="12" creationId="{8C448D53-ACA1-4CA4-B08A-09FB0780C79A}"/>
          </ac:spMkLst>
        </pc:spChg>
        <pc:spChg chg="add">
          <ac:chgData name="Vanessa Kimana" userId="68e7043f4f361508" providerId="LiveId" clId="{4BA805EF-7F74-4C19-BA3F-2AAD70B77A29}" dt="2023-09-13T02:11:05.445" v="701" actId="26606"/>
          <ac:spMkLst>
            <pc:docMk/>
            <pc:sldMk cId="843586776" sldId="264"/>
            <ac:spMk id="21" creationId="{F2E5B6AE-5EFE-45F0-A2AE-ED771CA3D7DD}"/>
          </ac:spMkLst>
        </pc:spChg>
        <pc:picChg chg="add mod ord">
          <ac:chgData name="Vanessa Kimana" userId="68e7043f4f361508" providerId="LiveId" clId="{4BA805EF-7F74-4C19-BA3F-2AAD70B77A29}" dt="2023-09-13T02:11:05.445" v="701" actId="26606"/>
          <ac:picMkLst>
            <pc:docMk/>
            <pc:sldMk cId="843586776" sldId="264"/>
            <ac:picMk id="5" creationId="{541E2641-80CB-BCF9-5281-F38DF4823D62}"/>
          </ac:picMkLst>
        </pc:picChg>
        <pc:cxnChg chg="add del">
          <ac:chgData name="Vanessa Kimana" userId="68e7043f4f361508" providerId="LiveId" clId="{4BA805EF-7F74-4C19-BA3F-2AAD70B77A29}" dt="2023-09-13T02:11:05.445" v="701" actId="26606"/>
          <ac:cxnSpMkLst>
            <pc:docMk/>
            <pc:sldMk cId="843586776" sldId="264"/>
            <ac:cxnSpMk id="10" creationId="{C66CC717-08C5-4F3E-B8AA-BA93C8755982}"/>
          </ac:cxnSpMkLst>
        </pc:cxnChg>
        <pc:cxnChg chg="add del">
          <ac:chgData name="Vanessa Kimana" userId="68e7043f4f361508" providerId="LiveId" clId="{4BA805EF-7F74-4C19-BA3F-2AAD70B77A29}" dt="2023-09-13T02:11:05.445" v="701" actId="26606"/>
          <ac:cxnSpMkLst>
            <pc:docMk/>
            <pc:sldMk cId="843586776" sldId="264"/>
            <ac:cxnSpMk id="14" creationId="{3B5719CE-F76F-4313-9A48-ADF79E67BB39}"/>
          </ac:cxnSpMkLst>
        </pc:cxnChg>
        <pc:cxnChg chg="add">
          <ac:chgData name="Vanessa Kimana" userId="68e7043f4f361508" providerId="LiveId" clId="{4BA805EF-7F74-4C19-BA3F-2AAD70B77A29}" dt="2023-09-13T02:11:05.445" v="701" actId="26606"/>
          <ac:cxnSpMkLst>
            <pc:docMk/>
            <pc:sldMk cId="843586776" sldId="264"/>
            <ac:cxnSpMk id="19" creationId="{C66CC717-08C5-4F3E-B8AA-BA93C8755982}"/>
          </ac:cxnSpMkLst>
        </pc:cxnChg>
        <pc:cxnChg chg="add">
          <ac:chgData name="Vanessa Kimana" userId="68e7043f4f361508" providerId="LiveId" clId="{4BA805EF-7F74-4C19-BA3F-2AAD70B77A29}" dt="2023-09-13T02:11:05.445" v="701" actId="26606"/>
          <ac:cxnSpMkLst>
            <pc:docMk/>
            <pc:sldMk cId="843586776" sldId="264"/>
            <ac:cxnSpMk id="23" creationId="{D255B435-D9F3-4A31-B89E-36741390DB4B}"/>
          </ac:cxnSpMkLst>
        </pc:cxnChg>
      </pc:sldChg>
      <pc:sldChg chg="addSp delSp modSp new mod setBg">
        <pc:chgData name="Vanessa Kimana" userId="68e7043f4f361508" providerId="LiveId" clId="{4BA805EF-7F74-4C19-BA3F-2AAD70B77A29}" dt="2023-09-14T18:15:53.415" v="1208" actId="1076"/>
        <pc:sldMkLst>
          <pc:docMk/>
          <pc:sldMk cId="2868462496" sldId="265"/>
        </pc:sldMkLst>
        <pc:spChg chg="mod">
          <ac:chgData name="Vanessa Kimana" userId="68e7043f4f361508" providerId="LiveId" clId="{4BA805EF-7F74-4C19-BA3F-2AAD70B77A29}" dt="2023-09-14T17:46:24.519" v="1083" actId="26606"/>
          <ac:spMkLst>
            <pc:docMk/>
            <pc:sldMk cId="2868462496" sldId="265"/>
            <ac:spMk id="2" creationId="{FD3FEEC6-B335-B78D-8460-84F8823D8C71}"/>
          </ac:spMkLst>
        </pc:spChg>
        <pc:spChg chg="mod ord">
          <ac:chgData name="Vanessa Kimana" userId="68e7043f4f361508" providerId="LiveId" clId="{4BA805EF-7F74-4C19-BA3F-2AAD70B77A29}" dt="2023-09-14T18:15:53.415" v="1208" actId="1076"/>
          <ac:spMkLst>
            <pc:docMk/>
            <pc:sldMk cId="2868462496" sldId="265"/>
            <ac:spMk id="3" creationId="{C5F3724A-7C10-C00A-851A-6F083F092FA6}"/>
          </ac:spMkLst>
        </pc:spChg>
        <pc:spChg chg="add del">
          <ac:chgData name="Vanessa Kimana" userId="68e7043f4f361508" providerId="LiveId" clId="{4BA805EF-7F74-4C19-BA3F-2AAD70B77A29}" dt="2023-09-14T17:42:36.021" v="1069" actId="26606"/>
          <ac:spMkLst>
            <pc:docMk/>
            <pc:sldMk cId="2868462496" sldId="265"/>
            <ac:spMk id="8" creationId="{24925016-C67B-4188-B5DB-5C9F831A398E}"/>
          </ac:spMkLst>
        </pc:spChg>
        <pc:spChg chg="add del">
          <ac:chgData name="Vanessa Kimana" userId="68e7043f4f361508" providerId="LiveId" clId="{4BA805EF-7F74-4C19-BA3F-2AAD70B77A29}" dt="2023-09-14T17:42:13.905" v="1056" actId="26606"/>
          <ac:spMkLst>
            <pc:docMk/>
            <pc:sldMk cId="2868462496" sldId="265"/>
            <ac:spMk id="15" creationId="{2D86DADD-940E-4CC1-AF60-0D36FB29B105}"/>
          </ac:spMkLst>
        </pc:spChg>
        <pc:spChg chg="add del">
          <ac:chgData name="Vanessa Kimana" userId="68e7043f4f361508" providerId="LiveId" clId="{4BA805EF-7F74-4C19-BA3F-2AAD70B77A29}" dt="2023-09-14T17:42:15.071" v="1058" actId="26606"/>
          <ac:spMkLst>
            <pc:docMk/>
            <pc:sldMk cId="2868462496" sldId="265"/>
            <ac:spMk id="19" creationId="{C9D2EB17-7133-49D4-9B24-19D463C31C1C}"/>
          </ac:spMkLst>
        </pc:spChg>
        <pc:spChg chg="add del">
          <ac:chgData name="Vanessa Kimana" userId="68e7043f4f361508" providerId="LiveId" clId="{4BA805EF-7F74-4C19-BA3F-2AAD70B77A29}" dt="2023-09-14T17:42:15.888" v="1060" actId="26606"/>
          <ac:spMkLst>
            <pc:docMk/>
            <pc:sldMk cId="2868462496" sldId="265"/>
            <ac:spMk id="22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4T17:42:21.280" v="1062" actId="26606"/>
          <ac:spMkLst>
            <pc:docMk/>
            <pc:sldMk cId="2868462496" sldId="265"/>
            <ac:spMk id="25" creationId="{2D6BCA94-FEDC-4F9B-820A-BA138802E29E}"/>
          </ac:spMkLst>
        </pc:spChg>
        <pc:spChg chg="add del">
          <ac:chgData name="Vanessa Kimana" userId="68e7043f4f361508" providerId="LiveId" clId="{4BA805EF-7F74-4C19-BA3F-2AAD70B77A29}" dt="2023-09-14T17:42:32.845" v="1064" actId="26606"/>
          <ac:spMkLst>
            <pc:docMk/>
            <pc:sldMk cId="2868462496" sldId="265"/>
            <ac:spMk id="28" creationId="{B9144F9C-6F12-451D-9954-9A30E8436D43}"/>
          </ac:spMkLst>
        </pc:spChg>
        <pc:spChg chg="add del">
          <ac:chgData name="Vanessa Kimana" userId="68e7043f4f361508" providerId="LiveId" clId="{4BA805EF-7F74-4C19-BA3F-2AAD70B77A29}" dt="2023-09-14T17:42:34.703" v="1066" actId="26606"/>
          <ac:spMkLst>
            <pc:docMk/>
            <pc:sldMk cId="2868462496" sldId="265"/>
            <ac:spMk id="31" creationId="{13E06024-E3D1-4A51-9DED-9805C7A51BF7}"/>
          </ac:spMkLst>
        </pc:spChg>
        <pc:spChg chg="add del">
          <ac:chgData name="Vanessa Kimana" userId="68e7043f4f361508" providerId="LiveId" clId="{4BA805EF-7F74-4C19-BA3F-2AAD70B77A29}" dt="2023-09-14T17:42:36.015" v="1068" actId="26606"/>
          <ac:spMkLst>
            <pc:docMk/>
            <pc:sldMk cId="2868462496" sldId="265"/>
            <ac:spMk id="34" creationId="{741039A9-A7A7-4D5B-B18A-E21060151AB0}"/>
          </ac:spMkLst>
        </pc:spChg>
        <pc:spChg chg="add del">
          <ac:chgData name="Vanessa Kimana" userId="68e7043f4f361508" providerId="LiveId" clId="{4BA805EF-7F74-4C19-BA3F-2AAD70B77A29}" dt="2023-09-14T17:44:22.752" v="1082" actId="26606"/>
          <ac:spMkLst>
            <pc:docMk/>
            <pc:sldMk cId="2868462496" sldId="265"/>
            <ac:spMk id="37" creationId="{08264824-BFB8-4F42-B863-B2A46E2B02F5}"/>
          </ac:spMkLst>
        </pc:spChg>
        <pc:spChg chg="add del">
          <ac:chgData name="Vanessa Kimana" userId="68e7043f4f361508" providerId="LiveId" clId="{4BA805EF-7F74-4C19-BA3F-2AAD70B77A29}" dt="2023-09-14T17:44:14.278" v="1073" actId="26606"/>
          <ac:spMkLst>
            <pc:docMk/>
            <pc:sldMk cId="2868462496" sldId="265"/>
            <ac:spMk id="43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4T17:44:15.380" v="1075" actId="26606"/>
          <ac:spMkLst>
            <pc:docMk/>
            <pc:sldMk cId="2868462496" sldId="265"/>
            <ac:spMk id="47" creationId="{2D6BCA94-FEDC-4F9B-820A-BA138802E29E}"/>
          </ac:spMkLst>
        </pc:spChg>
        <pc:spChg chg="add del">
          <ac:chgData name="Vanessa Kimana" userId="68e7043f4f361508" providerId="LiveId" clId="{4BA805EF-7F74-4C19-BA3F-2AAD70B77A29}" dt="2023-09-14T17:44:17.150" v="1077" actId="26606"/>
          <ac:spMkLst>
            <pc:docMk/>
            <pc:sldMk cId="2868462496" sldId="265"/>
            <ac:spMk id="50" creationId="{93E905E4-EF0C-4890-85FA-2CF6EEF555F3}"/>
          </ac:spMkLst>
        </pc:spChg>
        <pc:spChg chg="add del">
          <ac:chgData name="Vanessa Kimana" userId="68e7043f4f361508" providerId="LiveId" clId="{4BA805EF-7F74-4C19-BA3F-2AAD70B77A29}" dt="2023-09-14T17:44:21.802" v="1079" actId="26606"/>
          <ac:spMkLst>
            <pc:docMk/>
            <pc:sldMk cId="2868462496" sldId="265"/>
            <ac:spMk id="53" creationId="{C9D2EB17-7133-49D4-9B24-19D463C31C1C}"/>
          </ac:spMkLst>
        </pc:spChg>
        <pc:spChg chg="add del">
          <ac:chgData name="Vanessa Kimana" userId="68e7043f4f361508" providerId="LiveId" clId="{4BA805EF-7F74-4C19-BA3F-2AAD70B77A29}" dt="2023-09-14T17:44:22.745" v="1081" actId="26606"/>
          <ac:spMkLst>
            <pc:docMk/>
            <pc:sldMk cId="2868462496" sldId="265"/>
            <ac:spMk id="56" creationId="{96C43541-2260-450F-94FF-322B705D7BD8}"/>
          </ac:spMkLst>
        </pc:spChg>
        <pc:spChg chg="add del">
          <ac:chgData name="Vanessa Kimana" userId="68e7043f4f361508" providerId="LiveId" clId="{4BA805EF-7F74-4C19-BA3F-2AAD70B77A29}" dt="2023-09-14T17:46:24.519" v="1083" actId="26606"/>
          <ac:spMkLst>
            <pc:docMk/>
            <pc:sldMk cId="2868462496" sldId="265"/>
            <ac:spMk id="59" creationId="{B9144F9C-6F12-451D-9954-9A30E8436D43}"/>
          </ac:spMkLst>
        </pc:spChg>
        <pc:spChg chg="add">
          <ac:chgData name="Vanessa Kimana" userId="68e7043f4f361508" providerId="LiveId" clId="{4BA805EF-7F74-4C19-BA3F-2AAD70B77A29}" dt="2023-09-14T17:46:24.519" v="1083" actId="26606"/>
          <ac:spMkLst>
            <pc:docMk/>
            <pc:sldMk cId="2868462496" sldId="265"/>
            <ac:spMk id="65" creationId="{2D6BCA94-FEDC-4F9B-820A-BA138802E29E}"/>
          </ac:spMkLst>
        </pc:spChg>
        <pc:picChg chg="add mod">
          <ac:chgData name="Vanessa Kimana" userId="68e7043f4f361508" providerId="LiveId" clId="{4BA805EF-7F74-4C19-BA3F-2AAD70B77A29}" dt="2023-09-14T17:47:46.114" v="1089" actId="14100"/>
          <ac:picMkLst>
            <pc:docMk/>
            <pc:sldMk cId="2868462496" sldId="265"/>
            <ac:picMk id="4" creationId="{D7076413-B57E-A214-F9F7-C542F89D2A3E}"/>
          </ac:picMkLst>
        </pc:picChg>
        <pc:cxnChg chg="add del">
          <ac:chgData name="Vanessa Kimana" userId="68e7043f4f361508" providerId="LiveId" clId="{4BA805EF-7F74-4C19-BA3F-2AAD70B77A29}" dt="2023-09-14T17:42:36.021" v="1069" actId="26606"/>
          <ac:cxnSpMkLst>
            <pc:docMk/>
            <pc:sldMk cId="2868462496" sldId="265"/>
            <ac:cxnSpMk id="10" creationId="{6C52BBAB-664F-48C3-A5C1-4CE9D3555DD1}"/>
          </ac:cxnSpMkLst>
        </pc:cxnChg>
        <pc:cxnChg chg="add del">
          <ac:chgData name="Vanessa Kimana" userId="68e7043f4f361508" providerId="LiveId" clId="{4BA805EF-7F74-4C19-BA3F-2AAD70B77A29}" dt="2023-09-14T17:42:13.905" v="1056" actId="26606"/>
          <ac:cxnSpMkLst>
            <pc:docMk/>
            <pc:sldMk cId="2868462496" sldId="265"/>
            <ac:cxnSpMk id="17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2:15.071" v="1058" actId="26606"/>
          <ac:cxnSpMkLst>
            <pc:docMk/>
            <pc:sldMk cId="2868462496" sldId="265"/>
            <ac:cxnSpMk id="20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2:15.888" v="1060" actId="26606"/>
          <ac:cxnSpMkLst>
            <pc:docMk/>
            <pc:sldMk cId="2868462496" sldId="265"/>
            <ac:cxnSpMk id="23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2:21.280" v="1062" actId="26606"/>
          <ac:cxnSpMkLst>
            <pc:docMk/>
            <pc:sldMk cId="2868462496" sldId="265"/>
            <ac:cxnSpMk id="26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2:32.845" v="1064" actId="26606"/>
          <ac:cxnSpMkLst>
            <pc:docMk/>
            <pc:sldMk cId="2868462496" sldId="265"/>
            <ac:cxnSpMk id="29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2:34.703" v="1066" actId="26606"/>
          <ac:cxnSpMkLst>
            <pc:docMk/>
            <pc:sldMk cId="2868462496" sldId="265"/>
            <ac:cxnSpMk id="32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4T17:42:36.015" v="1068" actId="26606"/>
          <ac:cxnSpMkLst>
            <pc:docMk/>
            <pc:sldMk cId="2868462496" sldId="265"/>
            <ac:cxnSpMk id="35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4T17:44:22.752" v="1082" actId="26606"/>
          <ac:cxnSpMkLst>
            <pc:docMk/>
            <pc:sldMk cId="2868462496" sldId="265"/>
            <ac:cxnSpMk id="38" creationId="{7F935FD8-9F2E-4F15-8ED9-1C692DA6F351}"/>
          </ac:cxnSpMkLst>
        </pc:cxnChg>
        <pc:cxnChg chg="add del">
          <ac:chgData name="Vanessa Kimana" userId="68e7043f4f361508" providerId="LiveId" clId="{4BA805EF-7F74-4C19-BA3F-2AAD70B77A29}" dt="2023-09-14T17:44:14.278" v="1073" actId="26606"/>
          <ac:cxnSpMkLst>
            <pc:docMk/>
            <pc:sldMk cId="2868462496" sldId="265"/>
            <ac:cxnSpMk id="45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4:15.380" v="1075" actId="26606"/>
          <ac:cxnSpMkLst>
            <pc:docMk/>
            <pc:sldMk cId="2868462496" sldId="265"/>
            <ac:cxnSpMk id="48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4:17.150" v="1077" actId="26606"/>
          <ac:cxnSpMkLst>
            <pc:docMk/>
            <pc:sldMk cId="2868462496" sldId="265"/>
            <ac:cxnSpMk id="51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4:21.802" v="1079" actId="26606"/>
          <ac:cxnSpMkLst>
            <pc:docMk/>
            <pc:sldMk cId="2868462496" sldId="265"/>
            <ac:cxnSpMk id="54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4:22.745" v="1081" actId="26606"/>
          <ac:cxnSpMkLst>
            <pc:docMk/>
            <pc:sldMk cId="2868462496" sldId="265"/>
            <ac:cxnSpMk id="57" creationId="{B32E796E-8D19-4926-B7B8-653B01939010}"/>
          </ac:cxnSpMkLst>
        </pc:cxnChg>
        <pc:cxnChg chg="add del">
          <ac:chgData name="Vanessa Kimana" userId="68e7043f4f361508" providerId="LiveId" clId="{4BA805EF-7F74-4C19-BA3F-2AAD70B77A29}" dt="2023-09-14T17:46:24.519" v="1083" actId="26606"/>
          <ac:cxnSpMkLst>
            <pc:docMk/>
            <pc:sldMk cId="2868462496" sldId="265"/>
            <ac:cxnSpMk id="60" creationId="{B32E796E-8D19-4926-B7B8-653B01939010}"/>
          </ac:cxnSpMkLst>
        </pc:cxnChg>
        <pc:cxnChg chg="add">
          <ac:chgData name="Vanessa Kimana" userId="68e7043f4f361508" providerId="LiveId" clId="{4BA805EF-7F74-4C19-BA3F-2AAD70B77A29}" dt="2023-09-14T17:46:24.519" v="1083" actId="26606"/>
          <ac:cxnSpMkLst>
            <pc:docMk/>
            <pc:sldMk cId="2868462496" sldId="265"/>
            <ac:cxnSpMk id="67" creationId="{B32E796E-8D19-4926-B7B8-653B0193901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B565B-6C34-43DB-A543-6DB96E092F8A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790647-41C7-4238-83DD-58B8BF92336B}" type="pres">
      <dgm:prSet presAssocID="{8A0B565B-6C34-43DB-A543-6DB96E092F8A}" presName="diagram" presStyleCnt="0">
        <dgm:presLayoutVars>
          <dgm:dir/>
          <dgm:resizeHandles val="exact"/>
        </dgm:presLayoutVars>
      </dgm:prSet>
      <dgm:spPr/>
    </dgm:pt>
  </dgm:ptLst>
  <dgm:cxnLst>
    <dgm:cxn modelId="{D369D90F-334A-4AFB-943A-1993975A0DE0}" type="presOf" srcId="{8A0B565B-6C34-43DB-A543-6DB96E092F8A}" destId="{89790647-41C7-4238-83DD-58B8BF92336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C1B0F-90BE-4B94-93D2-8AF12D69BA8D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338761-3C0A-45BC-A26F-76CED3946514}">
      <dgm:prSet/>
      <dgm:spPr/>
      <dgm:t>
        <a:bodyPr/>
        <a:lstStyle/>
        <a:p>
          <a:r>
            <a:rPr lang="en-US"/>
            <a:t>Thought the average amount spent by users in both groups remained relatively similar, treatment group shows a notable 18% higher conversion rate compared to the control group</a:t>
          </a:r>
        </a:p>
      </dgm:t>
    </dgm:pt>
    <dgm:pt modelId="{C5EB7440-F9FC-4991-946F-11D1921F2200}" type="parTrans" cxnId="{531A02A3-E253-4E1F-971A-FDD6D6656999}">
      <dgm:prSet/>
      <dgm:spPr/>
      <dgm:t>
        <a:bodyPr/>
        <a:lstStyle/>
        <a:p>
          <a:endParaRPr lang="en-US"/>
        </a:p>
      </dgm:t>
    </dgm:pt>
    <dgm:pt modelId="{A379395F-6703-4623-90FD-B8DA844FC5B1}" type="sibTrans" cxnId="{531A02A3-E253-4E1F-971A-FDD6D6656999}">
      <dgm:prSet/>
      <dgm:spPr/>
      <dgm:t>
        <a:bodyPr/>
        <a:lstStyle/>
        <a:p>
          <a:endParaRPr lang="en-US"/>
        </a:p>
      </dgm:t>
    </dgm:pt>
    <dgm:pt modelId="{2382FB2C-D194-4CD1-B4FC-741D150D8600}">
      <dgm:prSet/>
      <dgm:spPr/>
      <dgm:t>
        <a:bodyPr/>
        <a:lstStyle/>
        <a:p>
          <a:r>
            <a:rPr lang="en-US" dirty="0"/>
            <a:t>The banner for the food and drink category has a statistically significant positive impact on user conversion rates</a:t>
          </a:r>
        </a:p>
      </dgm:t>
    </dgm:pt>
    <dgm:pt modelId="{59293785-B3C3-4705-8B96-AA4F8B8D290C}" type="parTrans" cxnId="{555FAF41-03D3-487F-99F3-579754A23E23}">
      <dgm:prSet/>
      <dgm:spPr/>
      <dgm:t>
        <a:bodyPr/>
        <a:lstStyle/>
        <a:p>
          <a:endParaRPr lang="en-US"/>
        </a:p>
      </dgm:t>
    </dgm:pt>
    <dgm:pt modelId="{49FA96A9-23E5-4C86-A5FE-20B7AFF30FBE}" type="sibTrans" cxnId="{555FAF41-03D3-487F-99F3-579754A23E23}">
      <dgm:prSet/>
      <dgm:spPr/>
      <dgm:t>
        <a:bodyPr/>
        <a:lstStyle/>
        <a:p>
          <a:endParaRPr lang="en-US"/>
        </a:p>
      </dgm:t>
    </dgm:pt>
    <dgm:pt modelId="{5D225688-03D2-4D15-929B-8DC655B1DA5D}">
      <dgm:prSet/>
      <dgm:spPr/>
      <dgm:t>
        <a:bodyPr/>
        <a:lstStyle/>
        <a:p>
          <a:r>
            <a:rPr lang="en-US" dirty="0"/>
            <a:t>This suggests that the banner is successful in prompting users to make purchases but does not significantly influence their spending habits.</a:t>
          </a:r>
        </a:p>
      </dgm:t>
    </dgm:pt>
    <dgm:pt modelId="{902C9D76-6B34-4702-8B78-F58F664660BB}" type="parTrans" cxnId="{7BB017DD-27FD-492F-B30B-F4F12722E9FD}">
      <dgm:prSet/>
      <dgm:spPr/>
      <dgm:t>
        <a:bodyPr/>
        <a:lstStyle/>
        <a:p>
          <a:endParaRPr lang="en-US"/>
        </a:p>
      </dgm:t>
    </dgm:pt>
    <dgm:pt modelId="{1B08FBF4-E667-413C-9180-04C303EC8028}" type="sibTrans" cxnId="{7BB017DD-27FD-492F-B30B-F4F12722E9FD}">
      <dgm:prSet/>
      <dgm:spPr/>
      <dgm:t>
        <a:bodyPr/>
        <a:lstStyle/>
        <a:p>
          <a:endParaRPr lang="en-US"/>
        </a:p>
      </dgm:t>
    </dgm:pt>
    <dgm:pt modelId="{63B0D1E0-ECE2-4AEA-88D8-136531A6FE54}">
      <dgm:prSet/>
      <dgm:spPr/>
      <dgm:t>
        <a:bodyPr/>
        <a:lstStyle/>
        <a:p>
          <a:r>
            <a:rPr lang="en-US" dirty="0"/>
            <a:t>To maximize the impact of this banner, my recommendation is to focus on optimizing user engagement and encouraging repeat purchases </a:t>
          </a:r>
        </a:p>
      </dgm:t>
    </dgm:pt>
    <dgm:pt modelId="{F22D54F9-EA1E-435A-925B-83EA7260F406}" type="parTrans" cxnId="{97F90541-9BDE-4E16-BE7F-D6CF9167FDFA}">
      <dgm:prSet/>
      <dgm:spPr/>
      <dgm:t>
        <a:bodyPr/>
        <a:lstStyle/>
        <a:p>
          <a:endParaRPr lang="en-US"/>
        </a:p>
      </dgm:t>
    </dgm:pt>
    <dgm:pt modelId="{7AEB0034-6BFA-4196-A50A-94B8F0FED522}" type="sibTrans" cxnId="{97F90541-9BDE-4E16-BE7F-D6CF9167FDFA}">
      <dgm:prSet/>
      <dgm:spPr/>
      <dgm:t>
        <a:bodyPr/>
        <a:lstStyle/>
        <a:p>
          <a:endParaRPr lang="en-US"/>
        </a:p>
      </dgm:t>
    </dgm:pt>
    <dgm:pt modelId="{F24DE8B9-BD19-4DDD-A74F-B31AD3B0B00B}">
      <dgm:prSet/>
      <dgm:spPr/>
      <dgm:t>
        <a:bodyPr/>
        <a:lstStyle/>
        <a:p>
          <a:r>
            <a:rPr lang="en-US" dirty="0"/>
            <a:t>Consider various factors and engage with all project stakeholders to optimize and maximize the benefits of this experiment's launch</a:t>
          </a:r>
        </a:p>
      </dgm:t>
    </dgm:pt>
    <dgm:pt modelId="{6852DB6A-57DE-4406-B820-5BCE641BBEE8}" type="parTrans" cxnId="{61B87B8B-A941-4225-971D-6B434FC2086B}">
      <dgm:prSet/>
      <dgm:spPr/>
      <dgm:t>
        <a:bodyPr/>
        <a:lstStyle/>
        <a:p>
          <a:endParaRPr lang="en-US"/>
        </a:p>
      </dgm:t>
    </dgm:pt>
    <dgm:pt modelId="{72EAEF11-37C7-4029-BF9B-7D9D73A344A6}" type="sibTrans" cxnId="{61B87B8B-A941-4225-971D-6B434FC2086B}">
      <dgm:prSet/>
      <dgm:spPr/>
      <dgm:t>
        <a:bodyPr/>
        <a:lstStyle/>
        <a:p>
          <a:endParaRPr lang="en-US"/>
        </a:p>
      </dgm:t>
    </dgm:pt>
    <dgm:pt modelId="{95ECB656-92EF-4CA0-8515-8A3E708596CF}" type="pres">
      <dgm:prSet presAssocID="{D57C1B0F-90BE-4B94-93D2-8AF12D69BA8D}" presName="vert0" presStyleCnt="0">
        <dgm:presLayoutVars>
          <dgm:dir/>
          <dgm:animOne val="branch"/>
          <dgm:animLvl val="lvl"/>
        </dgm:presLayoutVars>
      </dgm:prSet>
      <dgm:spPr/>
    </dgm:pt>
    <dgm:pt modelId="{BD73347B-10C1-4CC6-82BC-6D4E859A94B1}" type="pres">
      <dgm:prSet presAssocID="{10338761-3C0A-45BC-A26F-76CED3946514}" presName="thickLine" presStyleLbl="alignNode1" presStyleIdx="0" presStyleCnt="5"/>
      <dgm:spPr/>
    </dgm:pt>
    <dgm:pt modelId="{EFC48E11-E960-4A49-A3E9-1F0EE0BCAB18}" type="pres">
      <dgm:prSet presAssocID="{10338761-3C0A-45BC-A26F-76CED3946514}" presName="horz1" presStyleCnt="0"/>
      <dgm:spPr/>
    </dgm:pt>
    <dgm:pt modelId="{62426D21-7062-43A7-A6CE-EF493D338EE6}" type="pres">
      <dgm:prSet presAssocID="{10338761-3C0A-45BC-A26F-76CED3946514}" presName="tx1" presStyleLbl="revTx" presStyleIdx="0" presStyleCnt="5"/>
      <dgm:spPr/>
    </dgm:pt>
    <dgm:pt modelId="{21428D0F-2452-4020-9525-F14FF1B7A9BC}" type="pres">
      <dgm:prSet presAssocID="{10338761-3C0A-45BC-A26F-76CED3946514}" presName="vert1" presStyleCnt="0"/>
      <dgm:spPr/>
    </dgm:pt>
    <dgm:pt modelId="{DDA11BD3-B0AB-4421-9E85-3CE1C60CFED5}" type="pres">
      <dgm:prSet presAssocID="{2382FB2C-D194-4CD1-B4FC-741D150D8600}" presName="thickLine" presStyleLbl="alignNode1" presStyleIdx="1" presStyleCnt="5"/>
      <dgm:spPr/>
    </dgm:pt>
    <dgm:pt modelId="{58A1ECA4-CE8F-432A-B11D-1E30790F5AB5}" type="pres">
      <dgm:prSet presAssocID="{2382FB2C-D194-4CD1-B4FC-741D150D8600}" presName="horz1" presStyleCnt="0"/>
      <dgm:spPr/>
    </dgm:pt>
    <dgm:pt modelId="{4CBE12EE-FFD9-439F-AEE7-A7B3977E18D3}" type="pres">
      <dgm:prSet presAssocID="{2382FB2C-D194-4CD1-B4FC-741D150D8600}" presName="tx1" presStyleLbl="revTx" presStyleIdx="1" presStyleCnt="5"/>
      <dgm:spPr/>
    </dgm:pt>
    <dgm:pt modelId="{9BBA4A3C-4256-4660-9879-1743A2F3E627}" type="pres">
      <dgm:prSet presAssocID="{2382FB2C-D194-4CD1-B4FC-741D150D8600}" presName="vert1" presStyleCnt="0"/>
      <dgm:spPr/>
    </dgm:pt>
    <dgm:pt modelId="{2CEE5E9B-125E-499B-875C-10A9292033A1}" type="pres">
      <dgm:prSet presAssocID="{5D225688-03D2-4D15-929B-8DC655B1DA5D}" presName="thickLine" presStyleLbl="alignNode1" presStyleIdx="2" presStyleCnt="5"/>
      <dgm:spPr/>
    </dgm:pt>
    <dgm:pt modelId="{6642ED82-5E8B-4C51-BCCC-FB9CEC14356A}" type="pres">
      <dgm:prSet presAssocID="{5D225688-03D2-4D15-929B-8DC655B1DA5D}" presName="horz1" presStyleCnt="0"/>
      <dgm:spPr/>
    </dgm:pt>
    <dgm:pt modelId="{16E5434D-06AC-4B46-B430-A1D5EF449AC6}" type="pres">
      <dgm:prSet presAssocID="{5D225688-03D2-4D15-929B-8DC655B1DA5D}" presName="tx1" presStyleLbl="revTx" presStyleIdx="2" presStyleCnt="5"/>
      <dgm:spPr/>
    </dgm:pt>
    <dgm:pt modelId="{F472E335-3EFA-44D0-9A2E-E5135D63EE93}" type="pres">
      <dgm:prSet presAssocID="{5D225688-03D2-4D15-929B-8DC655B1DA5D}" presName="vert1" presStyleCnt="0"/>
      <dgm:spPr/>
    </dgm:pt>
    <dgm:pt modelId="{AD5A8597-C980-4B96-A3D8-E9C59D99292D}" type="pres">
      <dgm:prSet presAssocID="{63B0D1E0-ECE2-4AEA-88D8-136531A6FE54}" presName="thickLine" presStyleLbl="alignNode1" presStyleIdx="3" presStyleCnt="5"/>
      <dgm:spPr/>
    </dgm:pt>
    <dgm:pt modelId="{CD02C7BF-495A-4CA9-9E27-F0E378DCA226}" type="pres">
      <dgm:prSet presAssocID="{63B0D1E0-ECE2-4AEA-88D8-136531A6FE54}" presName="horz1" presStyleCnt="0"/>
      <dgm:spPr/>
    </dgm:pt>
    <dgm:pt modelId="{0591CC1D-76AE-43EF-ABBF-8190D61B6684}" type="pres">
      <dgm:prSet presAssocID="{63B0D1E0-ECE2-4AEA-88D8-136531A6FE54}" presName="tx1" presStyleLbl="revTx" presStyleIdx="3" presStyleCnt="5"/>
      <dgm:spPr/>
    </dgm:pt>
    <dgm:pt modelId="{58020489-AE37-4A1E-8793-D5D0F7EDD1E7}" type="pres">
      <dgm:prSet presAssocID="{63B0D1E0-ECE2-4AEA-88D8-136531A6FE54}" presName="vert1" presStyleCnt="0"/>
      <dgm:spPr/>
    </dgm:pt>
    <dgm:pt modelId="{63D3893B-388E-4DDE-91DF-A87102306AD0}" type="pres">
      <dgm:prSet presAssocID="{F24DE8B9-BD19-4DDD-A74F-B31AD3B0B00B}" presName="thickLine" presStyleLbl="alignNode1" presStyleIdx="4" presStyleCnt="5"/>
      <dgm:spPr/>
    </dgm:pt>
    <dgm:pt modelId="{736FBCEC-42D8-4E6B-B577-7676D45E12A4}" type="pres">
      <dgm:prSet presAssocID="{F24DE8B9-BD19-4DDD-A74F-B31AD3B0B00B}" presName="horz1" presStyleCnt="0"/>
      <dgm:spPr/>
    </dgm:pt>
    <dgm:pt modelId="{05225773-37D7-45AB-993A-94BFBBBDAECF}" type="pres">
      <dgm:prSet presAssocID="{F24DE8B9-BD19-4DDD-A74F-B31AD3B0B00B}" presName="tx1" presStyleLbl="revTx" presStyleIdx="4" presStyleCnt="5"/>
      <dgm:spPr/>
    </dgm:pt>
    <dgm:pt modelId="{E2FFF361-3FDD-4745-B75A-5618B6641839}" type="pres">
      <dgm:prSet presAssocID="{F24DE8B9-BD19-4DDD-A74F-B31AD3B0B00B}" presName="vert1" presStyleCnt="0"/>
      <dgm:spPr/>
    </dgm:pt>
  </dgm:ptLst>
  <dgm:cxnLst>
    <dgm:cxn modelId="{0260600B-4A77-46CA-90C6-58C50F98081A}" type="presOf" srcId="{2382FB2C-D194-4CD1-B4FC-741D150D8600}" destId="{4CBE12EE-FFD9-439F-AEE7-A7B3977E18D3}" srcOrd="0" destOrd="0" presId="urn:microsoft.com/office/officeart/2008/layout/LinedList"/>
    <dgm:cxn modelId="{97F90541-9BDE-4E16-BE7F-D6CF9167FDFA}" srcId="{D57C1B0F-90BE-4B94-93D2-8AF12D69BA8D}" destId="{63B0D1E0-ECE2-4AEA-88D8-136531A6FE54}" srcOrd="3" destOrd="0" parTransId="{F22D54F9-EA1E-435A-925B-83EA7260F406}" sibTransId="{7AEB0034-6BFA-4196-A50A-94B8F0FED522}"/>
    <dgm:cxn modelId="{555FAF41-03D3-487F-99F3-579754A23E23}" srcId="{D57C1B0F-90BE-4B94-93D2-8AF12D69BA8D}" destId="{2382FB2C-D194-4CD1-B4FC-741D150D8600}" srcOrd="1" destOrd="0" parTransId="{59293785-B3C3-4705-8B96-AA4F8B8D290C}" sibTransId="{49FA96A9-23E5-4C86-A5FE-20B7AFF30FBE}"/>
    <dgm:cxn modelId="{58BF837D-05D4-430A-805F-57EEAA8AE9E0}" type="presOf" srcId="{10338761-3C0A-45BC-A26F-76CED3946514}" destId="{62426D21-7062-43A7-A6CE-EF493D338EE6}" srcOrd="0" destOrd="0" presId="urn:microsoft.com/office/officeart/2008/layout/LinedList"/>
    <dgm:cxn modelId="{61B87B8B-A941-4225-971D-6B434FC2086B}" srcId="{D57C1B0F-90BE-4B94-93D2-8AF12D69BA8D}" destId="{F24DE8B9-BD19-4DDD-A74F-B31AD3B0B00B}" srcOrd="4" destOrd="0" parTransId="{6852DB6A-57DE-4406-B820-5BCE641BBEE8}" sibTransId="{72EAEF11-37C7-4029-BF9B-7D9D73A344A6}"/>
    <dgm:cxn modelId="{531A02A3-E253-4E1F-971A-FDD6D6656999}" srcId="{D57C1B0F-90BE-4B94-93D2-8AF12D69BA8D}" destId="{10338761-3C0A-45BC-A26F-76CED3946514}" srcOrd="0" destOrd="0" parTransId="{C5EB7440-F9FC-4991-946F-11D1921F2200}" sibTransId="{A379395F-6703-4623-90FD-B8DA844FC5B1}"/>
    <dgm:cxn modelId="{F56EE3B1-6309-488F-B848-3162E3AD6C42}" type="presOf" srcId="{D57C1B0F-90BE-4B94-93D2-8AF12D69BA8D}" destId="{95ECB656-92EF-4CA0-8515-8A3E708596CF}" srcOrd="0" destOrd="0" presId="urn:microsoft.com/office/officeart/2008/layout/LinedList"/>
    <dgm:cxn modelId="{388767D7-154F-4F5E-BEB3-B1656A065C3D}" type="presOf" srcId="{F24DE8B9-BD19-4DDD-A74F-B31AD3B0B00B}" destId="{05225773-37D7-45AB-993A-94BFBBBDAECF}" srcOrd="0" destOrd="0" presId="urn:microsoft.com/office/officeart/2008/layout/LinedList"/>
    <dgm:cxn modelId="{F11CE0DC-D373-40D1-A0D8-2D71E80F5E0D}" type="presOf" srcId="{5D225688-03D2-4D15-929B-8DC655B1DA5D}" destId="{16E5434D-06AC-4B46-B430-A1D5EF449AC6}" srcOrd="0" destOrd="0" presId="urn:microsoft.com/office/officeart/2008/layout/LinedList"/>
    <dgm:cxn modelId="{7BB017DD-27FD-492F-B30B-F4F12722E9FD}" srcId="{D57C1B0F-90BE-4B94-93D2-8AF12D69BA8D}" destId="{5D225688-03D2-4D15-929B-8DC655B1DA5D}" srcOrd="2" destOrd="0" parTransId="{902C9D76-6B34-4702-8B78-F58F664660BB}" sibTransId="{1B08FBF4-E667-413C-9180-04C303EC8028}"/>
    <dgm:cxn modelId="{43E462E4-BEAC-431D-8E26-F0118F4ECFA6}" type="presOf" srcId="{63B0D1E0-ECE2-4AEA-88D8-136531A6FE54}" destId="{0591CC1D-76AE-43EF-ABBF-8190D61B6684}" srcOrd="0" destOrd="0" presId="urn:microsoft.com/office/officeart/2008/layout/LinedList"/>
    <dgm:cxn modelId="{F819E4ED-2FEC-4A6C-8BDF-E1ABEDFDD19B}" type="presParOf" srcId="{95ECB656-92EF-4CA0-8515-8A3E708596CF}" destId="{BD73347B-10C1-4CC6-82BC-6D4E859A94B1}" srcOrd="0" destOrd="0" presId="urn:microsoft.com/office/officeart/2008/layout/LinedList"/>
    <dgm:cxn modelId="{42181BB8-3E79-4C0C-AB6C-FAF3F95213B2}" type="presParOf" srcId="{95ECB656-92EF-4CA0-8515-8A3E708596CF}" destId="{EFC48E11-E960-4A49-A3E9-1F0EE0BCAB18}" srcOrd="1" destOrd="0" presId="urn:microsoft.com/office/officeart/2008/layout/LinedList"/>
    <dgm:cxn modelId="{08C24BDE-A525-4A38-A8F1-3F8CADB68E6A}" type="presParOf" srcId="{EFC48E11-E960-4A49-A3E9-1F0EE0BCAB18}" destId="{62426D21-7062-43A7-A6CE-EF493D338EE6}" srcOrd="0" destOrd="0" presId="urn:microsoft.com/office/officeart/2008/layout/LinedList"/>
    <dgm:cxn modelId="{2F63B816-9268-4CB3-85C5-65E7AED6F02B}" type="presParOf" srcId="{EFC48E11-E960-4A49-A3E9-1F0EE0BCAB18}" destId="{21428D0F-2452-4020-9525-F14FF1B7A9BC}" srcOrd="1" destOrd="0" presId="urn:microsoft.com/office/officeart/2008/layout/LinedList"/>
    <dgm:cxn modelId="{68DB953F-1821-4212-94FC-0D7DD2651CD4}" type="presParOf" srcId="{95ECB656-92EF-4CA0-8515-8A3E708596CF}" destId="{DDA11BD3-B0AB-4421-9E85-3CE1C60CFED5}" srcOrd="2" destOrd="0" presId="urn:microsoft.com/office/officeart/2008/layout/LinedList"/>
    <dgm:cxn modelId="{9BBEFFA9-C0EF-488E-98A7-18D6E463E875}" type="presParOf" srcId="{95ECB656-92EF-4CA0-8515-8A3E708596CF}" destId="{58A1ECA4-CE8F-432A-B11D-1E30790F5AB5}" srcOrd="3" destOrd="0" presId="urn:microsoft.com/office/officeart/2008/layout/LinedList"/>
    <dgm:cxn modelId="{E6B2DD8A-F671-4BFA-9A53-22ECEA03D7DA}" type="presParOf" srcId="{58A1ECA4-CE8F-432A-B11D-1E30790F5AB5}" destId="{4CBE12EE-FFD9-439F-AEE7-A7B3977E18D3}" srcOrd="0" destOrd="0" presId="urn:microsoft.com/office/officeart/2008/layout/LinedList"/>
    <dgm:cxn modelId="{F20F5024-9BA7-4F5C-B25C-EFF1F52CF95A}" type="presParOf" srcId="{58A1ECA4-CE8F-432A-B11D-1E30790F5AB5}" destId="{9BBA4A3C-4256-4660-9879-1743A2F3E627}" srcOrd="1" destOrd="0" presId="urn:microsoft.com/office/officeart/2008/layout/LinedList"/>
    <dgm:cxn modelId="{8E959065-4A4E-45E8-B1C7-E33C16928339}" type="presParOf" srcId="{95ECB656-92EF-4CA0-8515-8A3E708596CF}" destId="{2CEE5E9B-125E-499B-875C-10A9292033A1}" srcOrd="4" destOrd="0" presId="urn:microsoft.com/office/officeart/2008/layout/LinedList"/>
    <dgm:cxn modelId="{6A669E5A-52BE-4318-922F-58C1D3F585D8}" type="presParOf" srcId="{95ECB656-92EF-4CA0-8515-8A3E708596CF}" destId="{6642ED82-5E8B-4C51-BCCC-FB9CEC14356A}" srcOrd="5" destOrd="0" presId="urn:microsoft.com/office/officeart/2008/layout/LinedList"/>
    <dgm:cxn modelId="{C888858C-32DB-4E84-BBE0-D97464C0C0DC}" type="presParOf" srcId="{6642ED82-5E8B-4C51-BCCC-FB9CEC14356A}" destId="{16E5434D-06AC-4B46-B430-A1D5EF449AC6}" srcOrd="0" destOrd="0" presId="urn:microsoft.com/office/officeart/2008/layout/LinedList"/>
    <dgm:cxn modelId="{B8F90983-DC62-48E7-A416-A3032FA8AAB5}" type="presParOf" srcId="{6642ED82-5E8B-4C51-BCCC-FB9CEC14356A}" destId="{F472E335-3EFA-44D0-9A2E-E5135D63EE93}" srcOrd="1" destOrd="0" presId="urn:microsoft.com/office/officeart/2008/layout/LinedList"/>
    <dgm:cxn modelId="{7ECE2A02-0344-4CD3-9A14-C8D602FA9939}" type="presParOf" srcId="{95ECB656-92EF-4CA0-8515-8A3E708596CF}" destId="{AD5A8597-C980-4B96-A3D8-E9C59D99292D}" srcOrd="6" destOrd="0" presId="urn:microsoft.com/office/officeart/2008/layout/LinedList"/>
    <dgm:cxn modelId="{7DF8FA88-B04B-4979-9904-9C1F7DF4417E}" type="presParOf" srcId="{95ECB656-92EF-4CA0-8515-8A3E708596CF}" destId="{CD02C7BF-495A-4CA9-9E27-F0E378DCA226}" srcOrd="7" destOrd="0" presId="urn:microsoft.com/office/officeart/2008/layout/LinedList"/>
    <dgm:cxn modelId="{848EFBD3-13E1-4291-A257-6347990CAF2E}" type="presParOf" srcId="{CD02C7BF-495A-4CA9-9E27-F0E378DCA226}" destId="{0591CC1D-76AE-43EF-ABBF-8190D61B6684}" srcOrd="0" destOrd="0" presId="urn:microsoft.com/office/officeart/2008/layout/LinedList"/>
    <dgm:cxn modelId="{FD686069-EA2A-41E7-B1EF-5ACC7480F567}" type="presParOf" srcId="{CD02C7BF-495A-4CA9-9E27-F0E378DCA226}" destId="{58020489-AE37-4A1E-8793-D5D0F7EDD1E7}" srcOrd="1" destOrd="0" presId="urn:microsoft.com/office/officeart/2008/layout/LinedList"/>
    <dgm:cxn modelId="{8EE1F1BD-27E1-4979-97AC-2FCAC2D0B4B9}" type="presParOf" srcId="{95ECB656-92EF-4CA0-8515-8A3E708596CF}" destId="{63D3893B-388E-4DDE-91DF-A87102306AD0}" srcOrd="8" destOrd="0" presId="urn:microsoft.com/office/officeart/2008/layout/LinedList"/>
    <dgm:cxn modelId="{E2FB0526-2D9F-4B24-AA48-C8D931EFF8EA}" type="presParOf" srcId="{95ECB656-92EF-4CA0-8515-8A3E708596CF}" destId="{736FBCEC-42D8-4E6B-B577-7676D45E12A4}" srcOrd="9" destOrd="0" presId="urn:microsoft.com/office/officeart/2008/layout/LinedList"/>
    <dgm:cxn modelId="{81ACACF6-90A3-4906-A310-8FB0EF31E605}" type="presParOf" srcId="{736FBCEC-42D8-4E6B-B577-7676D45E12A4}" destId="{05225773-37D7-45AB-993A-94BFBBBDAECF}" srcOrd="0" destOrd="0" presId="urn:microsoft.com/office/officeart/2008/layout/LinedList"/>
    <dgm:cxn modelId="{7142CE68-7A0C-496D-B815-F897514D71E6}" type="presParOf" srcId="{736FBCEC-42D8-4E6B-B577-7676D45E12A4}" destId="{E2FFF361-3FDD-4745-B75A-5618B66418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3347B-10C1-4CC6-82BC-6D4E859A94B1}">
      <dsp:nvSpPr>
        <dsp:cNvPr id="0" name=""/>
        <dsp:cNvSpPr/>
      </dsp:nvSpPr>
      <dsp:spPr>
        <a:xfrm>
          <a:off x="0" y="489"/>
          <a:ext cx="54349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426D21-7062-43A7-A6CE-EF493D338EE6}">
      <dsp:nvSpPr>
        <dsp:cNvPr id="0" name=""/>
        <dsp:cNvSpPr/>
      </dsp:nvSpPr>
      <dsp:spPr>
        <a:xfrm>
          <a:off x="0" y="489"/>
          <a:ext cx="5434900" cy="80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Thought the average amount spent by users in both groups remained relatively similar, treatment group shows a notable 18% higher conversion rate compared to the control group</a:t>
          </a:r>
        </a:p>
      </dsp:txBody>
      <dsp:txXfrm>
        <a:off x="0" y="489"/>
        <a:ext cx="5434900" cy="801164"/>
      </dsp:txXfrm>
    </dsp:sp>
    <dsp:sp modelId="{DDA11BD3-B0AB-4421-9E85-3CE1C60CFED5}">
      <dsp:nvSpPr>
        <dsp:cNvPr id="0" name=""/>
        <dsp:cNvSpPr/>
      </dsp:nvSpPr>
      <dsp:spPr>
        <a:xfrm>
          <a:off x="0" y="801653"/>
          <a:ext cx="5434900" cy="0"/>
        </a:xfrm>
        <a:prstGeom prst="line">
          <a:avLst/>
        </a:prstGeom>
        <a:solidFill>
          <a:schemeClr val="accent5">
            <a:hueOff val="381331"/>
            <a:satOff val="105"/>
            <a:lumOff val="-1765"/>
            <a:alphaOff val="0"/>
          </a:schemeClr>
        </a:solidFill>
        <a:ln w="10795" cap="flat" cmpd="sng" algn="ctr">
          <a:solidFill>
            <a:schemeClr val="accent5">
              <a:hueOff val="381331"/>
              <a:satOff val="10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BE12EE-FFD9-439F-AEE7-A7B3977E18D3}">
      <dsp:nvSpPr>
        <dsp:cNvPr id="0" name=""/>
        <dsp:cNvSpPr/>
      </dsp:nvSpPr>
      <dsp:spPr>
        <a:xfrm>
          <a:off x="0" y="801653"/>
          <a:ext cx="5434900" cy="80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banner for the food and drink category has a statistically significant positive impact on user conversion rates</a:t>
          </a:r>
        </a:p>
      </dsp:txBody>
      <dsp:txXfrm>
        <a:off x="0" y="801653"/>
        <a:ext cx="5434900" cy="801164"/>
      </dsp:txXfrm>
    </dsp:sp>
    <dsp:sp modelId="{2CEE5E9B-125E-499B-875C-10A9292033A1}">
      <dsp:nvSpPr>
        <dsp:cNvPr id="0" name=""/>
        <dsp:cNvSpPr/>
      </dsp:nvSpPr>
      <dsp:spPr>
        <a:xfrm>
          <a:off x="0" y="1602817"/>
          <a:ext cx="5434900" cy="0"/>
        </a:xfrm>
        <a:prstGeom prst="line">
          <a:avLst/>
        </a:prstGeom>
        <a:solidFill>
          <a:schemeClr val="accent5">
            <a:hueOff val="762663"/>
            <a:satOff val="209"/>
            <a:lumOff val="-3529"/>
            <a:alphaOff val="0"/>
          </a:schemeClr>
        </a:solidFill>
        <a:ln w="10795" cap="flat" cmpd="sng" algn="ctr">
          <a:solidFill>
            <a:schemeClr val="accent5">
              <a:hueOff val="762663"/>
              <a:satOff val="209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E5434D-06AC-4B46-B430-A1D5EF449AC6}">
      <dsp:nvSpPr>
        <dsp:cNvPr id="0" name=""/>
        <dsp:cNvSpPr/>
      </dsp:nvSpPr>
      <dsp:spPr>
        <a:xfrm>
          <a:off x="0" y="1602817"/>
          <a:ext cx="5434900" cy="80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suggests that the banner is successful in prompting users to make purchases but does not significantly influence their spending habits.</a:t>
          </a:r>
        </a:p>
      </dsp:txBody>
      <dsp:txXfrm>
        <a:off x="0" y="1602817"/>
        <a:ext cx="5434900" cy="801164"/>
      </dsp:txXfrm>
    </dsp:sp>
    <dsp:sp modelId="{AD5A8597-C980-4B96-A3D8-E9C59D99292D}">
      <dsp:nvSpPr>
        <dsp:cNvPr id="0" name=""/>
        <dsp:cNvSpPr/>
      </dsp:nvSpPr>
      <dsp:spPr>
        <a:xfrm>
          <a:off x="0" y="2403982"/>
          <a:ext cx="5434900" cy="0"/>
        </a:xfrm>
        <a:prstGeom prst="line">
          <a:avLst/>
        </a:prstGeom>
        <a:solidFill>
          <a:schemeClr val="accent5">
            <a:hueOff val="1143994"/>
            <a:satOff val="314"/>
            <a:lumOff val="-5294"/>
            <a:alphaOff val="0"/>
          </a:schemeClr>
        </a:solidFill>
        <a:ln w="10795" cap="flat" cmpd="sng" algn="ctr">
          <a:solidFill>
            <a:schemeClr val="accent5">
              <a:hueOff val="1143994"/>
              <a:satOff val="314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91CC1D-76AE-43EF-ABBF-8190D61B6684}">
      <dsp:nvSpPr>
        <dsp:cNvPr id="0" name=""/>
        <dsp:cNvSpPr/>
      </dsp:nvSpPr>
      <dsp:spPr>
        <a:xfrm>
          <a:off x="0" y="2403982"/>
          <a:ext cx="5434900" cy="80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maximize the impact of this banner, my recommendation is to focus on optimizing user engagement and encouraging repeat purchases </a:t>
          </a:r>
        </a:p>
      </dsp:txBody>
      <dsp:txXfrm>
        <a:off x="0" y="2403982"/>
        <a:ext cx="5434900" cy="801164"/>
      </dsp:txXfrm>
    </dsp:sp>
    <dsp:sp modelId="{63D3893B-388E-4DDE-91DF-A87102306AD0}">
      <dsp:nvSpPr>
        <dsp:cNvPr id="0" name=""/>
        <dsp:cNvSpPr/>
      </dsp:nvSpPr>
      <dsp:spPr>
        <a:xfrm>
          <a:off x="0" y="3205146"/>
          <a:ext cx="5434900" cy="0"/>
        </a:xfrm>
        <a:prstGeom prst="line">
          <a:avLst/>
        </a:prstGeom>
        <a:solidFill>
          <a:schemeClr val="accent5">
            <a:hueOff val="1525325"/>
            <a:satOff val="418"/>
            <a:lumOff val="-7058"/>
            <a:alphaOff val="0"/>
          </a:schemeClr>
        </a:solidFill>
        <a:ln w="10795" cap="flat" cmpd="sng" algn="ctr">
          <a:solidFill>
            <a:schemeClr val="accent5">
              <a:hueOff val="1525325"/>
              <a:satOff val="418"/>
              <a:lumOff val="-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225773-37D7-45AB-993A-94BFBBBDAECF}">
      <dsp:nvSpPr>
        <dsp:cNvPr id="0" name=""/>
        <dsp:cNvSpPr/>
      </dsp:nvSpPr>
      <dsp:spPr>
        <a:xfrm>
          <a:off x="0" y="3205146"/>
          <a:ext cx="5434900" cy="80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Consider various factors and engage with all project stakeholders to optimize and maximize the benefits of this experiment's launch</a:t>
          </a:r>
        </a:p>
      </dsp:txBody>
      <dsp:txXfrm>
        <a:off x="0" y="3205146"/>
        <a:ext cx="5434900" cy="801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November 25,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9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Saturday, November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Saturday, November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November 25,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Saturday, November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Saturday, November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Saturday, November 25,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Saturday, November 25,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Saturday, November 25,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Saturday, November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Saturday, November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November 25,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7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FEEC6-B335-B78D-8460-84F8823D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 fontScale="90000"/>
          </a:bodyPr>
          <a:lstStyle/>
          <a:p>
            <a:r>
              <a:rPr lang="en-US" sz="5400" dirty="0" err="1">
                <a:solidFill>
                  <a:srgbClr val="FF0000"/>
                </a:solidFill>
              </a:rPr>
              <a:t>Metrocar</a:t>
            </a:r>
            <a:r>
              <a:rPr lang="en-US" sz="5400" dirty="0">
                <a:solidFill>
                  <a:srgbClr val="FF0000"/>
                </a:solidFill>
              </a:rPr>
              <a:t> Customer Funnel Analysis</a:t>
            </a:r>
            <a:endParaRPr lang="en-CA" sz="5400" dirty="0">
              <a:solidFill>
                <a:srgbClr val="FF0000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724A-7C10-C00A-851A-6F083F09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964" y="5985168"/>
            <a:ext cx="3235036" cy="879762"/>
          </a:xfrm>
        </p:spPr>
        <p:txBody>
          <a:bodyPr>
            <a:noAutofit/>
          </a:bodyPr>
          <a:lstStyle/>
          <a:p>
            <a:pPr marL="1944" indent="0" algn="r">
              <a:spcBef>
                <a:spcPct val="0"/>
              </a:spcBef>
              <a:buNone/>
            </a:pPr>
            <a:r>
              <a:rPr lang="en-US" sz="3200" b="1" i="1" dirty="0">
                <a:solidFill>
                  <a:srgbClr val="FF0000"/>
                </a:solidFill>
                <a:latin typeface="Aptos Display" panose="020B0004020202020204" pitchFamily="34" charset="0"/>
                <a:ea typeface="+mj-ea"/>
                <a:cs typeface="Aparajita" panose="020B0502040204020203" pitchFamily="18" charset="0"/>
              </a:rPr>
              <a:t>Vanessa Kimana</a:t>
            </a:r>
            <a:endParaRPr lang="en-CA" sz="3200" b="1" i="1" dirty="0">
              <a:solidFill>
                <a:srgbClr val="FF0000"/>
              </a:solidFill>
              <a:latin typeface="Aptos Display" panose="020B0004020202020204" pitchFamily="34" charset="0"/>
              <a:ea typeface="+mj-ea"/>
              <a:cs typeface="Aparajita" panose="020B0502040204020203" pitchFamily="18" charset="0"/>
            </a:endParaRPr>
          </a:p>
          <a:p>
            <a:pPr marL="1944" indent="0">
              <a:buNone/>
            </a:pPr>
            <a:endParaRPr lang="en-CA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5EA53-3815-462A-865C-0EEBE41E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2" y="1691442"/>
            <a:ext cx="6243235" cy="41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DB22-9CD7-7AC6-A8CD-1700C0D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pPr algn="ctr"/>
            <a:r>
              <a:rPr lang="en-CA" sz="6400" dirty="0">
                <a:solidFill>
                  <a:srgbClr val="FF0000"/>
                </a:solidFill>
              </a:rPr>
              <a:t>Project Background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4AD4E-3D80-E60D-004D-2E166EAA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944000"/>
            <a:ext cx="5434900" cy="400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Metrocar</a:t>
            </a:r>
            <a:r>
              <a:rPr lang="en-CA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 operates as a ride-sharing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Connects riders with drivers through a mobile application</a:t>
            </a:r>
            <a:endParaRPr lang="en-CA" sz="20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Acts as an intermediary between riders and drivers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Analyze </a:t>
            </a:r>
            <a:r>
              <a:rPr lang="en-US" sz="2000" dirty="0" err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Metrocar's</a:t>
            </a: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 customer funnel for improvement</a:t>
            </a:r>
            <a:endParaRPr lang="en-CA" sz="20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B58BB-1947-1555-915A-5ACE0177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64" y="1764000"/>
            <a:ext cx="4505635" cy="40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BD1446E9-77BB-47B9-A1A3-99B1D8A84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3ACA2-9ADF-1C5B-5F9B-5F9F2F90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User Funnel Analysis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D9B42C05-0A1A-4333-40AC-83311C34F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010159"/>
              </p:ext>
            </p:extLst>
          </p:nvPr>
        </p:nvGraphicFramePr>
        <p:xfrm>
          <a:off x="7962900" y="1764000"/>
          <a:ext cx="4000500" cy="386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5590C4-3F47-48B4-150D-A1BF575D2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56" y="1609200"/>
            <a:ext cx="6177206" cy="47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0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D2EB17-7133-49D4-9B24-19D463C31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9FE6C-AA9D-6C28-B133-003FDEDD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pPr algn="ctr"/>
            <a:r>
              <a:rPr lang="en-CA" sz="4800">
                <a:solidFill>
                  <a:srgbClr val="FF0000"/>
                </a:solidFill>
              </a:rPr>
              <a:t>Ride Funnel</a:t>
            </a:r>
            <a:endParaRPr lang="en-CA" sz="48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0183-47F3-E0B3-0838-5A19152A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936" y="1843200"/>
            <a:ext cx="4836663" cy="43480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Is the average amount spent per user different between the two groups?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Difference in spending between the two groups was quite small. People in both groups spend about the same amount.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actual difference in spending probably falls within a range of -$0.47 to $0.44. Not sure of a positive effect 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impact could be either positive or negative within this range</a:t>
            </a:r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endParaRPr lang="en-US" sz="6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6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6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84239-8E01-E6F8-031B-DF6053E4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609200"/>
            <a:ext cx="5944280" cy="43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3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9D2EB17-7133-49D4-9B24-19D463C31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15EA2-31F6-EF91-0A5A-1A705D86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CA" sz="6400" dirty="0">
                <a:solidFill>
                  <a:srgbClr val="FF0000"/>
                </a:solidFill>
              </a:rPr>
              <a:t>Age Range Vs Revenue Vs Ride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BDD619-C53A-22F5-9B67-81EC5D75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96" y="1674989"/>
            <a:ext cx="4515889" cy="4031416"/>
          </a:xfrm>
        </p:spPr>
        <p:txBody>
          <a:bodyPr>
            <a:normAutofit fontScale="92500" lnSpcReduction="10000"/>
          </a:bodyPr>
          <a:lstStyle/>
          <a:p>
            <a:pPr marL="1944" indent="0">
              <a:buNone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Is the conversion rates different between the two groups?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The significant difference in conversion rates between Group A and Group B, highlighted by the Z-Score of 3.865.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Group B is performing better in terms of conversions, with a true difference in conversion rates falling between 0.0035 and 0.0107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 marL="1944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01A9C-B8A6-3959-E98F-1329998C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7" y="1674989"/>
            <a:ext cx="6868253" cy="43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F3CB-408D-3B1E-2C14-0E2742FF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pPr algn="ctr"/>
            <a:r>
              <a:rPr lang="en-CA" sz="3600" dirty="0">
                <a:solidFill>
                  <a:srgbClr val="FF0000"/>
                </a:solidFill>
              </a:rPr>
              <a:t>Platform, </a:t>
            </a:r>
            <a:r>
              <a:rPr lang="en-CA" sz="4000" dirty="0">
                <a:solidFill>
                  <a:srgbClr val="FF0000"/>
                </a:solidFill>
              </a:rPr>
              <a:t>Revenue</a:t>
            </a:r>
            <a:r>
              <a:rPr lang="en-CA" sz="3600" dirty="0">
                <a:solidFill>
                  <a:srgbClr val="FF0000"/>
                </a:solidFill>
              </a:rPr>
              <a:t>, Ride &amp; User Count Analysis</a:t>
            </a:r>
            <a:endParaRPr lang="en-CA" sz="3500" u="sng" dirty="0"/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89DF9F37-1909-927C-77E6-E51E3EDF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Females demonstrate higher conversion rates in both Group A (5.1%) and Group B (5.4%), although the average conversion rate is slightly greater in Group 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Univer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latin typeface="Univers"/>
              </a:rPr>
              <a:t>Group B saw a 6.5% conversion rate among iPhone users, surpassing Group A at 5.9%. Group B also had higher average conversion among Android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BFD26-F243-BC26-57D5-8FBB6ACC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01" y="1423020"/>
            <a:ext cx="6929777" cy="50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48">
            <a:extLst>
              <a:ext uri="{FF2B5EF4-FFF2-40B4-BE49-F238E27FC236}">
                <a16:creationId xmlns:a16="http://schemas.microsoft.com/office/drawing/2014/main" id="{96C43541-2260-450F-94FF-322B705D7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82ABC-AA0B-CE66-2CF0-90D15711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vert="horz" lIns="0" tIns="0" rIns="0" bIns="0" rtlCol="0" anchor="b">
            <a:normAutofit/>
          </a:bodyPr>
          <a:lstStyle/>
          <a:p>
            <a:pPr marL="1944" indent="0"/>
            <a:r>
              <a:rPr lang="en-US" sz="5400" dirty="0">
                <a:solidFill>
                  <a:srgbClr val="FF0000"/>
                </a:solidFill>
              </a:rPr>
              <a:t>Ride Request Throughout The Day</a:t>
            </a:r>
          </a:p>
        </p:txBody>
      </p:sp>
      <p:cxnSp>
        <p:nvCxnSpPr>
          <p:cNvPr id="157" name="Straight Connector 15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Content Placeholder 77">
            <a:extLst>
              <a:ext uri="{FF2B5EF4-FFF2-40B4-BE49-F238E27FC236}">
                <a16:creationId xmlns:a16="http://schemas.microsoft.com/office/drawing/2014/main" id="{1AF029F7-B568-3215-5730-C09F302BE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20830"/>
              </p:ext>
            </p:extLst>
          </p:nvPr>
        </p:nvGraphicFramePr>
        <p:xfrm>
          <a:off x="6311900" y="1944000"/>
          <a:ext cx="5434900" cy="40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E071D71-2734-8C38-A577-3092CADE3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07" y="1643147"/>
            <a:ext cx="5434901" cy="44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9F39-1663-AF7A-56C1-B3DC23BF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55200"/>
            <a:ext cx="5432045" cy="19692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END OF PRESENTATION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E2641-80CB-BCF9-5281-F38DF4823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900" y="1223570"/>
            <a:ext cx="5436688" cy="44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8677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Override1.xml><?xml version="1.0" encoding="utf-8"?>
<a:themeOverride xmlns:a="http://schemas.openxmlformats.org/drawingml/2006/main">
  <a:clrScheme name="AnalogousFromRegularSeed_2SEEDS">
    <a:dk1>
      <a:srgbClr val="000000"/>
    </a:dk1>
    <a:lt1>
      <a:srgbClr val="FFFFFF"/>
    </a:lt1>
    <a:dk2>
      <a:srgbClr val="23323E"/>
    </a:dk2>
    <a:lt2>
      <a:srgbClr val="E8E3E2"/>
    </a:lt2>
    <a:accent1>
      <a:srgbClr val="3B94B1"/>
    </a:accent1>
    <a:accent2>
      <a:srgbClr val="46B4A1"/>
    </a:accent2>
    <a:accent3>
      <a:srgbClr val="4D74C3"/>
    </a:accent3>
    <a:accent4>
      <a:srgbClr val="B13B58"/>
    </a:accent4>
    <a:accent5>
      <a:srgbClr val="C3604D"/>
    </a:accent5>
    <a:accent6>
      <a:srgbClr val="B1803B"/>
    </a:accent6>
    <a:hlink>
      <a:srgbClr val="BF5F3F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</TotalTime>
  <Words>350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 Display</vt:lpstr>
      <vt:lpstr>Arial</vt:lpstr>
      <vt:lpstr>Calibri Light</vt:lpstr>
      <vt:lpstr>Sagona Book</vt:lpstr>
      <vt:lpstr>Univers</vt:lpstr>
      <vt:lpstr>Wingdings</vt:lpstr>
      <vt:lpstr>ThinLineVTI</vt:lpstr>
      <vt:lpstr>Metrocar Customer Funnel Analysis</vt:lpstr>
      <vt:lpstr>Project Background</vt:lpstr>
      <vt:lpstr>User Funnel Analysis</vt:lpstr>
      <vt:lpstr>Ride Funnel</vt:lpstr>
      <vt:lpstr>Age Range Vs Revenue Vs Ride</vt:lpstr>
      <vt:lpstr>Platform, Revenue, Ride &amp; User Count Analysis</vt:lpstr>
      <vt:lpstr>Ride Request Throughout The Day</vt:lpstr>
      <vt:lpstr>END OF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Testing /Data analysis</dc:title>
  <dc:creator>Vanessa Kimana</dc:creator>
  <cp:lastModifiedBy>Vanessa Kimana</cp:lastModifiedBy>
  <cp:revision>1</cp:revision>
  <dcterms:created xsi:type="dcterms:W3CDTF">2023-09-12T16:31:05Z</dcterms:created>
  <dcterms:modified xsi:type="dcterms:W3CDTF">2023-11-26T07:18:28Z</dcterms:modified>
</cp:coreProperties>
</file>