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65" r:id="rId2"/>
    <p:sldId id="257" r:id="rId3"/>
    <p:sldId id="266" r:id="rId4"/>
    <p:sldId id="259" r:id="rId5"/>
    <p:sldId id="260" r:id="rId6"/>
    <p:sldId id="263" r:id="rId7"/>
    <p:sldId id="268" r:id="rId8"/>
    <p:sldId id="267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41E33A-83DC-4315-A231-B69A9EC120A9}" v="449" dt="2023-11-26T21:08:55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essa Kimana" userId="68e7043f4f361508" providerId="LiveId" clId="{EF41E33A-83DC-4315-A231-B69A9EC120A9}"/>
    <pc:docChg chg="undo redo custSel addSld delSld modSld">
      <pc:chgData name="Vanessa Kimana" userId="68e7043f4f361508" providerId="LiveId" clId="{EF41E33A-83DC-4315-A231-B69A9EC120A9}" dt="2023-11-26T21:12:57.682" v="1625" actId="20577"/>
      <pc:docMkLst>
        <pc:docMk/>
      </pc:docMkLst>
      <pc:sldChg chg="delSp modSp mod delDesignElem">
        <pc:chgData name="Vanessa Kimana" userId="68e7043f4f361508" providerId="LiveId" clId="{EF41E33A-83DC-4315-A231-B69A9EC120A9}" dt="2023-11-26T17:34:31.095" v="1176"/>
        <pc:sldMkLst>
          <pc:docMk/>
          <pc:sldMk cId="3413293110" sldId="257"/>
        </pc:sldMkLst>
        <pc:spChg chg="mod">
          <ac:chgData name="Vanessa Kimana" userId="68e7043f4f361508" providerId="LiveId" clId="{EF41E33A-83DC-4315-A231-B69A9EC120A9}" dt="2023-11-26T07:24:54.323" v="3" actId="255"/>
          <ac:spMkLst>
            <pc:docMk/>
            <pc:sldMk cId="3413293110" sldId="257"/>
            <ac:spMk id="2" creationId="{77F8DB22-9CD7-7AC6-A8CD-1700C0D13058}"/>
          </ac:spMkLst>
        </pc:spChg>
        <pc:spChg chg="mod">
          <ac:chgData name="Vanessa Kimana" userId="68e7043f4f361508" providerId="LiveId" clId="{EF41E33A-83DC-4315-A231-B69A9EC120A9}" dt="2023-11-26T15:31:00.908" v="316" actId="255"/>
          <ac:spMkLst>
            <pc:docMk/>
            <pc:sldMk cId="3413293110" sldId="257"/>
            <ac:spMk id="9" creationId="{1C94AD4E-3D80-E60D-004D-2E166EAA20D6}"/>
          </ac:spMkLst>
        </pc:spChg>
        <pc:spChg chg="del">
          <ac:chgData name="Vanessa Kimana" userId="68e7043f4f361508" providerId="LiveId" clId="{EF41E33A-83DC-4315-A231-B69A9EC120A9}" dt="2023-11-26T17:34:31.095" v="1176"/>
          <ac:spMkLst>
            <pc:docMk/>
            <pc:sldMk cId="3413293110" sldId="257"/>
            <ac:spMk id="25" creationId="{2D6BCA94-FEDC-4F9B-820A-BA138802E29E}"/>
          </ac:spMkLst>
        </pc:spChg>
        <pc:cxnChg chg="del">
          <ac:chgData name="Vanessa Kimana" userId="68e7043f4f361508" providerId="LiveId" clId="{EF41E33A-83DC-4315-A231-B69A9EC120A9}" dt="2023-11-26T17:34:31.095" v="1176"/>
          <ac:cxnSpMkLst>
            <pc:docMk/>
            <pc:sldMk cId="3413293110" sldId="257"/>
            <ac:cxnSpMk id="26" creationId="{B32E796E-8D19-4926-B7B8-653B01939010}"/>
          </ac:cxnSpMkLst>
        </pc:cxnChg>
      </pc:sldChg>
      <pc:sldChg chg="addSp delSp modSp del mod">
        <pc:chgData name="Vanessa Kimana" userId="68e7043f4f361508" providerId="LiveId" clId="{EF41E33A-83DC-4315-A231-B69A9EC120A9}" dt="2023-11-26T15:29:27.375" v="310" actId="47"/>
        <pc:sldMkLst>
          <pc:docMk/>
          <pc:sldMk cId="1208703246" sldId="258"/>
        </pc:sldMkLst>
        <pc:spChg chg="mod">
          <ac:chgData name="Vanessa Kimana" userId="68e7043f4f361508" providerId="LiveId" clId="{EF41E33A-83DC-4315-A231-B69A9EC120A9}" dt="2023-11-26T14:56:42.316" v="97" actId="26606"/>
          <ac:spMkLst>
            <pc:docMk/>
            <pc:sldMk cId="1208703246" sldId="258"/>
            <ac:spMk id="2" creationId="{82C3ACA2-9ADF-1C5B-5F9B-5F9F2F909B1D}"/>
          </ac:spMkLst>
        </pc:spChg>
        <pc:spChg chg="add del">
          <ac:chgData name="Vanessa Kimana" userId="68e7043f4f361508" providerId="LiveId" clId="{EF41E33A-83DC-4315-A231-B69A9EC120A9}" dt="2023-11-26T14:56:42.316" v="97" actId="26606"/>
          <ac:spMkLst>
            <pc:docMk/>
            <pc:sldMk cId="1208703246" sldId="258"/>
            <ac:spMk id="120" creationId="{BD1446E9-77BB-47B9-A1A3-99B1D8A84D41}"/>
          </ac:spMkLst>
        </pc:spChg>
        <pc:spChg chg="add del">
          <ac:chgData name="Vanessa Kimana" userId="68e7043f4f361508" providerId="LiveId" clId="{EF41E33A-83DC-4315-A231-B69A9EC120A9}" dt="2023-11-26T14:56:01.068" v="90" actId="26606"/>
          <ac:spMkLst>
            <pc:docMk/>
            <pc:sldMk cId="1208703246" sldId="258"/>
            <ac:spMk id="127" creationId="{2D6BCA94-FEDC-4F9B-820A-BA138802E29E}"/>
          </ac:spMkLst>
        </pc:spChg>
        <pc:spChg chg="add del">
          <ac:chgData name="Vanessa Kimana" userId="68e7043f4f361508" providerId="LiveId" clId="{EF41E33A-83DC-4315-A231-B69A9EC120A9}" dt="2023-11-26T14:56:03.322" v="92" actId="26606"/>
          <ac:spMkLst>
            <pc:docMk/>
            <pc:sldMk cId="1208703246" sldId="258"/>
            <ac:spMk id="131" creationId="{B87A0A1E-1504-4B05-9042-77FA53EBFFCF}"/>
          </ac:spMkLst>
        </pc:spChg>
        <pc:spChg chg="add del">
          <ac:chgData name="Vanessa Kimana" userId="68e7043f4f361508" providerId="LiveId" clId="{EF41E33A-83DC-4315-A231-B69A9EC120A9}" dt="2023-11-26T14:56:09.286" v="94" actId="26606"/>
          <ac:spMkLst>
            <pc:docMk/>
            <pc:sldMk cId="1208703246" sldId="258"/>
            <ac:spMk id="134" creationId="{96C43541-2260-450F-94FF-322B705D7BD8}"/>
          </ac:spMkLst>
        </pc:spChg>
        <pc:spChg chg="add del">
          <ac:chgData name="Vanessa Kimana" userId="68e7043f4f361508" providerId="LiveId" clId="{EF41E33A-83DC-4315-A231-B69A9EC120A9}" dt="2023-11-26T14:56:42.258" v="96" actId="26606"/>
          <ac:spMkLst>
            <pc:docMk/>
            <pc:sldMk cId="1208703246" sldId="258"/>
            <ac:spMk id="137" creationId="{2D6BCA94-FEDC-4F9B-820A-BA138802E29E}"/>
          </ac:spMkLst>
        </pc:spChg>
        <pc:spChg chg="add">
          <ac:chgData name="Vanessa Kimana" userId="68e7043f4f361508" providerId="LiveId" clId="{EF41E33A-83DC-4315-A231-B69A9EC120A9}" dt="2023-11-26T14:56:42.316" v="97" actId="26606"/>
          <ac:spMkLst>
            <pc:docMk/>
            <pc:sldMk cId="1208703246" sldId="258"/>
            <ac:spMk id="140" creationId="{0359C723-39B3-47E3-A464-EA81256FF348}"/>
          </ac:spMkLst>
        </pc:spChg>
        <pc:graphicFrameChg chg="mod ord modGraphic">
          <ac:chgData name="Vanessa Kimana" userId="68e7043f4f361508" providerId="LiveId" clId="{EF41E33A-83DC-4315-A231-B69A9EC120A9}" dt="2023-11-26T14:59:23.878" v="110" actId="478"/>
          <ac:graphicFrameMkLst>
            <pc:docMk/>
            <pc:sldMk cId="1208703246" sldId="258"/>
            <ac:graphicFrameMk id="54" creationId="{D9B42C05-0A1A-4333-40AC-83311C34F3FD}"/>
          </ac:graphicFrameMkLst>
        </pc:graphicFrameChg>
        <pc:picChg chg="mod">
          <ac:chgData name="Vanessa Kimana" userId="68e7043f4f361508" providerId="LiveId" clId="{EF41E33A-83DC-4315-A231-B69A9EC120A9}" dt="2023-11-26T14:57:31.253" v="101" actId="14100"/>
          <ac:picMkLst>
            <pc:docMk/>
            <pc:sldMk cId="1208703246" sldId="258"/>
            <ac:picMk id="5" creationId="{F65590C4-3F47-48B4-150D-A1BF575D239D}"/>
          </ac:picMkLst>
        </pc:picChg>
        <pc:cxnChg chg="add del">
          <ac:chgData name="Vanessa Kimana" userId="68e7043f4f361508" providerId="LiveId" clId="{EF41E33A-83DC-4315-A231-B69A9EC120A9}" dt="2023-11-26T14:56:42.316" v="97" actId="26606"/>
          <ac:cxnSpMkLst>
            <pc:docMk/>
            <pc:sldMk cId="1208703246" sldId="258"/>
            <ac:cxnSpMk id="122" creationId="{B32E796E-8D19-4926-B7B8-653B01939010}"/>
          </ac:cxnSpMkLst>
        </pc:cxnChg>
        <pc:cxnChg chg="add del">
          <ac:chgData name="Vanessa Kimana" userId="68e7043f4f361508" providerId="LiveId" clId="{EF41E33A-83DC-4315-A231-B69A9EC120A9}" dt="2023-11-26T14:56:01.068" v="90" actId="26606"/>
          <ac:cxnSpMkLst>
            <pc:docMk/>
            <pc:sldMk cId="1208703246" sldId="258"/>
            <ac:cxnSpMk id="129" creationId="{B32E796E-8D19-4926-B7B8-653B01939010}"/>
          </ac:cxnSpMkLst>
        </pc:cxnChg>
        <pc:cxnChg chg="add del">
          <ac:chgData name="Vanessa Kimana" userId="68e7043f4f361508" providerId="LiveId" clId="{EF41E33A-83DC-4315-A231-B69A9EC120A9}" dt="2023-11-26T14:56:03.322" v="92" actId="26606"/>
          <ac:cxnSpMkLst>
            <pc:docMk/>
            <pc:sldMk cId="1208703246" sldId="258"/>
            <ac:cxnSpMk id="132" creationId="{B32E796E-8D19-4926-B7B8-653B01939010}"/>
          </ac:cxnSpMkLst>
        </pc:cxnChg>
        <pc:cxnChg chg="add del">
          <ac:chgData name="Vanessa Kimana" userId="68e7043f4f361508" providerId="LiveId" clId="{EF41E33A-83DC-4315-A231-B69A9EC120A9}" dt="2023-11-26T14:56:09.286" v="94" actId="26606"/>
          <ac:cxnSpMkLst>
            <pc:docMk/>
            <pc:sldMk cId="1208703246" sldId="258"/>
            <ac:cxnSpMk id="135" creationId="{B32E796E-8D19-4926-B7B8-653B01939010}"/>
          </ac:cxnSpMkLst>
        </pc:cxnChg>
        <pc:cxnChg chg="add del">
          <ac:chgData name="Vanessa Kimana" userId="68e7043f4f361508" providerId="LiveId" clId="{EF41E33A-83DC-4315-A231-B69A9EC120A9}" dt="2023-11-26T14:56:42.258" v="96" actId="26606"/>
          <ac:cxnSpMkLst>
            <pc:docMk/>
            <pc:sldMk cId="1208703246" sldId="258"/>
            <ac:cxnSpMk id="138" creationId="{B32E796E-8D19-4926-B7B8-653B01939010}"/>
          </ac:cxnSpMkLst>
        </pc:cxnChg>
        <pc:cxnChg chg="add">
          <ac:chgData name="Vanessa Kimana" userId="68e7043f4f361508" providerId="LiveId" clId="{EF41E33A-83DC-4315-A231-B69A9EC120A9}" dt="2023-11-26T14:56:42.316" v="97" actId="26606"/>
          <ac:cxnSpMkLst>
            <pc:docMk/>
            <pc:sldMk cId="1208703246" sldId="258"/>
            <ac:cxnSpMk id="141" creationId="{7F935FD8-9F2E-4F15-8ED9-1C692DA6F351}"/>
          </ac:cxnSpMkLst>
        </pc:cxnChg>
      </pc:sldChg>
      <pc:sldChg chg="delSp modSp mod delDesignElem">
        <pc:chgData name="Vanessa Kimana" userId="68e7043f4f361508" providerId="LiveId" clId="{EF41E33A-83DC-4315-A231-B69A9EC120A9}" dt="2023-11-26T21:12:57.682" v="1625" actId="20577"/>
        <pc:sldMkLst>
          <pc:docMk/>
          <pc:sldMk cId="1958033757" sldId="259"/>
        </pc:sldMkLst>
        <pc:spChg chg="mod">
          <ac:chgData name="Vanessa Kimana" userId="68e7043f4f361508" providerId="LiveId" clId="{EF41E33A-83DC-4315-A231-B69A9EC120A9}" dt="2023-11-26T14:31:31.366" v="80" actId="20577"/>
          <ac:spMkLst>
            <pc:docMk/>
            <pc:sldMk cId="1958033757" sldId="259"/>
            <ac:spMk id="2" creationId="{67A9FE6C-AA9D-6C28-B133-003FDEDDE459}"/>
          </ac:spMkLst>
        </pc:spChg>
        <pc:spChg chg="mod">
          <ac:chgData name="Vanessa Kimana" userId="68e7043f4f361508" providerId="LiveId" clId="{EF41E33A-83DC-4315-A231-B69A9EC120A9}" dt="2023-11-26T21:12:57.682" v="1625" actId="20577"/>
          <ac:spMkLst>
            <pc:docMk/>
            <pc:sldMk cId="1958033757" sldId="259"/>
            <ac:spMk id="3" creationId="{925C0183-47F3-E0B3-0838-5A19152AB80C}"/>
          </ac:spMkLst>
        </pc:spChg>
        <pc:spChg chg="del">
          <ac:chgData name="Vanessa Kimana" userId="68e7043f4f361508" providerId="LiveId" clId="{EF41E33A-83DC-4315-A231-B69A9EC120A9}" dt="2023-11-26T17:34:31.095" v="1176"/>
          <ac:spMkLst>
            <pc:docMk/>
            <pc:sldMk cId="1958033757" sldId="259"/>
            <ac:spMk id="10" creationId="{C9D2EB17-7133-49D4-9B24-19D463C31C1C}"/>
          </ac:spMkLst>
        </pc:spChg>
        <pc:picChg chg="mod">
          <ac:chgData name="Vanessa Kimana" userId="68e7043f4f361508" providerId="LiveId" clId="{EF41E33A-83DC-4315-A231-B69A9EC120A9}" dt="2023-11-26T15:29:37.139" v="311" actId="14100"/>
          <ac:picMkLst>
            <pc:docMk/>
            <pc:sldMk cId="1958033757" sldId="259"/>
            <ac:picMk id="5" creationId="{04184239-8E01-E6F8-031B-DF6053E4B849}"/>
          </ac:picMkLst>
        </pc:picChg>
        <pc:cxnChg chg="del">
          <ac:chgData name="Vanessa Kimana" userId="68e7043f4f361508" providerId="LiveId" clId="{EF41E33A-83DC-4315-A231-B69A9EC120A9}" dt="2023-11-26T17:34:31.095" v="1176"/>
          <ac:cxnSpMkLst>
            <pc:docMk/>
            <pc:sldMk cId="1958033757" sldId="259"/>
            <ac:cxnSpMk id="12" creationId="{B32E796E-8D19-4926-B7B8-653B01939010}"/>
          </ac:cxnSpMkLst>
        </pc:cxnChg>
      </pc:sldChg>
      <pc:sldChg chg="delSp modSp mod delDesignElem">
        <pc:chgData name="Vanessa Kimana" userId="68e7043f4f361508" providerId="LiveId" clId="{EF41E33A-83DC-4315-A231-B69A9EC120A9}" dt="2023-11-26T21:12:20.365" v="1614" actId="20577"/>
        <pc:sldMkLst>
          <pc:docMk/>
          <pc:sldMk cId="3609958627" sldId="260"/>
        </pc:sldMkLst>
        <pc:spChg chg="mod">
          <ac:chgData name="Vanessa Kimana" userId="68e7043f4f361508" providerId="LiveId" clId="{EF41E33A-83DC-4315-A231-B69A9EC120A9}" dt="2023-11-26T07:26:54.304" v="45" actId="27636"/>
          <ac:spMkLst>
            <pc:docMk/>
            <pc:sldMk cId="3609958627" sldId="260"/>
            <ac:spMk id="2" creationId="{36315EA2-31F6-EF91-0A5A-1A705D8636A8}"/>
          </ac:spMkLst>
        </pc:spChg>
        <pc:spChg chg="mod">
          <ac:chgData name="Vanessa Kimana" userId="68e7043f4f361508" providerId="LiveId" clId="{EF41E33A-83DC-4315-A231-B69A9EC120A9}" dt="2023-11-26T21:12:20.365" v="1614" actId="20577"/>
          <ac:spMkLst>
            <pc:docMk/>
            <pc:sldMk cId="3609958627" sldId="260"/>
            <ac:spMk id="9" creationId="{0EBDD619-C53A-22F5-9B67-81EC5D756A14}"/>
          </ac:spMkLst>
        </pc:spChg>
        <pc:spChg chg="del">
          <ac:chgData name="Vanessa Kimana" userId="68e7043f4f361508" providerId="LiveId" clId="{EF41E33A-83DC-4315-A231-B69A9EC120A9}" dt="2023-11-26T17:34:31.095" v="1176"/>
          <ac:spMkLst>
            <pc:docMk/>
            <pc:sldMk cId="3609958627" sldId="260"/>
            <ac:spMk id="16" creationId="{C9D2EB17-7133-49D4-9B24-19D463C31C1C}"/>
          </ac:spMkLst>
        </pc:spChg>
        <pc:cxnChg chg="del">
          <ac:chgData name="Vanessa Kimana" userId="68e7043f4f361508" providerId="LiveId" clId="{EF41E33A-83DC-4315-A231-B69A9EC120A9}" dt="2023-11-26T17:34:31.095" v="1176"/>
          <ac:cxnSpMkLst>
            <pc:docMk/>
            <pc:sldMk cId="3609958627" sldId="260"/>
            <ac:cxnSpMk id="17" creationId="{B32E796E-8D19-4926-B7B8-653B01939010}"/>
          </ac:cxnSpMkLst>
        </pc:cxnChg>
      </pc:sldChg>
      <pc:sldChg chg="modSp del mod">
        <pc:chgData name="Vanessa Kimana" userId="68e7043f4f361508" providerId="LiveId" clId="{EF41E33A-83DC-4315-A231-B69A9EC120A9}" dt="2023-11-26T17:04:30.038" v="1080" actId="2696"/>
        <pc:sldMkLst>
          <pc:docMk/>
          <pc:sldMk cId="3176202202" sldId="261"/>
        </pc:sldMkLst>
        <pc:spChg chg="mod">
          <ac:chgData name="Vanessa Kimana" userId="68e7043f4f361508" providerId="LiveId" clId="{EF41E33A-83DC-4315-A231-B69A9EC120A9}" dt="2023-11-26T07:27:28.573" v="47" actId="255"/>
          <ac:spMkLst>
            <pc:docMk/>
            <pc:sldMk cId="3176202202" sldId="261"/>
            <ac:spMk id="2" creationId="{71F82ABC-AA0B-CE66-2CF0-90D15711240D}"/>
          </ac:spMkLst>
        </pc:spChg>
        <pc:picChg chg="mod">
          <ac:chgData name="Vanessa Kimana" userId="68e7043f4f361508" providerId="LiveId" clId="{EF41E33A-83DC-4315-A231-B69A9EC120A9}" dt="2023-11-26T07:30:53.109" v="69" actId="14100"/>
          <ac:picMkLst>
            <pc:docMk/>
            <pc:sldMk cId="3176202202" sldId="261"/>
            <ac:picMk id="4" creationId="{1E071D71-2734-8C38-A577-3092CADE32A3}"/>
          </ac:picMkLst>
        </pc:picChg>
      </pc:sldChg>
      <pc:sldChg chg="modSp mod">
        <pc:chgData name="Vanessa Kimana" userId="68e7043f4f361508" providerId="LiveId" clId="{EF41E33A-83DC-4315-A231-B69A9EC120A9}" dt="2023-11-26T17:00:36.820" v="1048" actId="20577"/>
        <pc:sldMkLst>
          <pc:docMk/>
          <pc:sldMk cId="2481111506" sldId="263"/>
        </pc:sldMkLst>
        <pc:spChg chg="mod">
          <ac:chgData name="Vanessa Kimana" userId="68e7043f4f361508" providerId="LiveId" clId="{EF41E33A-83DC-4315-A231-B69A9EC120A9}" dt="2023-11-26T07:27:16.266" v="46" actId="255"/>
          <ac:spMkLst>
            <pc:docMk/>
            <pc:sldMk cId="2481111506" sldId="263"/>
            <ac:spMk id="2" creationId="{4705F3CB-408D-3B1E-2C14-0E2742FFA9D6}"/>
          </ac:spMkLst>
        </pc:spChg>
        <pc:spChg chg="mod">
          <ac:chgData name="Vanessa Kimana" userId="68e7043f4f361508" providerId="LiveId" clId="{EF41E33A-83DC-4315-A231-B69A9EC120A9}" dt="2023-11-26T17:00:36.820" v="1048" actId="20577"/>
          <ac:spMkLst>
            <pc:docMk/>
            <pc:sldMk cId="2481111506" sldId="263"/>
            <ac:spMk id="29" creationId="{89DF9F37-1909-927C-77E6-E51E3EDFD4CD}"/>
          </ac:spMkLst>
        </pc:spChg>
      </pc:sldChg>
      <pc:sldChg chg="addSp delSp modSp mod delDesignElem">
        <pc:chgData name="Vanessa Kimana" userId="68e7043f4f361508" providerId="LiveId" clId="{EF41E33A-83DC-4315-A231-B69A9EC120A9}" dt="2023-11-26T17:34:31.095" v="1176"/>
        <pc:sldMkLst>
          <pc:docMk/>
          <pc:sldMk cId="843586776" sldId="264"/>
        </pc:sldMkLst>
        <pc:spChg chg="mod">
          <ac:chgData name="Vanessa Kimana" userId="68e7043f4f361508" providerId="LiveId" clId="{EF41E33A-83DC-4315-A231-B69A9EC120A9}" dt="2023-11-26T14:31:54.387" v="82" actId="255"/>
          <ac:spMkLst>
            <pc:docMk/>
            <pc:sldMk cId="843586776" sldId="264"/>
            <ac:spMk id="2" creationId="{72D39F39-1663-AF7A-56C1-B3DC23BFEC75}"/>
          </ac:spMkLst>
        </pc:spChg>
        <pc:spChg chg="add del mod">
          <ac:chgData name="Vanessa Kimana" userId="68e7043f4f361508" providerId="LiveId" clId="{EF41E33A-83DC-4315-A231-B69A9EC120A9}" dt="2023-11-26T07:29:05.009" v="50" actId="26606"/>
          <ac:spMkLst>
            <pc:docMk/>
            <pc:sldMk cId="843586776" sldId="264"/>
            <ac:spMk id="7" creationId="{A5C810FC-AB16-CE68-56A9-DCFDA75C986F}"/>
          </ac:spMkLst>
        </pc:spChg>
        <pc:spChg chg="del">
          <ac:chgData name="Vanessa Kimana" userId="68e7043f4f361508" providerId="LiveId" clId="{EF41E33A-83DC-4315-A231-B69A9EC120A9}" dt="2023-11-26T07:29:05.009" v="50" actId="26606"/>
          <ac:spMkLst>
            <pc:docMk/>
            <pc:sldMk cId="843586776" sldId="264"/>
            <ac:spMk id="21" creationId="{F2E5B6AE-5EFE-45F0-A2AE-ED771CA3D7DD}"/>
          </ac:spMkLst>
        </pc:spChg>
        <pc:spChg chg="add del">
          <ac:chgData name="Vanessa Kimana" userId="68e7043f4f361508" providerId="LiveId" clId="{EF41E33A-83DC-4315-A231-B69A9EC120A9}" dt="2023-11-26T07:29:22.504" v="52" actId="26606"/>
          <ac:spMkLst>
            <pc:docMk/>
            <pc:sldMk cId="843586776" sldId="264"/>
            <ac:spMk id="30" creationId="{F2E5B6AE-5EFE-45F0-A2AE-ED771CA3D7DD}"/>
          </ac:spMkLst>
        </pc:spChg>
        <pc:spChg chg="add del">
          <ac:chgData name="Vanessa Kimana" userId="68e7043f4f361508" providerId="LiveId" clId="{EF41E33A-83DC-4315-A231-B69A9EC120A9}" dt="2023-11-26T07:29:29.368" v="55" actId="26606"/>
          <ac:spMkLst>
            <pc:docMk/>
            <pc:sldMk cId="843586776" sldId="264"/>
            <ac:spMk id="36" creationId="{C6FA851B-8A36-82F8-4EFF-ADD3C50F3D5C}"/>
          </ac:spMkLst>
        </pc:spChg>
        <pc:spChg chg="add del">
          <ac:chgData name="Vanessa Kimana" userId="68e7043f4f361508" providerId="LiveId" clId="{EF41E33A-83DC-4315-A231-B69A9EC120A9}" dt="2023-11-26T07:29:29.368" v="55" actId="26606"/>
          <ac:spMkLst>
            <pc:docMk/>
            <pc:sldMk cId="843586776" sldId="264"/>
            <ac:spMk id="39" creationId="{FE90AC20-7A25-4729-AF8D-9E79559BBC96}"/>
          </ac:spMkLst>
        </pc:spChg>
        <pc:spChg chg="add del">
          <ac:chgData name="Vanessa Kimana" userId="68e7043f4f361508" providerId="LiveId" clId="{EF41E33A-83DC-4315-A231-B69A9EC120A9}" dt="2023-11-26T07:29:34.412" v="57" actId="26606"/>
          <ac:spMkLst>
            <pc:docMk/>
            <pc:sldMk cId="843586776" sldId="264"/>
            <ac:spMk id="48" creationId="{F2E5B6AE-5EFE-45F0-A2AE-ED771CA3D7DD}"/>
          </ac:spMkLst>
        </pc:spChg>
        <pc:spChg chg="add del">
          <ac:chgData name="Vanessa Kimana" userId="68e7043f4f361508" providerId="LiveId" clId="{EF41E33A-83DC-4315-A231-B69A9EC120A9}" dt="2023-11-26T17:34:31.095" v="1176"/>
          <ac:spMkLst>
            <pc:docMk/>
            <pc:sldMk cId="843586776" sldId="264"/>
            <ac:spMk id="57" creationId="{F2E5B6AE-5EFE-45F0-A2AE-ED771CA3D7DD}"/>
          </ac:spMkLst>
        </pc:spChg>
        <pc:picChg chg="add mod">
          <ac:chgData name="Vanessa Kimana" userId="68e7043f4f361508" providerId="LiveId" clId="{EF41E33A-83DC-4315-A231-B69A9EC120A9}" dt="2023-11-26T07:29:59.609" v="65" actId="1076"/>
          <ac:picMkLst>
            <pc:docMk/>
            <pc:sldMk cId="843586776" sldId="264"/>
            <ac:picMk id="4" creationId="{49C01D3F-77C8-9271-1A71-E1420C115DFC}"/>
          </ac:picMkLst>
        </pc:picChg>
        <pc:picChg chg="del">
          <ac:chgData name="Vanessa Kimana" userId="68e7043f4f361508" providerId="LiveId" clId="{EF41E33A-83DC-4315-A231-B69A9EC120A9}" dt="2023-11-26T07:28:58.650" v="49" actId="478"/>
          <ac:picMkLst>
            <pc:docMk/>
            <pc:sldMk cId="843586776" sldId="264"/>
            <ac:picMk id="5" creationId="{541E2641-80CB-BCF9-5281-F38DF4823D62}"/>
          </ac:picMkLst>
        </pc:picChg>
        <pc:cxnChg chg="del">
          <ac:chgData name="Vanessa Kimana" userId="68e7043f4f361508" providerId="LiveId" clId="{EF41E33A-83DC-4315-A231-B69A9EC120A9}" dt="2023-11-26T07:29:05.009" v="50" actId="26606"/>
          <ac:cxnSpMkLst>
            <pc:docMk/>
            <pc:sldMk cId="843586776" sldId="264"/>
            <ac:cxnSpMk id="19" creationId="{C66CC717-08C5-4F3E-B8AA-BA93C8755982}"/>
          </ac:cxnSpMkLst>
        </pc:cxnChg>
        <pc:cxnChg chg="del">
          <ac:chgData name="Vanessa Kimana" userId="68e7043f4f361508" providerId="LiveId" clId="{EF41E33A-83DC-4315-A231-B69A9EC120A9}" dt="2023-11-26T07:29:05.009" v="50" actId="26606"/>
          <ac:cxnSpMkLst>
            <pc:docMk/>
            <pc:sldMk cId="843586776" sldId="264"/>
            <ac:cxnSpMk id="23" creationId="{D255B435-D9F3-4A31-B89E-36741390DB4B}"/>
          </ac:cxnSpMkLst>
        </pc:cxnChg>
        <pc:cxnChg chg="add del">
          <ac:chgData name="Vanessa Kimana" userId="68e7043f4f361508" providerId="LiveId" clId="{EF41E33A-83DC-4315-A231-B69A9EC120A9}" dt="2023-11-26T07:29:22.504" v="52" actId="26606"/>
          <ac:cxnSpMkLst>
            <pc:docMk/>
            <pc:sldMk cId="843586776" sldId="264"/>
            <ac:cxnSpMk id="28" creationId="{C66CC717-08C5-4F3E-B8AA-BA93C8755982}"/>
          </ac:cxnSpMkLst>
        </pc:cxnChg>
        <pc:cxnChg chg="add del">
          <ac:chgData name="Vanessa Kimana" userId="68e7043f4f361508" providerId="LiveId" clId="{EF41E33A-83DC-4315-A231-B69A9EC120A9}" dt="2023-11-26T07:29:22.504" v="52" actId="26606"/>
          <ac:cxnSpMkLst>
            <pc:docMk/>
            <pc:sldMk cId="843586776" sldId="264"/>
            <ac:cxnSpMk id="32" creationId="{D255B435-D9F3-4A31-B89E-36741390DB4B}"/>
          </ac:cxnSpMkLst>
        </pc:cxnChg>
        <pc:cxnChg chg="add del">
          <ac:chgData name="Vanessa Kimana" userId="68e7043f4f361508" providerId="LiveId" clId="{EF41E33A-83DC-4315-A231-B69A9EC120A9}" dt="2023-11-26T07:29:29.368" v="55" actId="26606"/>
          <ac:cxnSpMkLst>
            <pc:docMk/>
            <pc:sldMk cId="843586776" sldId="264"/>
            <ac:cxnSpMk id="41" creationId="{7F935FD8-9F2E-4F15-8ED9-1C692DA6F351}"/>
          </ac:cxnSpMkLst>
        </pc:cxnChg>
        <pc:cxnChg chg="add del">
          <ac:chgData name="Vanessa Kimana" userId="68e7043f4f361508" providerId="LiveId" clId="{EF41E33A-83DC-4315-A231-B69A9EC120A9}" dt="2023-11-26T07:29:34.412" v="57" actId="26606"/>
          <ac:cxnSpMkLst>
            <pc:docMk/>
            <pc:sldMk cId="843586776" sldId="264"/>
            <ac:cxnSpMk id="46" creationId="{C66CC717-08C5-4F3E-B8AA-BA93C8755982}"/>
          </ac:cxnSpMkLst>
        </pc:cxnChg>
        <pc:cxnChg chg="add del">
          <ac:chgData name="Vanessa Kimana" userId="68e7043f4f361508" providerId="LiveId" clId="{EF41E33A-83DC-4315-A231-B69A9EC120A9}" dt="2023-11-26T07:29:34.412" v="57" actId="26606"/>
          <ac:cxnSpMkLst>
            <pc:docMk/>
            <pc:sldMk cId="843586776" sldId="264"/>
            <ac:cxnSpMk id="50" creationId="{D255B435-D9F3-4A31-B89E-36741390DB4B}"/>
          </ac:cxnSpMkLst>
        </pc:cxnChg>
        <pc:cxnChg chg="add del">
          <ac:chgData name="Vanessa Kimana" userId="68e7043f4f361508" providerId="LiveId" clId="{EF41E33A-83DC-4315-A231-B69A9EC120A9}" dt="2023-11-26T17:34:31.095" v="1176"/>
          <ac:cxnSpMkLst>
            <pc:docMk/>
            <pc:sldMk cId="843586776" sldId="264"/>
            <ac:cxnSpMk id="55" creationId="{C66CC717-08C5-4F3E-B8AA-BA93C8755982}"/>
          </ac:cxnSpMkLst>
        </pc:cxnChg>
        <pc:cxnChg chg="add del">
          <ac:chgData name="Vanessa Kimana" userId="68e7043f4f361508" providerId="LiveId" clId="{EF41E33A-83DC-4315-A231-B69A9EC120A9}" dt="2023-11-26T17:34:31.095" v="1176"/>
          <ac:cxnSpMkLst>
            <pc:docMk/>
            <pc:sldMk cId="843586776" sldId="264"/>
            <ac:cxnSpMk id="59" creationId="{D255B435-D9F3-4A31-B89E-36741390DB4B}"/>
          </ac:cxnSpMkLst>
        </pc:cxnChg>
      </pc:sldChg>
      <pc:sldChg chg="delSp modSp mod delDesignElem">
        <pc:chgData name="Vanessa Kimana" userId="68e7043f4f361508" providerId="LiveId" clId="{EF41E33A-83DC-4315-A231-B69A9EC120A9}" dt="2023-11-26T17:34:31.095" v="1176"/>
        <pc:sldMkLst>
          <pc:docMk/>
          <pc:sldMk cId="2868462496" sldId="265"/>
        </pc:sldMkLst>
        <pc:spChg chg="mod">
          <ac:chgData name="Vanessa Kimana" userId="68e7043f4f361508" providerId="LiveId" clId="{EF41E33A-83DC-4315-A231-B69A9EC120A9}" dt="2023-11-26T07:26:12.740" v="7" actId="255"/>
          <ac:spMkLst>
            <pc:docMk/>
            <pc:sldMk cId="2868462496" sldId="265"/>
            <ac:spMk id="2" creationId="{FD3FEEC6-B335-B78D-8460-84F8823D8C71}"/>
          </ac:spMkLst>
        </pc:spChg>
        <pc:spChg chg="del">
          <ac:chgData name="Vanessa Kimana" userId="68e7043f4f361508" providerId="LiveId" clId="{EF41E33A-83DC-4315-A231-B69A9EC120A9}" dt="2023-11-26T17:34:31.095" v="1176"/>
          <ac:spMkLst>
            <pc:docMk/>
            <pc:sldMk cId="2868462496" sldId="265"/>
            <ac:spMk id="65" creationId="{2D6BCA94-FEDC-4F9B-820A-BA138802E29E}"/>
          </ac:spMkLst>
        </pc:spChg>
        <pc:cxnChg chg="del">
          <ac:chgData name="Vanessa Kimana" userId="68e7043f4f361508" providerId="LiveId" clId="{EF41E33A-83DC-4315-A231-B69A9EC120A9}" dt="2023-11-26T17:34:31.095" v="1176"/>
          <ac:cxnSpMkLst>
            <pc:docMk/>
            <pc:sldMk cId="2868462496" sldId="265"/>
            <ac:cxnSpMk id="67" creationId="{B32E796E-8D19-4926-B7B8-653B01939010}"/>
          </ac:cxnSpMkLst>
        </pc:cxnChg>
      </pc:sldChg>
      <pc:sldChg chg="addSp delSp modSp add mod delDesignElem">
        <pc:chgData name="Vanessa Kimana" userId="68e7043f4f361508" providerId="LiveId" clId="{EF41E33A-83DC-4315-A231-B69A9EC120A9}" dt="2023-11-26T21:12:46.919" v="1623" actId="20577"/>
        <pc:sldMkLst>
          <pc:docMk/>
          <pc:sldMk cId="2141406082" sldId="266"/>
        </pc:sldMkLst>
        <pc:spChg chg="mod">
          <ac:chgData name="Vanessa Kimana" userId="68e7043f4f361508" providerId="LiveId" clId="{EF41E33A-83DC-4315-A231-B69A9EC120A9}" dt="2023-11-26T15:28:07.576" v="304" actId="255"/>
          <ac:spMkLst>
            <pc:docMk/>
            <pc:sldMk cId="2141406082" sldId="266"/>
            <ac:spMk id="2" creationId="{77F8DB22-9CD7-7AC6-A8CD-1700C0D13058}"/>
          </ac:spMkLst>
        </pc:spChg>
        <pc:spChg chg="mod ord">
          <ac:chgData name="Vanessa Kimana" userId="68e7043f4f361508" providerId="LiveId" clId="{EF41E33A-83DC-4315-A231-B69A9EC120A9}" dt="2023-11-26T21:12:46.919" v="1623" actId="20577"/>
          <ac:spMkLst>
            <pc:docMk/>
            <pc:sldMk cId="2141406082" sldId="266"/>
            <ac:spMk id="9" creationId="{1C94AD4E-3D80-E60D-004D-2E166EAA20D6}"/>
          </ac:spMkLst>
        </pc:spChg>
        <pc:spChg chg="del">
          <ac:chgData name="Vanessa Kimana" userId="68e7043f4f361508" providerId="LiveId" clId="{EF41E33A-83DC-4315-A231-B69A9EC120A9}" dt="2023-11-26T15:00:08.099" v="115" actId="26606"/>
          <ac:spMkLst>
            <pc:docMk/>
            <pc:sldMk cId="2141406082" sldId="266"/>
            <ac:spMk id="25" creationId="{2D6BCA94-FEDC-4F9B-820A-BA138802E29E}"/>
          </ac:spMkLst>
        </pc:spChg>
        <pc:spChg chg="add del">
          <ac:chgData name="Vanessa Kimana" userId="68e7043f4f361508" providerId="LiveId" clId="{EF41E33A-83DC-4315-A231-B69A9EC120A9}" dt="2023-11-26T15:00:22.573" v="117" actId="26606"/>
          <ac:spMkLst>
            <pc:docMk/>
            <pc:sldMk cId="2141406082" sldId="266"/>
            <ac:spMk id="31" creationId="{96C43541-2260-450F-94FF-322B705D7BD8}"/>
          </ac:spMkLst>
        </pc:spChg>
        <pc:spChg chg="add del">
          <ac:chgData name="Vanessa Kimana" userId="68e7043f4f361508" providerId="LiveId" clId="{EF41E33A-83DC-4315-A231-B69A9EC120A9}" dt="2023-11-26T15:01:43.778" v="132" actId="26606"/>
          <ac:spMkLst>
            <pc:docMk/>
            <pc:sldMk cId="2141406082" sldId="266"/>
            <ac:spMk id="38" creationId="{192E4E9A-E992-419C-B03A-5686FEC1DB47}"/>
          </ac:spMkLst>
        </pc:spChg>
        <pc:spChg chg="add del">
          <ac:chgData name="Vanessa Kimana" userId="68e7043f4f361508" providerId="LiveId" clId="{EF41E33A-83DC-4315-A231-B69A9EC120A9}" dt="2023-11-26T15:01:21.808" v="119" actId="26606"/>
          <ac:spMkLst>
            <pc:docMk/>
            <pc:sldMk cId="2141406082" sldId="266"/>
            <ac:spMk id="45" creationId="{96C43541-2260-450F-94FF-322B705D7BD8}"/>
          </ac:spMkLst>
        </pc:spChg>
        <pc:spChg chg="add del">
          <ac:chgData name="Vanessa Kimana" userId="68e7043f4f361508" providerId="LiveId" clId="{EF41E33A-83DC-4315-A231-B69A9EC120A9}" dt="2023-11-26T15:01:24.419" v="121" actId="26606"/>
          <ac:spMkLst>
            <pc:docMk/>
            <pc:sldMk cId="2141406082" sldId="266"/>
            <ac:spMk id="49" creationId="{BC40AE45-0F40-4658-AECB-189ADDFFCD61}"/>
          </ac:spMkLst>
        </pc:spChg>
        <pc:spChg chg="add del">
          <ac:chgData name="Vanessa Kimana" userId="68e7043f4f361508" providerId="LiveId" clId="{EF41E33A-83DC-4315-A231-B69A9EC120A9}" dt="2023-11-26T15:01:27.083" v="123" actId="26606"/>
          <ac:spMkLst>
            <pc:docMk/>
            <pc:sldMk cId="2141406082" sldId="266"/>
            <ac:spMk id="52" creationId="{2D6BCA94-FEDC-4F9B-820A-BA138802E29E}"/>
          </ac:spMkLst>
        </pc:spChg>
        <pc:spChg chg="add del">
          <ac:chgData name="Vanessa Kimana" userId="68e7043f4f361508" providerId="LiveId" clId="{EF41E33A-83DC-4315-A231-B69A9EC120A9}" dt="2023-11-26T15:01:37.484" v="125" actId="26606"/>
          <ac:spMkLst>
            <pc:docMk/>
            <pc:sldMk cId="2141406082" sldId="266"/>
            <ac:spMk id="55" creationId="{31425D08-6505-4F53-9B03-D2F2893634F7}"/>
          </ac:spMkLst>
        </pc:spChg>
        <pc:spChg chg="add del">
          <ac:chgData name="Vanessa Kimana" userId="68e7043f4f361508" providerId="LiveId" clId="{EF41E33A-83DC-4315-A231-B69A9EC120A9}" dt="2023-11-26T15:01:39.301" v="127" actId="26606"/>
          <ac:spMkLst>
            <pc:docMk/>
            <pc:sldMk cId="2141406082" sldId="266"/>
            <ac:spMk id="58" creationId="{192E4E9A-E992-419C-B03A-5686FEC1DB47}"/>
          </ac:spMkLst>
        </pc:spChg>
        <pc:spChg chg="add del">
          <ac:chgData name="Vanessa Kimana" userId="68e7043f4f361508" providerId="LiveId" clId="{EF41E33A-83DC-4315-A231-B69A9EC120A9}" dt="2023-11-26T15:01:41.962" v="129" actId="26606"/>
          <ac:spMkLst>
            <pc:docMk/>
            <pc:sldMk cId="2141406082" sldId="266"/>
            <ac:spMk id="61" creationId="{96C43541-2260-450F-94FF-322B705D7BD8}"/>
          </ac:spMkLst>
        </pc:spChg>
        <pc:spChg chg="add del">
          <ac:chgData name="Vanessa Kimana" userId="68e7043f4f361508" providerId="LiveId" clId="{EF41E33A-83DC-4315-A231-B69A9EC120A9}" dt="2023-11-26T15:01:43.766" v="131" actId="26606"/>
          <ac:spMkLst>
            <pc:docMk/>
            <pc:sldMk cId="2141406082" sldId="266"/>
            <ac:spMk id="64" creationId="{BC40AE45-0F40-4658-AECB-189ADDFFCD61}"/>
          </ac:spMkLst>
        </pc:spChg>
        <pc:spChg chg="add del">
          <ac:chgData name="Vanessa Kimana" userId="68e7043f4f361508" providerId="LiveId" clId="{EF41E33A-83DC-4315-A231-B69A9EC120A9}" dt="2023-11-26T15:27:38.425" v="302" actId="26606"/>
          <ac:spMkLst>
            <pc:docMk/>
            <pc:sldMk cId="2141406082" sldId="266"/>
            <ac:spMk id="67" creationId="{31425D08-6505-4F53-9B03-D2F2893634F7}"/>
          </ac:spMkLst>
        </pc:spChg>
        <pc:spChg chg="add del">
          <ac:chgData name="Vanessa Kimana" userId="68e7043f4f361508" providerId="LiveId" clId="{EF41E33A-83DC-4315-A231-B69A9EC120A9}" dt="2023-11-26T17:34:31.095" v="1176"/>
          <ac:spMkLst>
            <pc:docMk/>
            <pc:sldMk cId="2141406082" sldId="266"/>
            <ac:spMk id="70" creationId="{96C43541-2260-450F-94FF-322B705D7BD8}"/>
          </ac:spMkLst>
        </pc:spChg>
        <pc:spChg chg="add del">
          <ac:chgData name="Vanessa Kimana" userId="68e7043f4f361508" providerId="LiveId" clId="{EF41E33A-83DC-4315-A231-B69A9EC120A9}" dt="2023-11-26T15:03:59.082" v="137" actId="26606"/>
          <ac:spMkLst>
            <pc:docMk/>
            <pc:sldMk cId="2141406082" sldId="266"/>
            <ac:spMk id="73" creationId="{192E4E9A-E992-419C-B03A-5686FEC1DB47}"/>
          </ac:spMkLst>
        </pc:spChg>
        <pc:spChg chg="add del">
          <ac:chgData name="Vanessa Kimana" userId="68e7043f4f361508" providerId="LiveId" clId="{EF41E33A-83DC-4315-A231-B69A9EC120A9}" dt="2023-11-26T15:04:07.466" v="139" actId="26606"/>
          <ac:spMkLst>
            <pc:docMk/>
            <pc:sldMk cId="2141406082" sldId="266"/>
            <ac:spMk id="77" creationId="{0359C723-39B3-47E3-A464-EA81256FF348}"/>
          </ac:spMkLst>
        </pc:spChg>
        <pc:spChg chg="add del">
          <ac:chgData name="Vanessa Kimana" userId="68e7043f4f361508" providerId="LiveId" clId="{EF41E33A-83DC-4315-A231-B69A9EC120A9}" dt="2023-11-26T15:04:10.662" v="141" actId="26606"/>
          <ac:spMkLst>
            <pc:docMk/>
            <pc:sldMk cId="2141406082" sldId="266"/>
            <ac:spMk id="80" creationId="{13E06024-E3D1-4A51-9DED-9805C7A51BF7}"/>
          </ac:spMkLst>
        </pc:spChg>
        <pc:spChg chg="add del">
          <ac:chgData name="Vanessa Kimana" userId="68e7043f4f361508" providerId="LiveId" clId="{EF41E33A-83DC-4315-A231-B69A9EC120A9}" dt="2023-11-26T15:04:16.326" v="143" actId="26606"/>
          <ac:spMkLst>
            <pc:docMk/>
            <pc:sldMk cId="2141406082" sldId="266"/>
            <ac:spMk id="83" creationId="{741039A9-A7A7-4D5B-B18A-E21060151AB0}"/>
          </ac:spMkLst>
        </pc:spChg>
        <pc:picChg chg="add mod ord">
          <ac:chgData name="Vanessa Kimana" userId="68e7043f4f361508" providerId="LiveId" clId="{EF41E33A-83DC-4315-A231-B69A9EC120A9}" dt="2023-11-26T15:28:27.576" v="307" actId="14100"/>
          <ac:picMkLst>
            <pc:docMk/>
            <pc:sldMk cId="2141406082" sldId="266"/>
            <ac:picMk id="3" creationId="{1278D5AE-38E7-5538-EB16-3B153B53BE2E}"/>
          </ac:picMkLst>
        </pc:picChg>
        <pc:picChg chg="del">
          <ac:chgData name="Vanessa Kimana" userId="68e7043f4f361508" providerId="LiveId" clId="{EF41E33A-83DC-4315-A231-B69A9EC120A9}" dt="2023-11-26T14:59:51.160" v="112" actId="478"/>
          <ac:picMkLst>
            <pc:docMk/>
            <pc:sldMk cId="2141406082" sldId="266"/>
            <ac:picMk id="4" creationId="{150B58BB-1947-1555-915A-5ACE0177BFAB}"/>
          </ac:picMkLst>
        </pc:picChg>
        <pc:cxnChg chg="del">
          <ac:chgData name="Vanessa Kimana" userId="68e7043f4f361508" providerId="LiveId" clId="{EF41E33A-83DC-4315-A231-B69A9EC120A9}" dt="2023-11-26T15:00:08.099" v="115" actId="26606"/>
          <ac:cxnSpMkLst>
            <pc:docMk/>
            <pc:sldMk cId="2141406082" sldId="266"/>
            <ac:cxnSpMk id="26" creationId="{B32E796E-8D19-4926-B7B8-653B01939010}"/>
          </ac:cxnSpMkLst>
        </pc:cxnChg>
        <pc:cxnChg chg="add del">
          <ac:chgData name="Vanessa Kimana" userId="68e7043f4f361508" providerId="LiveId" clId="{EF41E33A-83DC-4315-A231-B69A9EC120A9}" dt="2023-11-26T15:00:22.573" v="117" actId="26606"/>
          <ac:cxnSpMkLst>
            <pc:docMk/>
            <pc:sldMk cId="2141406082" sldId="266"/>
            <ac:cxnSpMk id="33" creationId="{B32E796E-8D19-4926-B7B8-653B01939010}"/>
          </ac:cxnSpMkLst>
        </pc:cxnChg>
        <pc:cxnChg chg="add del">
          <ac:chgData name="Vanessa Kimana" userId="68e7043f4f361508" providerId="LiveId" clId="{EF41E33A-83DC-4315-A231-B69A9EC120A9}" dt="2023-11-26T15:01:43.778" v="132" actId="26606"/>
          <ac:cxnSpMkLst>
            <pc:docMk/>
            <pc:sldMk cId="2141406082" sldId="266"/>
            <ac:cxnSpMk id="40" creationId="{B32E796E-8D19-4926-B7B8-653B01939010}"/>
          </ac:cxnSpMkLst>
        </pc:cxnChg>
        <pc:cxnChg chg="add del">
          <ac:chgData name="Vanessa Kimana" userId="68e7043f4f361508" providerId="LiveId" clId="{EF41E33A-83DC-4315-A231-B69A9EC120A9}" dt="2023-11-26T15:01:21.808" v="119" actId="26606"/>
          <ac:cxnSpMkLst>
            <pc:docMk/>
            <pc:sldMk cId="2141406082" sldId="266"/>
            <ac:cxnSpMk id="47" creationId="{B32E796E-8D19-4926-B7B8-653B01939010}"/>
          </ac:cxnSpMkLst>
        </pc:cxnChg>
        <pc:cxnChg chg="add del">
          <ac:chgData name="Vanessa Kimana" userId="68e7043f4f361508" providerId="LiveId" clId="{EF41E33A-83DC-4315-A231-B69A9EC120A9}" dt="2023-11-26T15:01:24.419" v="121" actId="26606"/>
          <ac:cxnSpMkLst>
            <pc:docMk/>
            <pc:sldMk cId="2141406082" sldId="266"/>
            <ac:cxnSpMk id="50" creationId="{B32E796E-8D19-4926-B7B8-653B01939010}"/>
          </ac:cxnSpMkLst>
        </pc:cxnChg>
        <pc:cxnChg chg="add del">
          <ac:chgData name="Vanessa Kimana" userId="68e7043f4f361508" providerId="LiveId" clId="{EF41E33A-83DC-4315-A231-B69A9EC120A9}" dt="2023-11-26T15:01:27.083" v="123" actId="26606"/>
          <ac:cxnSpMkLst>
            <pc:docMk/>
            <pc:sldMk cId="2141406082" sldId="266"/>
            <ac:cxnSpMk id="53" creationId="{B32E796E-8D19-4926-B7B8-653B01939010}"/>
          </ac:cxnSpMkLst>
        </pc:cxnChg>
        <pc:cxnChg chg="add del">
          <ac:chgData name="Vanessa Kimana" userId="68e7043f4f361508" providerId="LiveId" clId="{EF41E33A-83DC-4315-A231-B69A9EC120A9}" dt="2023-11-26T15:01:37.484" v="125" actId="26606"/>
          <ac:cxnSpMkLst>
            <pc:docMk/>
            <pc:sldMk cId="2141406082" sldId="266"/>
            <ac:cxnSpMk id="56" creationId="{B32E796E-8D19-4926-B7B8-653B01939010}"/>
          </ac:cxnSpMkLst>
        </pc:cxnChg>
        <pc:cxnChg chg="add del">
          <ac:chgData name="Vanessa Kimana" userId="68e7043f4f361508" providerId="LiveId" clId="{EF41E33A-83DC-4315-A231-B69A9EC120A9}" dt="2023-11-26T15:01:39.301" v="127" actId="26606"/>
          <ac:cxnSpMkLst>
            <pc:docMk/>
            <pc:sldMk cId="2141406082" sldId="266"/>
            <ac:cxnSpMk id="59" creationId="{B32E796E-8D19-4926-B7B8-653B01939010}"/>
          </ac:cxnSpMkLst>
        </pc:cxnChg>
        <pc:cxnChg chg="add del">
          <ac:chgData name="Vanessa Kimana" userId="68e7043f4f361508" providerId="LiveId" clId="{EF41E33A-83DC-4315-A231-B69A9EC120A9}" dt="2023-11-26T15:01:41.962" v="129" actId="26606"/>
          <ac:cxnSpMkLst>
            <pc:docMk/>
            <pc:sldMk cId="2141406082" sldId="266"/>
            <ac:cxnSpMk id="62" creationId="{B32E796E-8D19-4926-B7B8-653B01939010}"/>
          </ac:cxnSpMkLst>
        </pc:cxnChg>
        <pc:cxnChg chg="add del">
          <ac:chgData name="Vanessa Kimana" userId="68e7043f4f361508" providerId="LiveId" clId="{EF41E33A-83DC-4315-A231-B69A9EC120A9}" dt="2023-11-26T15:01:43.766" v="131" actId="26606"/>
          <ac:cxnSpMkLst>
            <pc:docMk/>
            <pc:sldMk cId="2141406082" sldId="266"/>
            <ac:cxnSpMk id="65" creationId="{B32E796E-8D19-4926-B7B8-653B01939010}"/>
          </ac:cxnSpMkLst>
        </pc:cxnChg>
        <pc:cxnChg chg="add del">
          <ac:chgData name="Vanessa Kimana" userId="68e7043f4f361508" providerId="LiveId" clId="{EF41E33A-83DC-4315-A231-B69A9EC120A9}" dt="2023-11-26T15:27:38.425" v="302" actId="26606"/>
          <ac:cxnSpMkLst>
            <pc:docMk/>
            <pc:sldMk cId="2141406082" sldId="266"/>
            <ac:cxnSpMk id="68" creationId="{B32E796E-8D19-4926-B7B8-653B01939010}"/>
          </ac:cxnSpMkLst>
        </pc:cxnChg>
        <pc:cxnChg chg="add del">
          <ac:chgData name="Vanessa Kimana" userId="68e7043f4f361508" providerId="LiveId" clId="{EF41E33A-83DC-4315-A231-B69A9EC120A9}" dt="2023-11-26T17:34:31.095" v="1176"/>
          <ac:cxnSpMkLst>
            <pc:docMk/>
            <pc:sldMk cId="2141406082" sldId="266"/>
            <ac:cxnSpMk id="71" creationId="{B32E796E-8D19-4926-B7B8-653B01939010}"/>
          </ac:cxnSpMkLst>
        </pc:cxnChg>
        <pc:cxnChg chg="add del">
          <ac:chgData name="Vanessa Kimana" userId="68e7043f4f361508" providerId="LiveId" clId="{EF41E33A-83DC-4315-A231-B69A9EC120A9}" dt="2023-11-26T15:03:59.082" v="137" actId="26606"/>
          <ac:cxnSpMkLst>
            <pc:docMk/>
            <pc:sldMk cId="2141406082" sldId="266"/>
            <ac:cxnSpMk id="75" creationId="{B32E796E-8D19-4926-B7B8-653B01939010}"/>
          </ac:cxnSpMkLst>
        </pc:cxnChg>
        <pc:cxnChg chg="add del">
          <ac:chgData name="Vanessa Kimana" userId="68e7043f4f361508" providerId="LiveId" clId="{EF41E33A-83DC-4315-A231-B69A9EC120A9}" dt="2023-11-26T15:04:07.466" v="139" actId="26606"/>
          <ac:cxnSpMkLst>
            <pc:docMk/>
            <pc:sldMk cId="2141406082" sldId="266"/>
            <ac:cxnSpMk id="78" creationId="{7F935FD8-9F2E-4F15-8ED9-1C692DA6F351}"/>
          </ac:cxnSpMkLst>
        </pc:cxnChg>
        <pc:cxnChg chg="add del">
          <ac:chgData name="Vanessa Kimana" userId="68e7043f4f361508" providerId="LiveId" clId="{EF41E33A-83DC-4315-A231-B69A9EC120A9}" dt="2023-11-26T15:04:10.662" v="141" actId="26606"/>
          <ac:cxnSpMkLst>
            <pc:docMk/>
            <pc:sldMk cId="2141406082" sldId="266"/>
            <ac:cxnSpMk id="81" creationId="{7F935FD8-9F2E-4F15-8ED9-1C692DA6F351}"/>
          </ac:cxnSpMkLst>
        </pc:cxnChg>
        <pc:cxnChg chg="add del">
          <ac:chgData name="Vanessa Kimana" userId="68e7043f4f361508" providerId="LiveId" clId="{EF41E33A-83DC-4315-A231-B69A9EC120A9}" dt="2023-11-26T15:04:16.326" v="143" actId="26606"/>
          <ac:cxnSpMkLst>
            <pc:docMk/>
            <pc:sldMk cId="2141406082" sldId="266"/>
            <ac:cxnSpMk id="84" creationId="{7F935FD8-9F2E-4F15-8ED9-1C692DA6F351}"/>
          </ac:cxnSpMkLst>
        </pc:cxnChg>
      </pc:sldChg>
      <pc:sldChg chg="addSp delSp modSp add mod delDesignElem">
        <pc:chgData name="Vanessa Kimana" userId="68e7043f4f361508" providerId="LiveId" clId="{EF41E33A-83DC-4315-A231-B69A9EC120A9}" dt="2023-11-26T21:08:55.986" v="1611"/>
        <pc:sldMkLst>
          <pc:docMk/>
          <pc:sldMk cId="741383271" sldId="267"/>
        </pc:sldMkLst>
        <pc:spChg chg="mod">
          <ac:chgData name="Vanessa Kimana" userId="68e7043f4f361508" providerId="LiveId" clId="{EF41E33A-83DC-4315-A231-B69A9EC120A9}" dt="2023-11-26T17:36:19.986" v="1204" actId="122"/>
          <ac:spMkLst>
            <pc:docMk/>
            <pc:sldMk cId="741383271" sldId="267"/>
            <ac:spMk id="2" creationId="{71F82ABC-AA0B-CE66-2CF0-90D15711240D}"/>
          </ac:spMkLst>
        </pc:spChg>
        <pc:spChg chg="add del">
          <ac:chgData name="Vanessa Kimana" userId="68e7043f4f361508" providerId="LiveId" clId="{EF41E33A-83DC-4315-A231-B69A9EC120A9}" dt="2023-11-26T17:34:58.218" v="1178" actId="26606"/>
          <ac:spMkLst>
            <pc:docMk/>
            <pc:sldMk cId="741383271" sldId="267"/>
            <ac:spMk id="103" creationId="{1FC4AC91-30B8-4B0B-A187-C39F19131957}"/>
          </ac:spMkLst>
        </pc:spChg>
        <pc:spChg chg="add del">
          <ac:chgData name="Vanessa Kimana" userId="68e7043f4f361508" providerId="LiveId" clId="{EF41E33A-83DC-4315-A231-B69A9EC120A9}" dt="2023-11-26T17:35:24.319" v="1180" actId="26606"/>
          <ac:spMkLst>
            <pc:docMk/>
            <pc:sldMk cId="741383271" sldId="267"/>
            <ac:spMk id="107" creationId="{D0A04B5A-D168-4247-87E4-448DE1032504}"/>
          </ac:spMkLst>
        </pc:spChg>
        <pc:spChg chg="add">
          <ac:chgData name="Vanessa Kimana" userId="68e7043f4f361508" providerId="LiveId" clId="{EF41E33A-83DC-4315-A231-B69A9EC120A9}" dt="2023-11-26T17:35:24.319" v="1180" actId="26606"/>
          <ac:spMkLst>
            <pc:docMk/>
            <pc:sldMk cId="741383271" sldId="267"/>
            <ac:spMk id="113" creationId="{B87A0A1E-1504-4B05-9042-77FA53EBFFCF}"/>
          </ac:spMkLst>
        </pc:spChg>
        <pc:spChg chg="del">
          <ac:chgData name="Vanessa Kimana" userId="68e7043f4f361508" providerId="LiveId" clId="{EF41E33A-83DC-4315-A231-B69A9EC120A9}" dt="2023-11-26T17:33:21.929" v="1165" actId="26606"/>
          <ac:spMkLst>
            <pc:docMk/>
            <pc:sldMk cId="741383271" sldId="267"/>
            <ac:spMk id="156" creationId="{96C43541-2260-450F-94FF-322B705D7BD8}"/>
          </ac:spMkLst>
        </pc:spChg>
        <pc:spChg chg="add del">
          <ac:chgData name="Vanessa Kimana" userId="68e7043f4f361508" providerId="LiveId" clId="{EF41E33A-83DC-4315-A231-B69A9EC120A9}" dt="2023-11-26T17:33:26.775" v="1167" actId="26606"/>
          <ac:spMkLst>
            <pc:docMk/>
            <pc:sldMk cId="741383271" sldId="267"/>
            <ac:spMk id="162" creationId="{2D6BCA94-FEDC-4F9B-820A-BA138802E29E}"/>
          </ac:spMkLst>
        </pc:spChg>
        <pc:spChg chg="add del">
          <ac:chgData name="Vanessa Kimana" userId="68e7043f4f361508" providerId="LiveId" clId="{EF41E33A-83DC-4315-A231-B69A9EC120A9}" dt="2023-11-26T17:34:31.095" v="1176"/>
          <ac:spMkLst>
            <pc:docMk/>
            <pc:sldMk cId="741383271" sldId="267"/>
            <ac:spMk id="169" creationId="{1FC4AC91-30B8-4B0B-A187-C39F19131957}"/>
          </ac:spMkLst>
        </pc:spChg>
        <pc:graphicFrameChg chg="mod ord modGraphic">
          <ac:chgData name="Vanessa Kimana" userId="68e7043f4f361508" providerId="LiveId" clId="{EF41E33A-83DC-4315-A231-B69A9EC120A9}" dt="2023-11-26T21:08:55.986" v="1611"/>
          <ac:graphicFrameMkLst>
            <pc:docMk/>
            <pc:sldMk cId="741383271" sldId="267"/>
            <ac:graphicFrameMk id="98" creationId="{1AF029F7-B568-3215-5730-C09F302BEB63}"/>
          </ac:graphicFrameMkLst>
        </pc:graphicFrameChg>
        <pc:picChg chg="add del mod">
          <ac:chgData name="Vanessa Kimana" userId="68e7043f4f361508" providerId="LiveId" clId="{EF41E33A-83DC-4315-A231-B69A9EC120A9}" dt="2023-11-26T17:33:23.830" v="1166" actId="478"/>
          <ac:picMkLst>
            <pc:docMk/>
            <pc:sldMk cId="741383271" sldId="267"/>
            <ac:picMk id="4" creationId="{1E071D71-2734-8C38-A577-3092CADE32A3}"/>
          </ac:picMkLst>
        </pc:picChg>
        <pc:cxnChg chg="add del">
          <ac:chgData name="Vanessa Kimana" userId="68e7043f4f361508" providerId="LiveId" clId="{EF41E33A-83DC-4315-A231-B69A9EC120A9}" dt="2023-11-26T17:34:58.218" v="1178" actId="26606"/>
          <ac:cxnSpMkLst>
            <pc:docMk/>
            <pc:sldMk cId="741383271" sldId="267"/>
            <ac:cxnSpMk id="105" creationId="{493FE3F6-2B23-4E4E-AA49-C212646DC785}"/>
          </ac:cxnSpMkLst>
        </pc:cxnChg>
        <pc:cxnChg chg="add del">
          <ac:chgData name="Vanessa Kimana" userId="68e7043f4f361508" providerId="LiveId" clId="{EF41E33A-83DC-4315-A231-B69A9EC120A9}" dt="2023-11-26T17:35:24.319" v="1180" actId="26606"/>
          <ac:cxnSpMkLst>
            <pc:docMk/>
            <pc:sldMk cId="741383271" sldId="267"/>
            <ac:cxnSpMk id="108" creationId="{B32E796E-8D19-4926-B7B8-653B01939010}"/>
          </ac:cxnSpMkLst>
        </pc:cxnChg>
        <pc:cxnChg chg="add">
          <ac:chgData name="Vanessa Kimana" userId="68e7043f4f361508" providerId="LiveId" clId="{EF41E33A-83DC-4315-A231-B69A9EC120A9}" dt="2023-11-26T17:35:24.319" v="1180" actId="26606"/>
          <ac:cxnSpMkLst>
            <pc:docMk/>
            <pc:sldMk cId="741383271" sldId="267"/>
            <ac:cxnSpMk id="115" creationId="{B32E796E-8D19-4926-B7B8-653B01939010}"/>
          </ac:cxnSpMkLst>
        </pc:cxnChg>
        <pc:cxnChg chg="del">
          <ac:chgData name="Vanessa Kimana" userId="68e7043f4f361508" providerId="LiveId" clId="{EF41E33A-83DC-4315-A231-B69A9EC120A9}" dt="2023-11-26T17:33:21.929" v="1165" actId="26606"/>
          <ac:cxnSpMkLst>
            <pc:docMk/>
            <pc:sldMk cId="741383271" sldId="267"/>
            <ac:cxnSpMk id="157" creationId="{B32E796E-8D19-4926-B7B8-653B01939010}"/>
          </ac:cxnSpMkLst>
        </pc:cxnChg>
        <pc:cxnChg chg="add del">
          <ac:chgData name="Vanessa Kimana" userId="68e7043f4f361508" providerId="LiveId" clId="{EF41E33A-83DC-4315-A231-B69A9EC120A9}" dt="2023-11-26T17:33:26.775" v="1167" actId="26606"/>
          <ac:cxnSpMkLst>
            <pc:docMk/>
            <pc:sldMk cId="741383271" sldId="267"/>
            <ac:cxnSpMk id="164" creationId="{B32E796E-8D19-4926-B7B8-653B01939010}"/>
          </ac:cxnSpMkLst>
        </pc:cxnChg>
        <pc:cxnChg chg="add del">
          <ac:chgData name="Vanessa Kimana" userId="68e7043f4f361508" providerId="LiveId" clId="{EF41E33A-83DC-4315-A231-B69A9EC120A9}" dt="2023-11-26T17:34:31.095" v="1176"/>
          <ac:cxnSpMkLst>
            <pc:docMk/>
            <pc:sldMk cId="741383271" sldId="267"/>
            <ac:cxnSpMk id="171" creationId="{493FE3F6-2B23-4E4E-AA49-C212646DC785}"/>
          </ac:cxnSpMkLst>
        </pc:cxnChg>
      </pc:sldChg>
      <pc:sldChg chg="addSp delSp modSp add mod setClrOvrMap delDesignElem">
        <pc:chgData name="Vanessa Kimana" userId="68e7043f4f361508" providerId="LiveId" clId="{EF41E33A-83DC-4315-A231-B69A9EC120A9}" dt="2023-11-26T21:12:06.292" v="1612" actId="20577"/>
        <pc:sldMkLst>
          <pc:docMk/>
          <pc:sldMk cId="2340759605" sldId="268"/>
        </pc:sldMkLst>
        <pc:spChg chg="mod">
          <ac:chgData name="Vanessa Kimana" userId="68e7043f4f361508" providerId="LiveId" clId="{EF41E33A-83DC-4315-A231-B69A9EC120A9}" dt="2023-11-26T17:04:15.018" v="1079" actId="207"/>
          <ac:spMkLst>
            <pc:docMk/>
            <pc:sldMk cId="2340759605" sldId="268"/>
            <ac:spMk id="2" creationId="{4705F3CB-408D-3B1E-2C14-0E2742FFA9D6}"/>
          </ac:spMkLst>
        </pc:spChg>
        <pc:spChg chg="mod ord">
          <ac:chgData name="Vanessa Kimana" userId="68e7043f4f361508" providerId="LiveId" clId="{EF41E33A-83DC-4315-A231-B69A9EC120A9}" dt="2023-11-26T21:12:06.292" v="1612" actId="20577"/>
          <ac:spMkLst>
            <pc:docMk/>
            <pc:sldMk cId="2340759605" sldId="268"/>
            <ac:spMk id="29" creationId="{89DF9F37-1909-927C-77E6-E51E3EDFD4CD}"/>
          </ac:spMkLst>
        </pc:spChg>
        <pc:spChg chg="add del">
          <ac:chgData name="Vanessa Kimana" userId="68e7043f4f361508" providerId="LiveId" clId="{EF41E33A-83DC-4315-A231-B69A9EC120A9}" dt="2023-11-26T17:34:31.095" v="1176"/>
          <ac:spMkLst>
            <pc:docMk/>
            <pc:sldMk cId="2340759605" sldId="268"/>
            <ac:spMk id="34" creationId="{2D6BCA94-FEDC-4F9B-820A-BA138802E29E}"/>
          </ac:spMkLst>
        </pc:spChg>
        <pc:picChg chg="add mod">
          <ac:chgData name="Vanessa Kimana" userId="68e7043f4f361508" providerId="LiveId" clId="{EF41E33A-83DC-4315-A231-B69A9EC120A9}" dt="2023-11-26T17:04:01.482" v="1078" actId="14100"/>
          <ac:picMkLst>
            <pc:docMk/>
            <pc:sldMk cId="2340759605" sldId="268"/>
            <ac:picMk id="3" creationId="{DAD7B4F2-072F-63E1-E50F-527209FB36BD}"/>
          </ac:picMkLst>
        </pc:picChg>
        <pc:picChg chg="del">
          <ac:chgData name="Vanessa Kimana" userId="68e7043f4f361508" providerId="LiveId" clId="{EF41E33A-83DC-4315-A231-B69A9EC120A9}" dt="2023-11-26T17:03:21.329" v="1072" actId="478"/>
          <ac:picMkLst>
            <pc:docMk/>
            <pc:sldMk cId="2340759605" sldId="268"/>
            <ac:picMk id="4" creationId="{548BFD26-F243-BC26-57D5-8FBB6ACCF526}"/>
          </ac:picMkLst>
        </pc:picChg>
        <pc:cxnChg chg="add del">
          <ac:chgData name="Vanessa Kimana" userId="68e7043f4f361508" providerId="LiveId" clId="{EF41E33A-83DC-4315-A231-B69A9EC120A9}" dt="2023-11-26T17:34:31.095" v="1176"/>
          <ac:cxnSpMkLst>
            <pc:docMk/>
            <pc:sldMk cId="2340759605" sldId="268"/>
            <ac:cxnSpMk id="36" creationId="{B32E796E-8D19-4926-B7B8-653B01939010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7C1B0F-90BE-4B94-93D2-8AF12D69BA8D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0338761-3C0A-45BC-A26F-76CED3946514}">
      <dgm:prSet custT="1"/>
      <dgm:spPr/>
      <dgm:t>
        <a:bodyPr/>
        <a:lstStyle/>
        <a:p>
          <a:r>
            <a:rPr lang="en-US" sz="1200" b="0" i="0" dirty="0"/>
            <a:t>Optimize the user funnel by improving the signup process to address the 25.4% drop-off prior download step, </a:t>
          </a:r>
          <a:r>
            <a:rPr lang="en-CA" sz="1200" b="0" i="0" dirty="0"/>
            <a:t>enhancing ride request engagement to focus on the 29.6% drop-off and </a:t>
          </a:r>
          <a:r>
            <a:rPr lang="en-US" sz="1200" b="0" i="0" dirty="0"/>
            <a:t>optimize the review process to encourage more users to provide feedback.</a:t>
          </a:r>
          <a:endParaRPr lang="en-US" sz="1200" dirty="0"/>
        </a:p>
      </dgm:t>
    </dgm:pt>
    <dgm:pt modelId="{C5EB7440-F9FC-4991-946F-11D1921F2200}" type="parTrans" cxnId="{531A02A3-E253-4E1F-971A-FDD6D6656999}">
      <dgm:prSet/>
      <dgm:spPr/>
      <dgm:t>
        <a:bodyPr/>
        <a:lstStyle/>
        <a:p>
          <a:endParaRPr lang="en-US"/>
        </a:p>
      </dgm:t>
    </dgm:pt>
    <dgm:pt modelId="{A379395F-6703-4623-90FD-B8DA844FC5B1}" type="sibTrans" cxnId="{531A02A3-E253-4E1F-971A-FDD6D6656999}">
      <dgm:prSet/>
      <dgm:spPr/>
      <dgm:t>
        <a:bodyPr/>
        <a:lstStyle/>
        <a:p>
          <a:endParaRPr lang="en-US"/>
        </a:p>
      </dgm:t>
    </dgm:pt>
    <dgm:pt modelId="{2382FB2C-D194-4CD1-B4FC-741D150D8600}">
      <dgm:prSet custT="1"/>
      <dgm:spPr/>
      <dgm:t>
        <a:bodyPr/>
        <a:lstStyle/>
        <a:p>
          <a:r>
            <a:rPr lang="en-US" sz="1200" dirty="0"/>
            <a:t>Optimize the ride funnel by a</a:t>
          </a:r>
          <a:r>
            <a:rPr lang="en-US" sz="1200" b="0" i="0" dirty="0"/>
            <a:t>ddressing the 35.6% drop-off between ride request and acceptance, explore user friendly payment step by minimizing the 4.9% drop-off and encouraging more riders to leave feedback</a:t>
          </a:r>
          <a:endParaRPr lang="en-US" sz="1200" dirty="0"/>
        </a:p>
      </dgm:t>
    </dgm:pt>
    <dgm:pt modelId="{59293785-B3C3-4705-8B96-AA4F8B8D290C}" type="parTrans" cxnId="{555FAF41-03D3-487F-99F3-579754A23E23}">
      <dgm:prSet/>
      <dgm:spPr/>
      <dgm:t>
        <a:bodyPr/>
        <a:lstStyle/>
        <a:p>
          <a:endParaRPr lang="en-US"/>
        </a:p>
      </dgm:t>
    </dgm:pt>
    <dgm:pt modelId="{49FA96A9-23E5-4C86-A5FE-20B7AFF30FBE}" type="sibTrans" cxnId="{555FAF41-03D3-487F-99F3-579754A23E23}">
      <dgm:prSet/>
      <dgm:spPr/>
      <dgm:t>
        <a:bodyPr/>
        <a:lstStyle/>
        <a:p>
          <a:endParaRPr lang="en-US"/>
        </a:p>
      </dgm:t>
    </dgm:pt>
    <dgm:pt modelId="{5D225688-03D2-4D15-929B-8DC655B1DA5D}">
      <dgm:prSet/>
      <dgm:spPr/>
      <dgm:t>
        <a:bodyPr/>
        <a:lstStyle/>
        <a:p>
          <a:r>
            <a:rPr lang="en-US" dirty="0"/>
            <a:t>I</a:t>
          </a:r>
          <a:r>
            <a:rPr lang="en-US" b="0" i="0" dirty="0"/>
            <a:t>mplementing strategies to capture the demographics within this “</a:t>
          </a:r>
          <a:r>
            <a:rPr lang="en-US" b="0" i="0" dirty="0" err="1"/>
            <a:t>unkown</a:t>
          </a:r>
          <a:r>
            <a:rPr lang="en-US" b="0" i="0" dirty="0"/>
            <a:t>” category. Intensify marketing for the lucrative 35-44 age group to increase engagement.</a:t>
          </a:r>
          <a:endParaRPr lang="en-US" dirty="0"/>
        </a:p>
      </dgm:t>
    </dgm:pt>
    <dgm:pt modelId="{902C9D76-6B34-4702-8B78-F58F664660BB}" type="parTrans" cxnId="{7BB017DD-27FD-492F-B30B-F4F12722E9FD}">
      <dgm:prSet/>
      <dgm:spPr/>
      <dgm:t>
        <a:bodyPr/>
        <a:lstStyle/>
        <a:p>
          <a:endParaRPr lang="en-US"/>
        </a:p>
      </dgm:t>
    </dgm:pt>
    <dgm:pt modelId="{1B08FBF4-E667-413C-9180-04C303EC8028}" type="sibTrans" cxnId="{7BB017DD-27FD-492F-B30B-F4F12722E9FD}">
      <dgm:prSet/>
      <dgm:spPr/>
      <dgm:t>
        <a:bodyPr/>
        <a:lstStyle/>
        <a:p>
          <a:endParaRPr lang="en-US"/>
        </a:p>
      </dgm:t>
    </dgm:pt>
    <dgm:pt modelId="{63B0D1E0-ECE2-4AEA-88D8-136531A6FE54}">
      <dgm:prSet/>
      <dgm:spPr/>
      <dgm:t>
        <a:bodyPr/>
        <a:lstStyle/>
        <a:p>
          <a:r>
            <a:rPr lang="en-US" b="0" i="0" dirty="0"/>
            <a:t>Focus on iOS for revenue optimization (60.86%) and enhance Android engagement (</a:t>
          </a:r>
          <a:r>
            <a:rPr lang="en-US" b="0" i="0"/>
            <a:t>29.24%).</a:t>
          </a:r>
          <a:endParaRPr lang="en-US" dirty="0"/>
        </a:p>
      </dgm:t>
    </dgm:pt>
    <dgm:pt modelId="{F22D54F9-EA1E-435A-925B-83EA7260F406}" type="parTrans" cxnId="{97F90541-9BDE-4E16-BE7F-D6CF9167FDFA}">
      <dgm:prSet/>
      <dgm:spPr/>
      <dgm:t>
        <a:bodyPr/>
        <a:lstStyle/>
        <a:p>
          <a:endParaRPr lang="en-US"/>
        </a:p>
      </dgm:t>
    </dgm:pt>
    <dgm:pt modelId="{7AEB0034-6BFA-4196-A50A-94B8F0FED522}" type="sibTrans" cxnId="{97F90541-9BDE-4E16-BE7F-D6CF9167FDFA}">
      <dgm:prSet/>
      <dgm:spPr/>
      <dgm:t>
        <a:bodyPr/>
        <a:lstStyle/>
        <a:p>
          <a:endParaRPr lang="en-US"/>
        </a:p>
      </dgm:t>
    </dgm:pt>
    <dgm:pt modelId="{F24DE8B9-BD19-4DDD-A74F-B31AD3B0B00B}">
      <dgm:prSet custT="1"/>
      <dgm:spPr/>
      <dgm:t>
        <a:bodyPr/>
        <a:lstStyle/>
        <a:p>
          <a:r>
            <a:rPr lang="en-US" sz="1200" dirty="0"/>
            <a:t>Implement surge pricing during peak hours, particularly during morning and evening rush hours, to maximize revenue during high-demand periods. Enhance dynamic pricing adjustments during late-night hours to optimize earnings during periods of off peak.</a:t>
          </a:r>
        </a:p>
      </dgm:t>
    </dgm:pt>
    <dgm:pt modelId="{6852DB6A-57DE-4406-B820-5BCE641BBEE8}" type="parTrans" cxnId="{61B87B8B-A941-4225-971D-6B434FC2086B}">
      <dgm:prSet/>
      <dgm:spPr/>
      <dgm:t>
        <a:bodyPr/>
        <a:lstStyle/>
        <a:p>
          <a:endParaRPr lang="en-US"/>
        </a:p>
      </dgm:t>
    </dgm:pt>
    <dgm:pt modelId="{72EAEF11-37C7-4029-BF9B-7D9D73A344A6}" type="sibTrans" cxnId="{61B87B8B-A941-4225-971D-6B434FC2086B}">
      <dgm:prSet/>
      <dgm:spPr/>
      <dgm:t>
        <a:bodyPr/>
        <a:lstStyle/>
        <a:p>
          <a:endParaRPr lang="en-US"/>
        </a:p>
      </dgm:t>
    </dgm:pt>
    <dgm:pt modelId="{D902B434-C05F-4080-9236-D3EE01893E3C}" type="pres">
      <dgm:prSet presAssocID="{D57C1B0F-90BE-4B94-93D2-8AF12D69BA8D}" presName="outerComposite" presStyleCnt="0">
        <dgm:presLayoutVars>
          <dgm:chMax val="5"/>
          <dgm:dir/>
          <dgm:resizeHandles val="exact"/>
        </dgm:presLayoutVars>
      </dgm:prSet>
      <dgm:spPr/>
    </dgm:pt>
    <dgm:pt modelId="{D0744069-13C8-42A2-92F8-984E26AC259D}" type="pres">
      <dgm:prSet presAssocID="{D57C1B0F-90BE-4B94-93D2-8AF12D69BA8D}" presName="dummyMaxCanvas" presStyleCnt="0">
        <dgm:presLayoutVars/>
      </dgm:prSet>
      <dgm:spPr/>
    </dgm:pt>
    <dgm:pt modelId="{CE80E70D-589A-47C6-9D49-B4305AE1880D}" type="pres">
      <dgm:prSet presAssocID="{D57C1B0F-90BE-4B94-93D2-8AF12D69BA8D}" presName="FiveNodes_1" presStyleLbl="node1" presStyleIdx="0" presStyleCnt="5">
        <dgm:presLayoutVars>
          <dgm:bulletEnabled val="1"/>
        </dgm:presLayoutVars>
      </dgm:prSet>
      <dgm:spPr/>
    </dgm:pt>
    <dgm:pt modelId="{425B76A4-20D9-403F-8CD9-86E8FB7A27D5}" type="pres">
      <dgm:prSet presAssocID="{D57C1B0F-90BE-4B94-93D2-8AF12D69BA8D}" presName="FiveNodes_2" presStyleLbl="node1" presStyleIdx="1" presStyleCnt="5">
        <dgm:presLayoutVars>
          <dgm:bulletEnabled val="1"/>
        </dgm:presLayoutVars>
      </dgm:prSet>
      <dgm:spPr/>
    </dgm:pt>
    <dgm:pt modelId="{06FF624A-3AD3-4D56-A13C-DDA47FE782E1}" type="pres">
      <dgm:prSet presAssocID="{D57C1B0F-90BE-4B94-93D2-8AF12D69BA8D}" presName="FiveNodes_3" presStyleLbl="node1" presStyleIdx="2" presStyleCnt="5">
        <dgm:presLayoutVars>
          <dgm:bulletEnabled val="1"/>
        </dgm:presLayoutVars>
      </dgm:prSet>
      <dgm:spPr/>
    </dgm:pt>
    <dgm:pt modelId="{C3919945-568E-4750-8251-455D9A7111F1}" type="pres">
      <dgm:prSet presAssocID="{D57C1B0F-90BE-4B94-93D2-8AF12D69BA8D}" presName="FiveNodes_4" presStyleLbl="node1" presStyleIdx="3" presStyleCnt="5">
        <dgm:presLayoutVars>
          <dgm:bulletEnabled val="1"/>
        </dgm:presLayoutVars>
      </dgm:prSet>
      <dgm:spPr/>
    </dgm:pt>
    <dgm:pt modelId="{A15112F8-5FC2-4A36-B2A8-F7A4C71DB9CC}" type="pres">
      <dgm:prSet presAssocID="{D57C1B0F-90BE-4B94-93D2-8AF12D69BA8D}" presName="FiveNodes_5" presStyleLbl="node1" presStyleIdx="4" presStyleCnt="5" custLinFactNeighborX="599" custLinFactNeighborY="5227">
        <dgm:presLayoutVars>
          <dgm:bulletEnabled val="1"/>
        </dgm:presLayoutVars>
      </dgm:prSet>
      <dgm:spPr/>
    </dgm:pt>
    <dgm:pt modelId="{BB6F16BB-7716-45BC-9C95-DAE62C80C057}" type="pres">
      <dgm:prSet presAssocID="{D57C1B0F-90BE-4B94-93D2-8AF12D69BA8D}" presName="FiveConn_1-2" presStyleLbl="fgAccFollowNode1" presStyleIdx="0" presStyleCnt="4">
        <dgm:presLayoutVars>
          <dgm:bulletEnabled val="1"/>
        </dgm:presLayoutVars>
      </dgm:prSet>
      <dgm:spPr/>
    </dgm:pt>
    <dgm:pt modelId="{9CEB4515-8226-49BC-B0D5-EE1E3E0FF870}" type="pres">
      <dgm:prSet presAssocID="{D57C1B0F-90BE-4B94-93D2-8AF12D69BA8D}" presName="FiveConn_2-3" presStyleLbl="fgAccFollowNode1" presStyleIdx="1" presStyleCnt="4">
        <dgm:presLayoutVars>
          <dgm:bulletEnabled val="1"/>
        </dgm:presLayoutVars>
      </dgm:prSet>
      <dgm:spPr/>
    </dgm:pt>
    <dgm:pt modelId="{96D5BEEC-49FE-42AA-AC65-843E1D07E743}" type="pres">
      <dgm:prSet presAssocID="{D57C1B0F-90BE-4B94-93D2-8AF12D69BA8D}" presName="FiveConn_3-4" presStyleLbl="fgAccFollowNode1" presStyleIdx="2" presStyleCnt="4">
        <dgm:presLayoutVars>
          <dgm:bulletEnabled val="1"/>
        </dgm:presLayoutVars>
      </dgm:prSet>
      <dgm:spPr/>
    </dgm:pt>
    <dgm:pt modelId="{58B01B69-39B3-4313-BCD3-2D25EAA04209}" type="pres">
      <dgm:prSet presAssocID="{D57C1B0F-90BE-4B94-93D2-8AF12D69BA8D}" presName="FiveConn_4-5" presStyleLbl="fgAccFollowNode1" presStyleIdx="3" presStyleCnt="4">
        <dgm:presLayoutVars>
          <dgm:bulletEnabled val="1"/>
        </dgm:presLayoutVars>
      </dgm:prSet>
      <dgm:spPr/>
    </dgm:pt>
    <dgm:pt modelId="{074DFEA4-6688-4645-B235-E738F20FD4D9}" type="pres">
      <dgm:prSet presAssocID="{D57C1B0F-90BE-4B94-93D2-8AF12D69BA8D}" presName="FiveNodes_1_text" presStyleLbl="node1" presStyleIdx="4" presStyleCnt="5">
        <dgm:presLayoutVars>
          <dgm:bulletEnabled val="1"/>
        </dgm:presLayoutVars>
      </dgm:prSet>
      <dgm:spPr/>
    </dgm:pt>
    <dgm:pt modelId="{67AAED9F-D61D-4D90-83D6-DC03CCC44751}" type="pres">
      <dgm:prSet presAssocID="{D57C1B0F-90BE-4B94-93D2-8AF12D69BA8D}" presName="FiveNodes_2_text" presStyleLbl="node1" presStyleIdx="4" presStyleCnt="5">
        <dgm:presLayoutVars>
          <dgm:bulletEnabled val="1"/>
        </dgm:presLayoutVars>
      </dgm:prSet>
      <dgm:spPr/>
    </dgm:pt>
    <dgm:pt modelId="{CDF390DC-D4D0-44C8-8E97-86C54138CD7C}" type="pres">
      <dgm:prSet presAssocID="{D57C1B0F-90BE-4B94-93D2-8AF12D69BA8D}" presName="FiveNodes_3_text" presStyleLbl="node1" presStyleIdx="4" presStyleCnt="5">
        <dgm:presLayoutVars>
          <dgm:bulletEnabled val="1"/>
        </dgm:presLayoutVars>
      </dgm:prSet>
      <dgm:spPr/>
    </dgm:pt>
    <dgm:pt modelId="{0457F5DD-0F57-4835-8730-C2124A139B57}" type="pres">
      <dgm:prSet presAssocID="{D57C1B0F-90BE-4B94-93D2-8AF12D69BA8D}" presName="FiveNodes_4_text" presStyleLbl="node1" presStyleIdx="4" presStyleCnt="5">
        <dgm:presLayoutVars>
          <dgm:bulletEnabled val="1"/>
        </dgm:presLayoutVars>
      </dgm:prSet>
      <dgm:spPr/>
    </dgm:pt>
    <dgm:pt modelId="{7FD6F682-03AE-4CB6-A3CD-7C3358E72556}" type="pres">
      <dgm:prSet presAssocID="{D57C1B0F-90BE-4B94-93D2-8AF12D69BA8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3BA5B08-425D-45D1-A99B-561A3C426987}" type="presOf" srcId="{5D225688-03D2-4D15-929B-8DC655B1DA5D}" destId="{06FF624A-3AD3-4D56-A13C-DDA47FE782E1}" srcOrd="0" destOrd="0" presId="urn:microsoft.com/office/officeart/2005/8/layout/vProcess5"/>
    <dgm:cxn modelId="{82109911-9797-42D5-A6CB-477594700F1A}" type="presOf" srcId="{A379395F-6703-4623-90FD-B8DA844FC5B1}" destId="{BB6F16BB-7716-45BC-9C95-DAE62C80C057}" srcOrd="0" destOrd="0" presId="urn:microsoft.com/office/officeart/2005/8/layout/vProcess5"/>
    <dgm:cxn modelId="{16B5D721-D25A-4857-BBC9-14F27CBC3FE7}" type="presOf" srcId="{63B0D1E0-ECE2-4AEA-88D8-136531A6FE54}" destId="{0457F5DD-0F57-4835-8730-C2124A139B57}" srcOrd="1" destOrd="0" presId="urn:microsoft.com/office/officeart/2005/8/layout/vProcess5"/>
    <dgm:cxn modelId="{291DF524-ABB9-40AD-9E23-501DBD0FF5CA}" type="presOf" srcId="{10338761-3C0A-45BC-A26F-76CED3946514}" destId="{074DFEA4-6688-4645-B235-E738F20FD4D9}" srcOrd="1" destOrd="0" presId="urn:microsoft.com/office/officeart/2005/8/layout/vProcess5"/>
    <dgm:cxn modelId="{97F90541-9BDE-4E16-BE7F-D6CF9167FDFA}" srcId="{D57C1B0F-90BE-4B94-93D2-8AF12D69BA8D}" destId="{63B0D1E0-ECE2-4AEA-88D8-136531A6FE54}" srcOrd="3" destOrd="0" parTransId="{F22D54F9-EA1E-435A-925B-83EA7260F406}" sibTransId="{7AEB0034-6BFA-4196-A50A-94B8F0FED522}"/>
    <dgm:cxn modelId="{E03C4861-D2BB-4C22-8015-37E854CEFE24}" type="presOf" srcId="{F24DE8B9-BD19-4DDD-A74F-B31AD3B0B00B}" destId="{A15112F8-5FC2-4A36-B2A8-F7A4C71DB9CC}" srcOrd="0" destOrd="0" presId="urn:microsoft.com/office/officeart/2005/8/layout/vProcess5"/>
    <dgm:cxn modelId="{555FAF41-03D3-487F-99F3-579754A23E23}" srcId="{D57C1B0F-90BE-4B94-93D2-8AF12D69BA8D}" destId="{2382FB2C-D194-4CD1-B4FC-741D150D8600}" srcOrd="1" destOrd="0" parTransId="{59293785-B3C3-4705-8B96-AA4F8B8D290C}" sibTransId="{49FA96A9-23E5-4C86-A5FE-20B7AFF30FBE}"/>
    <dgm:cxn modelId="{FBD9B24C-60B9-4860-9975-F2DF26D3341B}" type="presOf" srcId="{2382FB2C-D194-4CD1-B4FC-741D150D8600}" destId="{425B76A4-20D9-403F-8CD9-86E8FB7A27D5}" srcOrd="0" destOrd="0" presId="urn:microsoft.com/office/officeart/2005/8/layout/vProcess5"/>
    <dgm:cxn modelId="{A9BE6173-9EA7-437A-8505-B04A27DEDFEC}" type="presOf" srcId="{10338761-3C0A-45BC-A26F-76CED3946514}" destId="{CE80E70D-589A-47C6-9D49-B4305AE1880D}" srcOrd="0" destOrd="0" presId="urn:microsoft.com/office/officeart/2005/8/layout/vProcess5"/>
    <dgm:cxn modelId="{9D1C2B74-D714-43A0-B00A-0EE54F4E0A65}" type="presOf" srcId="{1B08FBF4-E667-413C-9180-04C303EC8028}" destId="{96D5BEEC-49FE-42AA-AC65-843E1D07E743}" srcOrd="0" destOrd="0" presId="urn:microsoft.com/office/officeart/2005/8/layout/vProcess5"/>
    <dgm:cxn modelId="{B5093D7B-CE71-4175-95D5-B11AA8C75444}" type="presOf" srcId="{5D225688-03D2-4D15-929B-8DC655B1DA5D}" destId="{CDF390DC-D4D0-44C8-8E97-86C54138CD7C}" srcOrd="1" destOrd="0" presId="urn:microsoft.com/office/officeart/2005/8/layout/vProcess5"/>
    <dgm:cxn modelId="{8504037D-7D01-4B6E-91FF-D559D93790EE}" type="presOf" srcId="{D57C1B0F-90BE-4B94-93D2-8AF12D69BA8D}" destId="{D902B434-C05F-4080-9236-D3EE01893E3C}" srcOrd="0" destOrd="0" presId="urn:microsoft.com/office/officeart/2005/8/layout/vProcess5"/>
    <dgm:cxn modelId="{61B87B8B-A941-4225-971D-6B434FC2086B}" srcId="{D57C1B0F-90BE-4B94-93D2-8AF12D69BA8D}" destId="{F24DE8B9-BD19-4DDD-A74F-B31AD3B0B00B}" srcOrd="4" destOrd="0" parTransId="{6852DB6A-57DE-4406-B820-5BCE641BBEE8}" sibTransId="{72EAEF11-37C7-4029-BF9B-7D9D73A344A6}"/>
    <dgm:cxn modelId="{F9719FA1-C93D-4790-9F27-937835F6AE72}" type="presOf" srcId="{2382FB2C-D194-4CD1-B4FC-741D150D8600}" destId="{67AAED9F-D61D-4D90-83D6-DC03CCC44751}" srcOrd="1" destOrd="0" presId="urn:microsoft.com/office/officeart/2005/8/layout/vProcess5"/>
    <dgm:cxn modelId="{531A02A3-E253-4E1F-971A-FDD6D6656999}" srcId="{D57C1B0F-90BE-4B94-93D2-8AF12D69BA8D}" destId="{10338761-3C0A-45BC-A26F-76CED3946514}" srcOrd="0" destOrd="0" parTransId="{C5EB7440-F9FC-4991-946F-11D1921F2200}" sibTransId="{A379395F-6703-4623-90FD-B8DA844FC5B1}"/>
    <dgm:cxn modelId="{58942BB5-207D-4EB3-B1C3-8A3E15DE6677}" type="presOf" srcId="{F24DE8B9-BD19-4DDD-A74F-B31AD3B0B00B}" destId="{7FD6F682-03AE-4CB6-A3CD-7C3358E72556}" srcOrd="1" destOrd="0" presId="urn:microsoft.com/office/officeart/2005/8/layout/vProcess5"/>
    <dgm:cxn modelId="{4E08A7BF-1C4F-4D87-8C0C-16AAFA44055C}" type="presOf" srcId="{63B0D1E0-ECE2-4AEA-88D8-136531A6FE54}" destId="{C3919945-568E-4750-8251-455D9A7111F1}" srcOrd="0" destOrd="0" presId="urn:microsoft.com/office/officeart/2005/8/layout/vProcess5"/>
    <dgm:cxn modelId="{EBF077D9-F87F-41E1-961C-E409B2D5B379}" type="presOf" srcId="{7AEB0034-6BFA-4196-A50A-94B8F0FED522}" destId="{58B01B69-39B3-4313-BCD3-2D25EAA04209}" srcOrd="0" destOrd="0" presId="urn:microsoft.com/office/officeart/2005/8/layout/vProcess5"/>
    <dgm:cxn modelId="{7BB017DD-27FD-492F-B30B-F4F12722E9FD}" srcId="{D57C1B0F-90BE-4B94-93D2-8AF12D69BA8D}" destId="{5D225688-03D2-4D15-929B-8DC655B1DA5D}" srcOrd="2" destOrd="0" parTransId="{902C9D76-6B34-4702-8B78-F58F664660BB}" sibTransId="{1B08FBF4-E667-413C-9180-04C303EC8028}"/>
    <dgm:cxn modelId="{F0E8DEF4-7441-4343-88CA-14EC4A52D004}" type="presOf" srcId="{49FA96A9-23E5-4C86-A5FE-20B7AFF30FBE}" destId="{9CEB4515-8226-49BC-B0D5-EE1E3E0FF870}" srcOrd="0" destOrd="0" presId="urn:microsoft.com/office/officeart/2005/8/layout/vProcess5"/>
    <dgm:cxn modelId="{7CD83237-C744-4BCC-BB9A-CD39B1DE1697}" type="presParOf" srcId="{D902B434-C05F-4080-9236-D3EE01893E3C}" destId="{D0744069-13C8-42A2-92F8-984E26AC259D}" srcOrd="0" destOrd="0" presId="urn:microsoft.com/office/officeart/2005/8/layout/vProcess5"/>
    <dgm:cxn modelId="{D70C4CFE-A83B-4673-8F9F-6FC95607B4A7}" type="presParOf" srcId="{D902B434-C05F-4080-9236-D3EE01893E3C}" destId="{CE80E70D-589A-47C6-9D49-B4305AE1880D}" srcOrd="1" destOrd="0" presId="urn:microsoft.com/office/officeart/2005/8/layout/vProcess5"/>
    <dgm:cxn modelId="{A5BB2D54-12C4-42ED-A438-81D0A4879086}" type="presParOf" srcId="{D902B434-C05F-4080-9236-D3EE01893E3C}" destId="{425B76A4-20D9-403F-8CD9-86E8FB7A27D5}" srcOrd="2" destOrd="0" presId="urn:microsoft.com/office/officeart/2005/8/layout/vProcess5"/>
    <dgm:cxn modelId="{54C3F73F-0754-4AFD-90FC-5D918964675B}" type="presParOf" srcId="{D902B434-C05F-4080-9236-D3EE01893E3C}" destId="{06FF624A-3AD3-4D56-A13C-DDA47FE782E1}" srcOrd="3" destOrd="0" presId="urn:microsoft.com/office/officeart/2005/8/layout/vProcess5"/>
    <dgm:cxn modelId="{53D95F26-1FE6-4328-AB92-EB45C2FF1649}" type="presParOf" srcId="{D902B434-C05F-4080-9236-D3EE01893E3C}" destId="{C3919945-568E-4750-8251-455D9A7111F1}" srcOrd="4" destOrd="0" presId="urn:microsoft.com/office/officeart/2005/8/layout/vProcess5"/>
    <dgm:cxn modelId="{2547AE14-67F5-4646-93CD-66EDB316C39F}" type="presParOf" srcId="{D902B434-C05F-4080-9236-D3EE01893E3C}" destId="{A15112F8-5FC2-4A36-B2A8-F7A4C71DB9CC}" srcOrd="5" destOrd="0" presId="urn:microsoft.com/office/officeart/2005/8/layout/vProcess5"/>
    <dgm:cxn modelId="{B3062667-40C7-4912-9A13-E92BA25FD3A1}" type="presParOf" srcId="{D902B434-C05F-4080-9236-D3EE01893E3C}" destId="{BB6F16BB-7716-45BC-9C95-DAE62C80C057}" srcOrd="6" destOrd="0" presId="urn:microsoft.com/office/officeart/2005/8/layout/vProcess5"/>
    <dgm:cxn modelId="{744AB863-6B3A-41F1-A0AF-2AD6B9F51067}" type="presParOf" srcId="{D902B434-C05F-4080-9236-D3EE01893E3C}" destId="{9CEB4515-8226-49BC-B0D5-EE1E3E0FF870}" srcOrd="7" destOrd="0" presId="urn:microsoft.com/office/officeart/2005/8/layout/vProcess5"/>
    <dgm:cxn modelId="{6070D061-121F-4B89-A706-6842B7A3E56A}" type="presParOf" srcId="{D902B434-C05F-4080-9236-D3EE01893E3C}" destId="{96D5BEEC-49FE-42AA-AC65-843E1D07E743}" srcOrd="8" destOrd="0" presId="urn:microsoft.com/office/officeart/2005/8/layout/vProcess5"/>
    <dgm:cxn modelId="{445FDB26-3950-4204-A2CC-92E5616E8739}" type="presParOf" srcId="{D902B434-C05F-4080-9236-D3EE01893E3C}" destId="{58B01B69-39B3-4313-BCD3-2D25EAA04209}" srcOrd="9" destOrd="0" presId="urn:microsoft.com/office/officeart/2005/8/layout/vProcess5"/>
    <dgm:cxn modelId="{6E56EBAC-F8C7-4CD1-AE32-F530E3AC1971}" type="presParOf" srcId="{D902B434-C05F-4080-9236-D3EE01893E3C}" destId="{074DFEA4-6688-4645-B235-E738F20FD4D9}" srcOrd="10" destOrd="0" presId="urn:microsoft.com/office/officeart/2005/8/layout/vProcess5"/>
    <dgm:cxn modelId="{6381AA88-C2FD-4B3F-884A-734C25FC2704}" type="presParOf" srcId="{D902B434-C05F-4080-9236-D3EE01893E3C}" destId="{67AAED9F-D61D-4D90-83D6-DC03CCC44751}" srcOrd="11" destOrd="0" presId="urn:microsoft.com/office/officeart/2005/8/layout/vProcess5"/>
    <dgm:cxn modelId="{FF23BFA6-9C1A-4157-BDEA-D902069A946C}" type="presParOf" srcId="{D902B434-C05F-4080-9236-D3EE01893E3C}" destId="{CDF390DC-D4D0-44C8-8E97-86C54138CD7C}" srcOrd="12" destOrd="0" presId="urn:microsoft.com/office/officeart/2005/8/layout/vProcess5"/>
    <dgm:cxn modelId="{95F85DD3-CD01-4334-9CFE-2C9F196C084E}" type="presParOf" srcId="{D902B434-C05F-4080-9236-D3EE01893E3C}" destId="{0457F5DD-0F57-4835-8730-C2124A139B57}" srcOrd="13" destOrd="0" presId="urn:microsoft.com/office/officeart/2005/8/layout/vProcess5"/>
    <dgm:cxn modelId="{9BA5ED1B-F0AE-43AF-AD6C-E9D509BDE495}" type="presParOf" srcId="{D902B434-C05F-4080-9236-D3EE01893E3C}" destId="{7FD6F682-03AE-4CB6-A3CD-7C3358E72556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0E70D-589A-47C6-9D49-B4305AE1880D}">
      <dsp:nvSpPr>
        <dsp:cNvPr id="0" name=""/>
        <dsp:cNvSpPr/>
      </dsp:nvSpPr>
      <dsp:spPr>
        <a:xfrm>
          <a:off x="0" y="0"/>
          <a:ext cx="6887901" cy="7407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Optimize the user funnel by improving the signup process to address the 25.4% drop-off prior download step, </a:t>
          </a:r>
          <a:r>
            <a:rPr lang="en-CA" sz="1200" b="0" i="0" kern="1200" dirty="0"/>
            <a:t>enhancing ride request engagement to focus on the 29.6% drop-off and </a:t>
          </a:r>
          <a:r>
            <a:rPr lang="en-US" sz="1200" b="0" i="0" kern="1200" dirty="0"/>
            <a:t>optimize the review process to encourage more users to provide feedback.</a:t>
          </a:r>
          <a:endParaRPr lang="en-US" sz="1200" kern="1200" dirty="0"/>
        </a:p>
      </dsp:txBody>
      <dsp:txXfrm>
        <a:off x="21695" y="21695"/>
        <a:ext cx="6001950" cy="697322"/>
      </dsp:txXfrm>
    </dsp:sp>
    <dsp:sp modelId="{425B76A4-20D9-403F-8CD9-86E8FB7A27D5}">
      <dsp:nvSpPr>
        <dsp:cNvPr id="0" name=""/>
        <dsp:cNvSpPr/>
      </dsp:nvSpPr>
      <dsp:spPr>
        <a:xfrm>
          <a:off x="514356" y="843589"/>
          <a:ext cx="6887901" cy="7407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Optimize the ride funnel by a</a:t>
          </a:r>
          <a:r>
            <a:rPr lang="en-US" sz="1200" b="0" i="0" kern="1200" dirty="0"/>
            <a:t>ddressing the 35.6% drop-off between ride request and acceptance, explore user friendly payment step by minimizing the 4.9% drop-off and encouraging more riders to leave feedback</a:t>
          </a:r>
          <a:endParaRPr lang="en-US" sz="1200" kern="1200" dirty="0"/>
        </a:p>
      </dsp:txBody>
      <dsp:txXfrm>
        <a:off x="536051" y="865284"/>
        <a:ext cx="5848691" cy="697322"/>
      </dsp:txXfrm>
    </dsp:sp>
    <dsp:sp modelId="{06FF624A-3AD3-4D56-A13C-DDA47FE782E1}">
      <dsp:nvSpPr>
        <dsp:cNvPr id="0" name=""/>
        <dsp:cNvSpPr/>
      </dsp:nvSpPr>
      <dsp:spPr>
        <a:xfrm>
          <a:off x="1028712" y="1687179"/>
          <a:ext cx="6887901" cy="7407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</a:t>
          </a:r>
          <a:r>
            <a:rPr lang="en-US" sz="1300" b="0" i="0" kern="1200" dirty="0"/>
            <a:t>mplementing strategies to capture the demographics within this “</a:t>
          </a:r>
          <a:r>
            <a:rPr lang="en-US" sz="1300" b="0" i="0" kern="1200" dirty="0" err="1"/>
            <a:t>unkown</a:t>
          </a:r>
          <a:r>
            <a:rPr lang="en-US" sz="1300" b="0" i="0" kern="1200" dirty="0"/>
            <a:t>” category. Intensify marketing for the lucrative 35-44 age group to increase engagement.</a:t>
          </a:r>
          <a:endParaRPr lang="en-US" sz="1300" kern="1200" dirty="0"/>
        </a:p>
      </dsp:txBody>
      <dsp:txXfrm>
        <a:off x="1050407" y="1708874"/>
        <a:ext cx="5848691" cy="697322"/>
      </dsp:txXfrm>
    </dsp:sp>
    <dsp:sp modelId="{C3919945-568E-4750-8251-455D9A7111F1}">
      <dsp:nvSpPr>
        <dsp:cNvPr id="0" name=""/>
        <dsp:cNvSpPr/>
      </dsp:nvSpPr>
      <dsp:spPr>
        <a:xfrm>
          <a:off x="1543068" y="2530768"/>
          <a:ext cx="6887901" cy="7407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Focus on iOS for revenue optimization (60.86%) and enhance Android engagement (</a:t>
          </a:r>
          <a:r>
            <a:rPr lang="en-US" sz="1300" b="0" i="0" kern="1200"/>
            <a:t>29.24%).</a:t>
          </a:r>
          <a:endParaRPr lang="en-US" sz="1300" kern="1200" dirty="0"/>
        </a:p>
      </dsp:txBody>
      <dsp:txXfrm>
        <a:off x="1564763" y="2552463"/>
        <a:ext cx="5848691" cy="697322"/>
      </dsp:txXfrm>
    </dsp:sp>
    <dsp:sp modelId="{A15112F8-5FC2-4A36-B2A8-F7A4C71DB9CC}">
      <dsp:nvSpPr>
        <dsp:cNvPr id="0" name=""/>
        <dsp:cNvSpPr/>
      </dsp:nvSpPr>
      <dsp:spPr>
        <a:xfrm>
          <a:off x="2057424" y="3374358"/>
          <a:ext cx="6887901" cy="74071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Implement surge pricing during peak hours, particularly during morning and evening rush hours, to maximize revenue during high-demand periods. Enhance dynamic pricing adjustments during late-night hours to optimize earnings during periods of off peak.</a:t>
          </a:r>
        </a:p>
      </dsp:txBody>
      <dsp:txXfrm>
        <a:off x="2079119" y="3396053"/>
        <a:ext cx="5848691" cy="697322"/>
      </dsp:txXfrm>
    </dsp:sp>
    <dsp:sp modelId="{BB6F16BB-7716-45BC-9C95-DAE62C80C057}">
      <dsp:nvSpPr>
        <dsp:cNvPr id="0" name=""/>
        <dsp:cNvSpPr/>
      </dsp:nvSpPr>
      <dsp:spPr>
        <a:xfrm>
          <a:off x="6406437" y="541131"/>
          <a:ext cx="481463" cy="48146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514766" y="541131"/>
        <a:ext cx="264805" cy="362301"/>
      </dsp:txXfrm>
    </dsp:sp>
    <dsp:sp modelId="{9CEB4515-8226-49BC-B0D5-EE1E3E0FF870}">
      <dsp:nvSpPr>
        <dsp:cNvPr id="0" name=""/>
        <dsp:cNvSpPr/>
      </dsp:nvSpPr>
      <dsp:spPr>
        <a:xfrm>
          <a:off x="6920793" y="1384721"/>
          <a:ext cx="481463" cy="48146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029122" y="1384721"/>
        <a:ext cx="264805" cy="362301"/>
      </dsp:txXfrm>
    </dsp:sp>
    <dsp:sp modelId="{96D5BEEC-49FE-42AA-AC65-843E1D07E743}">
      <dsp:nvSpPr>
        <dsp:cNvPr id="0" name=""/>
        <dsp:cNvSpPr/>
      </dsp:nvSpPr>
      <dsp:spPr>
        <a:xfrm>
          <a:off x="7435150" y="2215965"/>
          <a:ext cx="481463" cy="48146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543479" y="2215965"/>
        <a:ext cx="264805" cy="362301"/>
      </dsp:txXfrm>
    </dsp:sp>
    <dsp:sp modelId="{58B01B69-39B3-4313-BCD3-2D25EAA04209}">
      <dsp:nvSpPr>
        <dsp:cNvPr id="0" name=""/>
        <dsp:cNvSpPr/>
      </dsp:nvSpPr>
      <dsp:spPr>
        <a:xfrm>
          <a:off x="7949506" y="3067785"/>
          <a:ext cx="481463" cy="48146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057835" y="3067785"/>
        <a:ext cx="264805" cy="3623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Sunday, November 26,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9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Sunday, November 26,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5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Sunday, November 26,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2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Sunday, November 26,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25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Sunday, November 26,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48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Sunday, November 26,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4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Sunday, November 26,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46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Sunday, November 26,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0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Sunday, November 26,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7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Sunday, November 26,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Sunday, November 26,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0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Sunday, November 26,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72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FEEC6-B335-B78D-8460-84F8823D8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0532" cy="986400"/>
          </a:xfrm>
        </p:spPr>
        <p:txBody>
          <a:bodyPr anchor="b">
            <a:normAutofit fontScale="90000"/>
          </a:bodyPr>
          <a:lstStyle/>
          <a:p>
            <a:r>
              <a:rPr lang="en-US" sz="5400" dirty="0" err="1">
                <a:solidFill>
                  <a:srgbClr val="FF0000"/>
                </a:solidFill>
              </a:rPr>
              <a:t>Metrocar</a:t>
            </a:r>
            <a:r>
              <a:rPr lang="en-US" sz="5400" dirty="0">
                <a:solidFill>
                  <a:srgbClr val="FF0000"/>
                </a:solidFill>
              </a:rPr>
              <a:t> Customer Funnel Analysis</a:t>
            </a:r>
            <a:endParaRPr lang="en-CA" sz="5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724A-7C10-C00A-851A-6F083F092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6964" y="5985168"/>
            <a:ext cx="3235036" cy="879762"/>
          </a:xfrm>
        </p:spPr>
        <p:txBody>
          <a:bodyPr>
            <a:noAutofit/>
          </a:bodyPr>
          <a:lstStyle/>
          <a:p>
            <a:pPr marL="1944" indent="0" algn="r">
              <a:spcBef>
                <a:spcPct val="0"/>
              </a:spcBef>
              <a:buNone/>
            </a:pPr>
            <a:r>
              <a:rPr lang="en-US" sz="3200" b="1" i="1" dirty="0">
                <a:solidFill>
                  <a:srgbClr val="FF0000"/>
                </a:solidFill>
                <a:latin typeface="Aptos Display" panose="020B0004020202020204" pitchFamily="34" charset="0"/>
                <a:ea typeface="+mj-ea"/>
                <a:cs typeface="Aparajita" panose="020B0502040204020203" pitchFamily="18" charset="0"/>
              </a:rPr>
              <a:t>Vanessa Kimana</a:t>
            </a:r>
            <a:endParaRPr lang="en-CA" sz="3200" b="1" i="1" dirty="0">
              <a:solidFill>
                <a:srgbClr val="FF0000"/>
              </a:solidFill>
              <a:latin typeface="Aptos Display" panose="020B0004020202020204" pitchFamily="34" charset="0"/>
              <a:ea typeface="+mj-ea"/>
              <a:cs typeface="Aparajita" panose="020B0502040204020203" pitchFamily="18" charset="0"/>
            </a:endParaRPr>
          </a:p>
          <a:p>
            <a:pPr marL="1944" indent="0">
              <a:buNone/>
            </a:pPr>
            <a:endParaRPr lang="en-CA" sz="3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75EA53-3815-462A-865C-0EEBE41E4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82" y="1691442"/>
            <a:ext cx="6243235" cy="419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462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DB22-9CD7-7AC6-A8CD-1700C0D1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0532" cy="986400"/>
          </a:xfrm>
        </p:spPr>
        <p:txBody>
          <a:bodyPr anchor="b">
            <a:normAutofit/>
          </a:bodyPr>
          <a:lstStyle/>
          <a:p>
            <a:pPr algn="ctr"/>
            <a:r>
              <a:rPr lang="en-CA" sz="5400" dirty="0">
                <a:solidFill>
                  <a:srgbClr val="FF0000"/>
                </a:solidFill>
              </a:rPr>
              <a:t>Project Background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94AD4E-3D80-E60D-004D-2E166EAA2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1900" y="1944000"/>
            <a:ext cx="5434900" cy="4006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err="1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Metrocar</a:t>
            </a:r>
            <a:r>
              <a:rPr lang="en-CA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 operates as a ride-sharing platform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Connects riders with drivers through a mobile application</a:t>
            </a:r>
            <a:endParaRPr lang="en-CA" dirty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Univers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Acts as an intermediary between riders and drivers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Analyze </a:t>
            </a:r>
            <a:r>
              <a:rPr lang="en-US" dirty="0" err="1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Metrocar's</a:t>
            </a:r>
            <a:r>
              <a:rPr lang="en-US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 customer funnel for improvement</a:t>
            </a:r>
            <a:endParaRPr lang="en-CA" dirty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Univer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0B58BB-1947-1555-915A-5ACE0177B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064" y="1764000"/>
            <a:ext cx="4505635" cy="408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9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DB22-9CD7-7AC6-A8CD-1700C0D1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0532" cy="986400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User Funnel Analysis</a:t>
            </a:r>
            <a:endParaRPr lang="en-CA" sz="5400" dirty="0">
              <a:solidFill>
                <a:srgbClr val="FF000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94AD4E-3D80-E60D-004D-2E166EAA2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1900" y="1944000"/>
            <a:ext cx="5434900" cy="4006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CA" sz="1900" dirty="0" err="1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Metrocar</a:t>
            </a:r>
            <a:r>
              <a:rPr lang="en-CA" sz="1900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 total users: 23,608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Substantial drop in users from "Download" to "Signup" of 25%.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Significant drop-off between "Ride Accepted" and "Ride Completed.“ of 29%.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Noticeable drop-off at the "Review" stage of 30%.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While the overall conversion rate is relatively high, it's essential to understand the reasons behind the drop-offs. 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CA" sz="1700" dirty="0">
              <a:latin typeface="Univers"/>
            </a:endParaRPr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1278D5AE-38E7-5538-EB16-3B153B53BE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4759"/>
          <a:stretch/>
        </p:blipFill>
        <p:spPr>
          <a:xfrm>
            <a:off x="450000" y="1843201"/>
            <a:ext cx="5731492" cy="44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406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9FE6C-AA9D-6C28-B133-003FDEDD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0532" cy="986400"/>
          </a:xfrm>
        </p:spPr>
        <p:txBody>
          <a:bodyPr anchor="b">
            <a:normAutofit/>
          </a:bodyPr>
          <a:lstStyle/>
          <a:p>
            <a:pPr algn="ctr"/>
            <a:r>
              <a:rPr lang="en-CA" sz="5400" dirty="0">
                <a:solidFill>
                  <a:srgbClr val="FF0000"/>
                </a:solidFill>
              </a:rPr>
              <a:t>Ride Funnel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C0183-47F3-E0B3-0838-5A19152AB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036" y="1634720"/>
            <a:ext cx="4836663" cy="4348047"/>
          </a:xfrm>
        </p:spPr>
        <p:txBody>
          <a:bodyPr>
            <a:normAutofit fontScale="85000" lnSpcReduction="10000"/>
          </a:bodyPr>
          <a:lstStyle/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The "Ride Request" stage has a high number of ride requests of 385,477.</a:t>
            </a: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64.4% of users who requested a ride had their requests accepted by drivers.</a:t>
            </a: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Low drop off in the payment stage 4%, 55.2% of the people who finished their ride successfully made a payment in the entire process.</a:t>
            </a: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The Review stage experiences a significant drop-off rate of 26.5%, indicating challenges in completing the review process.</a:t>
            </a:r>
          </a:p>
          <a:p>
            <a:pPr marL="857250" indent="-857250">
              <a:buFont typeface="Wingdings" panose="05000000000000000000" pitchFamily="2" charset="2"/>
              <a:buChar char="Ø"/>
            </a:pPr>
            <a:endParaRPr lang="en-US" dirty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Univers"/>
            </a:endParaRPr>
          </a:p>
          <a:p>
            <a:pPr marL="0" indent="0">
              <a:buNone/>
            </a:pPr>
            <a:endParaRPr lang="en-US" sz="6200" dirty="0"/>
          </a:p>
          <a:p>
            <a:pPr marL="0" indent="0">
              <a:buNone/>
            </a:pPr>
            <a:endParaRPr lang="en-US" sz="62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62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6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184239-8E01-E6F8-031B-DF6053E4B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5" y="1609200"/>
            <a:ext cx="6138669" cy="451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33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5EA2-31F6-EF91-0A5A-1A705D863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0532" cy="986400"/>
          </a:xfrm>
        </p:spPr>
        <p:txBody>
          <a:bodyPr anchor="b">
            <a:normAutofit fontScale="90000"/>
          </a:bodyPr>
          <a:lstStyle/>
          <a:p>
            <a:r>
              <a:rPr lang="en-CA" sz="5400" dirty="0">
                <a:solidFill>
                  <a:srgbClr val="FF0000"/>
                </a:solidFill>
              </a:rPr>
              <a:t>Age Range, Revenue &amp; Rides 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EBDD619-C53A-22F5-9B67-81EC5D756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0196" y="1674989"/>
            <a:ext cx="4515889" cy="4031416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The unknown category represents the highest revenue.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The age range of 35-44 stands out as the highest contributor to revenue.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The youngest users are between18-24 age range and contributes a substantial $480,887 in revenue.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The largest user count comes from the 35-44 age range, followed by 25-34 and then 18-24. The "Unknown" category also has a substantial user count.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Univers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Univers"/>
            </a:endParaRPr>
          </a:p>
          <a:p>
            <a:pPr marL="1944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301A9C-B8A6-3959-E98F-1329998C6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47" y="1674989"/>
            <a:ext cx="6868253" cy="436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5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F3CB-408D-3B1E-2C14-0E2742FF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0532" cy="986400"/>
          </a:xfrm>
        </p:spPr>
        <p:txBody>
          <a:bodyPr anchor="b">
            <a:normAutofit/>
          </a:bodyPr>
          <a:lstStyle/>
          <a:p>
            <a:pPr algn="ctr"/>
            <a:r>
              <a:rPr lang="en-CA" sz="4000" dirty="0">
                <a:solidFill>
                  <a:srgbClr val="FF0000"/>
                </a:solidFill>
              </a:rPr>
              <a:t>Platform, Revenue, Ride &amp; User Count Analysis</a:t>
            </a:r>
            <a:endParaRPr lang="en-CA" sz="4000" u="sng" dirty="0"/>
          </a:p>
        </p:txBody>
      </p:sp>
      <p:sp>
        <p:nvSpPr>
          <p:cNvPr id="29" name="Content Placeholder 11">
            <a:extLst>
              <a:ext uri="{FF2B5EF4-FFF2-40B4-BE49-F238E27FC236}">
                <a16:creationId xmlns:a16="http://schemas.microsoft.com/office/drawing/2014/main" id="{89DF9F37-1909-927C-77E6-E51E3EDFD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6588" y="1944000"/>
            <a:ext cx="3490212" cy="400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IOS is leading in terms of revenue source and user count, representing 60.86% of total base.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Android is the second-largest platform, both in terms of user count and revenue.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The web platform, though the smallest  contributes 9.90% of the total.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8BFD26-F243-BC26-57D5-8FBB6ACCF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01" y="1423020"/>
            <a:ext cx="6929777" cy="504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11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F3CB-408D-3B1E-2C14-0E2742FF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0532" cy="986400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Ride Request Throughout The Day</a:t>
            </a:r>
            <a:endParaRPr lang="en-CA" sz="5400" u="sng" dirty="0">
              <a:solidFill>
                <a:srgbClr val="FF0000"/>
              </a:solidFill>
            </a:endParaRPr>
          </a:p>
        </p:txBody>
      </p:sp>
      <p:sp>
        <p:nvSpPr>
          <p:cNvPr id="29" name="Content Placeholder 11">
            <a:extLst>
              <a:ext uri="{FF2B5EF4-FFF2-40B4-BE49-F238E27FC236}">
                <a16:creationId xmlns:a16="http://schemas.microsoft.com/office/drawing/2014/main" id="{89DF9F37-1909-927C-77E6-E51E3EDFD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1900" y="1944000"/>
            <a:ext cx="5434900" cy="4006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Significant demand in ride requests during rush hours, Peak Hours (8:00 AM - 9:00 AM, 5:00 PM - 6:00 PM).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Notable activity during the late-night hours, indicating a moderate request for rides.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The hours between 00:00 and 05:00 show lowest ride requests, indicating off-peak hours.</a:t>
            </a:r>
          </a:p>
        </p:txBody>
      </p:sp>
      <p:pic>
        <p:nvPicPr>
          <p:cNvPr id="3" name="Picture 2" descr="A graph with white text and red lines&#10;&#10;Description automatically generated with medium confidence">
            <a:extLst>
              <a:ext uri="{FF2B5EF4-FFF2-40B4-BE49-F238E27FC236}">
                <a16:creationId xmlns:a16="http://schemas.microsoft.com/office/drawing/2014/main" id="{DAD7B4F2-072F-63E1-E50F-527209FB3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491" y="1843201"/>
            <a:ext cx="5326429" cy="421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5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B87A0A1E-1504-4B05-9042-77FA53EB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82ABC-AA0B-CE66-2CF0-90D15711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7380000" cy="860400"/>
          </a:xfrm>
        </p:spPr>
        <p:txBody>
          <a:bodyPr vert="horz" lIns="0" tIns="0" rIns="0" bIns="0" rtlCol="0" anchor="b">
            <a:noAutofit/>
          </a:bodyPr>
          <a:lstStyle/>
          <a:p>
            <a:pPr marL="1944" indent="0" algn="ctr"/>
            <a:r>
              <a:rPr lang="en-US" sz="3200" dirty="0">
                <a:solidFill>
                  <a:srgbClr val="FF0000"/>
                </a:solidFill>
              </a:rPr>
              <a:t>Areas of improvement and Optimization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73836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Content Placeholder 77">
            <a:extLst>
              <a:ext uri="{FF2B5EF4-FFF2-40B4-BE49-F238E27FC236}">
                <a16:creationId xmlns:a16="http://schemas.microsoft.com/office/drawing/2014/main" id="{1AF029F7-B568-3215-5730-C09F302BEB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897521"/>
              </p:ext>
            </p:extLst>
          </p:nvPr>
        </p:nvGraphicFramePr>
        <p:xfrm>
          <a:off x="448056" y="1835728"/>
          <a:ext cx="8945326" cy="4115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138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39F39-1663-AF7A-56C1-B3DC23BF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5" y="662400"/>
            <a:ext cx="11293200" cy="1000800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dirty="0">
                <a:solidFill>
                  <a:srgbClr val="FF0000"/>
                </a:solidFill>
              </a:rPr>
              <a:t>END OF PRESENTATION </a:t>
            </a:r>
          </a:p>
        </p:txBody>
      </p:sp>
      <p:pic>
        <p:nvPicPr>
          <p:cNvPr id="4" name="Content Placeholder 3" descr="A red rectangular sign with white text&#10;&#10;Description automatically generated">
            <a:extLst>
              <a:ext uri="{FF2B5EF4-FFF2-40B4-BE49-F238E27FC236}">
                <a16:creationId xmlns:a16="http://schemas.microsoft.com/office/drawing/2014/main" id="{49C01D3F-77C8-9271-1A71-E1420C115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249"/>
          <a:stretch/>
        </p:blipFill>
        <p:spPr>
          <a:xfrm>
            <a:off x="2358189" y="3429000"/>
            <a:ext cx="6579554" cy="20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86776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Custom 3">
      <a:majorFont>
        <a:latin typeface="Sagona Book"/>
        <a:ea typeface=""/>
        <a:cs typeface=""/>
      </a:majorFont>
      <a:minorFont>
        <a:latin typeface="Univer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2976</TotalTime>
  <Words>538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 Display</vt:lpstr>
      <vt:lpstr>Arial</vt:lpstr>
      <vt:lpstr>Calibri Light</vt:lpstr>
      <vt:lpstr>Sagona Book</vt:lpstr>
      <vt:lpstr>Univers</vt:lpstr>
      <vt:lpstr>Wingdings</vt:lpstr>
      <vt:lpstr>ThinLineVTI</vt:lpstr>
      <vt:lpstr>Metrocar Customer Funnel Analysis</vt:lpstr>
      <vt:lpstr>Project Background</vt:lpstr>
      <vt:lpstr>User Funnel Analysis</vt:lpstr>
      <vt:lpstr>Ride Funnel Analysis</vt:lpstr>
      <vt:lpstr>Age Range, Revenue &amp; Rides Analysis</vt:lpstr>
      <vt:lpstr>Platform, Revenue, Ride &amp; User Count Analysis</vt:lpstr>
      <vt:lpstr>Ride Request Throughout The Day</vt:lpstr>
      <vt:lpstr>Areas of improvement and Optimization</vt:lpstr>
      <vt:lpstr>END OF PRESENTATION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Globox A/B Testing /Data analysis</dc:title>
  <dc:creator>Vanessa Kimana</dc:creator>
  <cp:lastModifiedBy>Vanessa Kimana</cp:lastModifiedBy>
  <cp:revision>2</cp:revision>
  <dcterms:created xsi:type="dcterms:W3CDTF">2023-09-12T16:31:05Z</dcterms:created>
  <dcterms:modified xsi:type="dcterms:W3CDTF">2023-11-26T21:13:04Z</dcterms:modified>
</cp:coreProperties>
</file>