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92"/>
    <p:restoredTop sz="94660"/>
  </p:normalViewPr>
  <p:slideViewPr>
    <p:cSldViewPr snapToGrid="0">
      <p:cViewPr>
        <p:scale>
          <a:sx n="86" d="100"/>
          <a:sy n="86" d="100"/>
        </p:scale>
        <p:origin x="408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A16AD-3D65-D530-474C-A540C541E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03AC32-FA71-A514-400D-36DC148EC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FFB2D-476B-BD7B-EC37-C869C24EC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58EB-C613-1A46-9A8D-FA5A5A9A9DE8}" type="datetimeFigureOut">
              <a:rPr lang="en-DE" smtClean="0"/>
              <a:t>18.05.25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249F4-6D70-F71F-9657-F7923BD09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2B866-DD1C-E17D-1C3C-5A6CDB4FE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336B-AE75-1849-B44A-9E96443923D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98721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94BA4-1B42-D133-AB8C-54E54122F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4450A-60D9-2774-4A7C-AA56784A8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06657-998C-5770-3270-C3A7879D2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58EB-C613-1A46-9A8D-FA5A5A9A9DE8}" type="datetimeFigureOut">
              <a:rPr lang="en-DE" smtClean="0"/>
              <a:t>18.05.25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C716A-5D39-603D-0299-AE6B8C3AC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76F69-B9CE-BF0B-3CC8-D32A0B3A1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336B-AE75-1849-B44A-9E96443923D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17221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833A4C-2C59-9970-D7D5-5B89C23F84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EF2195-C4B8-DAEF-010B-BE7D5593A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0EF62-8495-D874-BF99-2E62105F9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58EB-C613-1A46-9A8D-FA5A5A9A9DE8}" type="datetimeFigureOut">
              <a:rPr lang="en-DE" smtClean="0"/>
              <a:t>18.05.25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54BED-EA2E-3AAE-D879-97B419DD8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33CAB-89A8-0B02-ADD4-2FACF153C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336B-AE75-1849-B44A-9E96443923D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72062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70807-146B-D654-779E-AAD333FE4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1C882-08DC-844E-287D-34B01015F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3E5B6-2771-308F-8BF2-9F8832A4F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58EB-C613-1A46-9A8D-FA5A5A9A9DE8}" type="datetimeFigureOut">
              <a:rPr lang="en-DE" smtClean="0"/>
              <a:t>18.05.25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178E3-094D-D15D-E20C-32014BBD5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ED1AC-E52C-43B2-D090-CA3DDDBF5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336B-AE75-1849-B44A-9E96443923D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27158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B9B89-6235-C24B-E651-D77461CD9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D74E1-35E4-64AB-F056-18C661F50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72443-FAD7-41D8-C58F-9DA9D3C6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58EB-C613-1A46-9A8D-FA5A5A9A9DE8}" type="datetimeFigureOut">
              <a:rPr lang="en-DE" smtClean="0"/>
              <a:t>18.05.25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60668-AF71-59D3-EB92-800F2CBBE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E0C41-CA20-01E9-B5A3-B2F0D6A0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336B-AE75-1849-B44A-9E96443923D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8790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086E9-8E48-0470-4B8E-FD30CCBA9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A328E-8536-6234-DCCB-F2F3AB3362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7B211-382D-7449-9FB7-0454BD6FE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78E8D-9CD7-CC84-5568-0F18A784A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58EB-C613-1A46-9A8D-FA5A5A9A9DE8}" type="datetimeFigureOut">
              <a:rPr lang="en-DE" smtClean="0"/>
              <a:t>18.05.25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83718-7AE0-E6D5-94D9-990B3C028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34846-9BF1-24CF-369A-BD5E65D5C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336B-AE75-1849-B44A-9E96443923D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7019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D5BB6-77B3-5769-99BE-A7D02FF43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5DB41-9347-ABD0-8BCE-86EE954BD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FB981-45EC-BF68-7144-1A5DC33EF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F7EAF4-D23E-0FE7-3A74-1DB0D48AAE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1E48D7-3AEC-9495-89C6-5AE426EAEA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345623-0410-5C9F-3D7D-C624E3458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58EB-C613-1A46-9A8D-FA5A5A9A9DE8}" type="datetimeFigureOut">
              <a:rPr lang="en-DE" smtClean="0"/>
              <a:t>18.05.25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A4E330-D824-25FD-B0F4-B8227EAD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29EFE0-8ADB-AD00-FD36-48E28325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336B-AE75-1849-B44A-9E96443923D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1740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0AE3-1FDC-316F-46B0-3E16818E1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10FE50-4EF3-B167-6F30-164536250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58EB-C613-1A46-9A8D-FA5A5A9A9DE8}" type="datetimeFigureOut">
              <a:rPr lang="en-DE" smtClean="0"/>
              <a:t>18.05.25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76F1B0-8C2C-9DCC-7534-61C10562F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374E7E-69C9-16FF-86D0-CDEA26A66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336B-AE75-1849-B44A-9E96443923D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87194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631E2B-580A-196B-B3B5-93FA24BB3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58EB-C613-1A46-9A8D-FA5A5A9A9DE8}" type="datetimeFigureOut">
              <a:rPr lang="en-DE" smtClean="0"/>
              <a:t>18.05.25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6BC1FA-C32F-3990-CF00-FD9725FA0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9C24C-1F30-02FA-5252-5E107F9C0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336B-AE75-1849-B44A-9E96443923D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6937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C42C6-79A4-3866-3DB6-CC22DE1BA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93969-4B78-66B4-701A-3FADE539B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DE94D-FE90-D924-0E22-BB93A260C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2C0F1-D52C-9232-4A34-31AA0AAF2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58EB-C613-1A46-9A8D-FA5A5A9A9DE8}" type="datetimeFigureOut">
              <a:rPr lang="en-DE" smtClean="0"/>
              <a:t>18.05.25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A3A35-BAD8-9FCF-7BAF-F3FC0EF00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E8B69B-6C25-ED2B-AB99-39A05B275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336B-AE75-1849-B44A-9E96443923D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19228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AA877-DF0C-8B3F-5097-321390DDC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21FA05-F46F-831C-FF23-2CE824B07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1E04E-2115-9776-918A-B65EB648A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C3E88-DB12-F1EB-A31D-1B505E85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E58EB-C613-1A46-9A8D-FA5A5A9A9DE8}" type="datetimeFigureOut">
              <a:rPr lang="en-DE" smtClean="0"/>
              <a:t>18.05.25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A45B8-0177-BE26-2197-909302AAB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0F563-58DA-CA55-E669-A12C359B1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1336B-AE75-1849-B44A-9E96443923D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55361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EE30C3-34B6-5D21-FF7C-922E18B62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934EE-C05F-9286-7849-8B4179A77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4F94A-42AF-B4B2-AED7-E4D2AE66C1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AE58EB-C613-1A46-9A8D-FA5A5A9A9DE8}" type="datetimeFigureOut">
              <a:rPr lang="en-DE" smtClean="0"/>
              <a:t>18.05.25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464BF-F29B-F4F7-1D92-2F504BFDB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E5451-2D0C-9916-A668-A29A73E085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71336B-AE75-1849-B44A-9E96443923D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38326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04948C-D61C-DEEF-2E7F-1C9F60A0E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D8F19EB-7CE6-5DC9-B9E1-CBC1D4454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0" y="190223"/>
            <a:ext cx="11860540" cy="647755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365EF79-143F-50E5-6579-40E05DD4530E}"/>
              </a:ext>
            </a:extLst>
          </p:cNvPr>
          <p:cNvSpPr/>
          <p:nvPr/>
        </p:nvSpPr>
        <p:spPr>
          <a:xfrm>
            <a:off x="372533" y="1303867"/>
            <a:ext cx="7924800" cy="5367866"/>
          </a:xfrm>
          <a:prstGeom prst="rect">
            <a:avLst/>
          </a:prstGeom>
          <a:solidFill>
            <a:srgbClr val="EFF2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90396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Vanessa Müller</dc:creator>
  <cp:lastModifiedBy>Vanessa Müller</cp:lastModifiedBy>
  <cp:revision>1</cp:revision>
  <dcterms:created xsi:type="dcterms:W3CDTF">2025-05-18T19:01:33Z</dcterms:created>
  <dcterms:modified xsi:type="dcterms:W3CDTF">2025-05-18T19:56:33Z</dcterms:modified>
</cp:coreProperties>
</file>