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>
        <p:scale>
          <a:sx n="50" d="100"/>
          <a:sy n="50" d="100"/>
        </p:scale>
        <p:origin x="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EB2C-FD12-4C55-9636-FAE64227214C}" type="datetimeFigureOut">
              <a:rPr lang="es-MX" smtClean="0"/>
              <a:t>24/04/2021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1818-CDBB-4FC8-9A96-D7C16C33A9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8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EB2C-FD12-4C55-9636-FAE64227214C}" type="datetimeFigureOut">
              <a:rPr lang="es-MX" smtClean="0"/>
              <a:t>24/04/2021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1818-CDBB-4FC8-9A96-D7C16C33A9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500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EB2C-FD12-4C55-9636-FAE64227214C}" type="datetimeFigureOut">
              <a:rPr lang="es-MX" smtClean="0"/>
              <a:t>24/04/2021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1818-CDBB-4FC8-9A96-D7C16C33A9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42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EB2C-FD12-4C55-9636-FAE64227214C}" type="datetimeFigureOut">
              <a:rPr lang="es-MX" smtClean="0"/>
              <a:t>24/04/2021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1818-CDBB-4FC8-9A96-D7C16C33A9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668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EB2C-FD12-4C55-9636-FAE64227214C}" type="datetimeFigureOut">
              <a:rPr lang="es-MX" smtClean="0"/>
              <a:t>24/04/2021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1818-CDBB-4FC8-9A96-D7C16C33A9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52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EB2C-FD12-4C55-9636-FAE64227214C}" type="datetimeFigureOut">
              <a:rPr lang="es-MX" smtClean="0"/>
              <a:t>24/04/2021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1818-CDBB-4FC8-9A96-D7C16C33A9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05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EB2C-FD12-4C55-9636-FAE64227214C}" type="datetimeFigureOut">
              <a:rPr lang="es-MX" smtClean="0"/>
              <a:t>24/04/2021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1818-CDBB-4FC8-9A96-D7C16C33A9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41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EB2C-FD12-4C55-9636-FAE64227214C}" type="datetimeFigureOut">
              <a:rPr lang="es-MX" smtClean="0"/>
              <a:t>24/04/2021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1818-CDBB-4FC8-9A96-D7C16C33A9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97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EB2C-FD12-4C55-9636-FAE64227214C}" type="datetimeFigureOut">
              <a:rPr lang="es-MX" smtClean="0"/>
              <a:t>24/04/2021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1818-CDBB-4FC8-9A96-D7C16C33A9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16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EB2C-FD12-4C55-9636-FAE64227214C}" type="datetimeFigureOut">
              <a:rPr lang="es-MX" smtClean="0"/>
              <a:t>24/04/2021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1818-CDBB-4FC8-9A96-D7C16C33A9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123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EB2C-FD12-4C55-9636-FAE64227214C}" type="datetimeFigureOut">
              <a:rPr lang="es-MX" smtClean="0"/>
              <a:t>24/04/2021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1818-CDBB-4FC8-9A96-D7C16C33A9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85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EB2C-FD12-4C55-9636-FAE64227214C}" type="datetimeFigureOut">
              <a:rPr lang="es-MX" smtClean="0"/>
              <a:t>24/04/2021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1818-CDBB-4FC8-9A96-D7C16C33A9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61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Geekeando con Microsoft | Microsoft, Ciencias fisicas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19" b="100000" l="10000" r="100000">
                        <a14:foregroundMark x1="19429" y1="57447" x2="93714" y2="56231"/>
                        <a14:foregroundMark x1="20286" y1="86626" x2="92000" y2="87234"/>
                        <a14:foregroundMark x1="20857" y1="87234" x2="59714" y2="59878"/>
                        <a14:foregroundMark x1="19429" y1="87234" x2="35429" y2="48024"/>
                        <a14:foregroundMark x1="18571" y1="49848" x2="19143" y2="75076"/>
                        <a14:foregroundMark x1="16286" y1="81763" x2="95714" y2="77508"/>
                        <a14:foregroundMark x1="75143" y1="27356" x2="75143" y2="27356"/>
                        <a14:foregroundMark x1="75143" y1="27356" x2="89429" y2="46201"/>
                        <a14:foregroundMark x1="78143" y1="15502" x2="92000" y2="36474"/>
                        <a14:foregroundMark x1="70429" y1="54103" x2="70429" y2="14286"/>
                        <a14:foregroundMark x1="79571" y1="12462" x2="96429" y2="41945"/>
                        <a14:foregroundMark x1="85857" y1="18237" x2="93429" y2="18845"/>
                        <a14:foregroundMark x1="19429" y1="53495" x2="16857" y2="47112"/>
                        <a14:backgroundMark x1="26000" y1="29483" x2="8571" y2="26444"/>
                        <a14:backgroundMark x1="35429" y1="24316" x2="15000" y2="11854"/>
                        <a14:backgroundMark x1="35714" y1="27052" x2="22714" y2="30699"/>
                        <a14:backgroundMark x1="61286" y1="42553" x2="16571" y2="44681"/>
                        <a14:backgroundMark x1="15286" y1="43161" x2="13286" y2="74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75" t="7400" r="1" b="22692"/>
          <a:stretch/>
        </p:blipFill>
        <p:spPr bwMode="auto">
          <a:xfrm>
            <a:off x="5562600" y="2495550"/>
            <a:ext cx="22669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riñón  icono grat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4" name="Picture 10" descr="Icono del órgano del corazón - Descargar PNG/SVG transparent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595312"/>
            <a:ext cx="1730375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Riñón - Iconos gratis de médic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" y="3027362"/>
            <a:ext cx="105092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Icono de órgano de pulmones - Descargar PNG/SVG transparen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49" y="915988"/>
            <a:ext cx="162242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ígado - Iconos gratis de médico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578" l="0" r="97679">
                        <a14:foregroundMark x1="21730" y1="15612" x2="74473" y2="14346"/>
                        <a14:foregroundMark x1="28481" y1="13080" x2="2743" y2="51055"/>
                        <a14:foregroundMark x1="4008" y1="54852" x2="47890" y2="91561"/>
                        <a14:foregroundMark x1="74051" y1="13502" x2="98101" y2="56540"/>
                        <a14:foregroundMark x1="44093" y1="93671" x2="95570" y2="47257"/>
                        <a14:foregroundMark x1="78692" y1="78903" x2="49578" y2="4219"/>
                        <a14:foregroundMark x1="9916" y1="23629" x2="47046" y2="422"/>
                        <a14:foregroundMark x1="22574" y1="88186" x2="1055" y2="40084"/>
                        <a14:foregroundMark x1="3165" y1="39662" x2="13713" y2="17722"/>
                        <a14:foregroundMark x1="2321" y1="56962" x2="20464" y2="87342"/>
                        <a14:foregroundMark x1="22152" y1="89451" x2="56329" y2="99578"/>
                        <a14:foregroundMark x1="47890" y1="5063" x2="78692" y2="12236"/>
                        <a14:foregroundMark x1="56751" y1="97046" x2="95570" y2="54852"/>
                        <a14:foregroundMark x1="87975" y1="81857" x2="43249" y2="60338"/>
                        <a14:foregroundMark x1="80380" y1="13924" x2="92194" y2="45570"/>
                        <a14:foregroundMark x1="62236" y1="60759" x2="56751" y2="45148"/>
                        <a14:foregroundMark x1="83333" y1="17300" x2="97257" y2="45148"/>
                        <a14:foregroundMark x1="58861" y1="97468" x2="86287" y2="793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501649"/>
            <a:ext cx="22574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ancreas Icon For Your Project, Pancreas, Gallbladder 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4660901"/>
            <a:ext cx="2071687" cy="207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20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Acer</cp:lastModifiedBy>
  <cp:revision>7</cp:revision>
  <dcterms:created xsi:type="dcterms:W3CDTF">2021-04-24T22:31:42Z</dcterms:created>
  <dcterms:modified xsi:type="dcterms:W3CDTF">2021-04-25T08:13:52Z</dcterms:modified>
</cp:coreProperties>
</file>