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8" r:id="rId5"/>
    <p:sldId id="259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>
        <p:scale>
          <a:sx n="75" d="100"/>
          <a:sy n="75" d="100"/>
        </p:scale>
        <p:origin x="16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E8706-1394-45E5-A2FE-B5497BE8FAC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7064AB9-453D-44EC-924F-AFBB36C79DB6}">
      <dgm:prSet phldrT="[Text]"/>
      <dgm:spPr/>
      <dgm:t>
        <a:bodyPr/>
        <a:lstStyle/>
        <a:p>
          <a:r>
            <a:rPr lang="en-AU" dirty="0"/>
            <a:t>Get data from INEGI</a:t>
          </a:r>
        </a:p>
      </dgm:t>
    </dgm:pt>
    <dgm:pt modelId="{6727D7C6-6E82-4C41-A27C-7876CD7663A2}" type="parTrans" cxnId="{84BF8B0F-358A-4A10-8E5E-AF2883E6410F}">
      <dgm:prSet/>
      <dgm:spPr/>
      <dgm:t>
        <a:bodyPr/>
        <a:lstStyle/>
        <a:p>
          <a:endParaRPr lang="en-AU"/>
        </a:p>
      </dgm:t>
    </dgm:pt>
    <dgm:pt modelId="{46D5E3C5-4AE0-45C1-8988-BBEE7AC68A00}" type="sibTrans" cxnId="{84BF8B0F-358A-4A10-8E5E-AF2883E6410F}">
      <dgm:prSet/>
      <dgm:spPr/>
      <dgm:t>
        <a:bodyPr/>
        <a:lstStyle/>
        <a:p>
          <a:endParaRPr lang="en-AU"/>
        </a:p>
      </dgm:t>
    </dgm:pt>
    <dgm:pt modelId="{A31AA388-C68E-426C-AFC0-367DA9A25732}">
      <dgm:prSet phldrT="[Text]"/>
      <dgm:spPr/>
      <dgm:t>
        <a:bodyPr/>
        <a:lstStyle/>
        <a:p>
          <a:r>
            <a:rPr lang="en-AU" dirty="0" err="1"/>
            <a:t>MortalityDataEngineering.ipynb</a:t>
          </a:r>
          <a:endParaRPr lang="en-AU" dirty="0"/>
        </a:p>
      </dgm:t>
    </dgm:pt>
    <dgm:pt modelId="{CDEBC5FE-78AF-42B6-91AA-CAEEA3D1C987}" type="parTrans" cxnId="{E8342529-675E-4FCB-BB94-274C5689F80B}">
      <dgm:prSet/>
      <dgm:spPr/>
      <dgm:t>
        <a:bodyPr/>
        <a:lstStyle/>
        <a:p>
          <a:endParaRPr lang="en-AU"/>
        </a:p>
      </dgm:t>
    </dgm:pt>
    <dgm:pt modelId="{9EC9CEC1-F130-41F8-94F8-4AB4B73C6A08}" type="sibTrans" cxnId="{E8342529-675E-4FCB-BB94-274C5689F80B}">
      <dgm:prSet/>
      <dgm:spPr/>
      <dgm:t>
        <a:bodyPr/>
        <a:lstStyle/>
        <a:p>
          <a:endParaRPr lang="en-AU"/>
        </a:p>
      </dgm:t>
    </dgm:pt>
    <dgm:pt modelId="{A9B10BE7-66C9-4BB3-88C7-4343D92828D2}">
      <dgm:prSet phldrT="[Text]"/>
      <dgm:spPr/>
      <dgm:t>
        <a:bodyPr/>
        <a:lstStyle/>
        <a:p>
          <a:r>
            <a:rPr lang="en-AU" dirty="0"/>
            <a:t>Order it in a easy to handle way</a:t>
          </a:r>
        </a:p>
      </dgm:t>
    </dgm:pt>
    <dgm:pt modelId="{7AA3AA37-9E9D-4D47-8F4C-ABE0F2F1921E}" type="parTrans" cxnId="{4602AD13-33AD-46D9-B0D4-2EC060BF1201}">
      <dgm:prSet/>
      <dgm:spPr/>
      <dgm:t>
        <a:bodyPr/>
        <a:lstStyle/>
        <a:p>
          <a:endParaRPr lang="en-AU"/>
        </a:p>
      </dgm:t>
    </dgm:pt>
    <dgm:pt modelId="{5327D87E-4E90-45B5-AB5A-DA0D84C3B8ED}" type="sibTrans" cxnId="{4602AD13-33AD-46D9-B0D4-2EC060BF1201}">
      <dgm:prSet/>
      <dgm:spPr/>
      <dgm:t>
        <a:bodyPr/>
        <a:lstStyle/>
        <a:p>
          <a:endParaRPr lang="en-AU"/>
        </a:p>
      </dgm:t>
    </dgm:pt>
    <dgm:pt modelId="{96C33775-43B9-4DF1-9581-79D1260944F4}">
      <dgm:prSet phldrT="[Text]"/>
      <dgm:spPr/>
      <dgm:t>
        <a:bodyPr/>
        <a:lstStyle/>
        <a:p>
          <a:r>
            <a:rPr lang="en-AU" dirty="0">
              <a:solidFill>
                <a:schemeClr val="tx1">
                  <a:lumMod val="95000"/>
                </a:schemeClr>
              </a:solidFill>
            </a:rPr>
            <a:t>(data size restrictions, </a:t>
          </a:r>
          <a:r>
            <a:rPr lang="en-AU" b="1" dirty="0">
              <a:solidFill>
                <a:schemeClr val="tx1">
                  <a:lumMod val="95000"/>
                </a:schemeClr>
              </a:solidFill>
            </a:rPr>
            <a:t>4.6M</a:t>
          </a:r>
          <a:r>
            <a:rPr lang="en-AU" dirty="0">
              <a:solidFill>
                <a:schemeClr val="tx1">
                  <a:lumMod val="95000"/>
                </a:schemeClr>
              </a:solidFill>
            </a:rPr>
            <a:t> records!!!).</a:t>
          </a:r>
          <a:endParaRPr lang="en-AU" dirty="0"/>
        </a:p>
      </dgm:t>
    </dgm:pt>
    <dgm:pt modelId="{624EBD07-72C8-49CB-B0FF-8A8232225ECE}" type="parTrans" cxnId="{2EA1C4A3-D913-4AAC-B127-00AAB0BBC254}">
      <dgm:prSet/>
      <dgm:spPr/>
      <dgm:t>
        <a:bodyPr/>
        <a:lstStyle/>
        <a:p>
          <a:endParaRPr lang="en-AU"/>
        </a:p>
      </dgm:t>
    </dgm:pt>
    <dgm:pt modelId="{4B88B5C8-32E6-4447-9E63-0DD4A1879DC9}" type="sibTrans" cxnId="{2EA1C4A3-D913-4AAC-B127-00AAB0BBC254}">
      <dgm:prSet/>
      <dgm:spPr/>
      <dgm:t>
        <a:bodyPr/>
        <a:lstStyle/>
        <a:p>
          <a:endParaRPr lang="en-AU"/>
        </a:p>
      </dgm:t>
    </dgm:pt>
    <dgm:pt modelId="{64696059-526D-4DE2-BB6D-5F452A77916B}">
      <dgm:prSet phldrT="[Text]"/>
      <dgm:spPr/>
      <dgm:t>
        <a:bodyPr/>
        <a:lstStyle/>
        <a:p>
          <a:r>
            <a:rPr lang="en-AU" dirty="0"/>
            <a:t>Data transformation </a:t>
          </a:r>
        </a:p>
      </dgm:t>
    </dgm:pt>
    <dgm:pt modelId="{6B6A6A53-EF78-4B0D-84A6-9B9417714715}" type="parTrans" cxnId="{14FCA74F-A4C6-492E-B057-E3F4205750E9}">
      <dgm:prSet/>
      <dgm:spPr/>
      <dgm:t>
        <a:bodyPr/>
        <a:lstStyle/>
        <a:p>
          <a:endParaRPr lang="en-AU"/>
        </a:p>
      </dgm:t>
    </dgm:pt>
    <dgm:pt modelId="{DAB2EF04-0424-4A25-B67B-9E150425661B}" type="sibTrans" cxnId="{14FCA74F-A4C6-492E-B057-E3F4205750E9}">
      <dgm:prSet/>
      <dgm:spPr/>
      <dgm:t>
        <a:bodyPr/>
        <a:lstStyle/>
        <a:p>
          <a:endParaRPr lang="en-AU"/>
        </a:p>
      </dgm:t>
    </dgm:pt>
    <dgm:pt modelId="{D362A71D-646F-4DA2-8BC5-20C1955402E1}">
      <dgm:prSet phldrT="[Text]"/>
      <dgm:spPr/>
      <dgm:t>
        <a:bodyPr/>
        <a:lstStyle/>
        <a:p>
          <a:endParaRPr lang="en-AU" sz="2800" dirty="0"/>
        </a:p>
      </dgm:t>
    </dgm:pt>
    <dgm:pt modelId="{3E756470-E0EF-4F47-83E5-83B18D15954D}" type="parTrans" cxnId="{5551C2C0-6AB2-4A10-8710-5C2E3CBD2B9E}">
      <dgm:prSet/>
      <dgm:spPr/>
      <dgm:t>
        <a:bodyPr/>
        <a:lstStyle/>
        <a:p>
          <a:endParaRPr lang="en-AU"/>
        </a:p>
      </dgm:t>
    </dgm:pt>
    <dgm:pt modelId="{5BCA41C0-06FF-4DD7-9CED-E28F6132B525}" type="sibTrans" cxnId="{5551C2C0-6AB2-4A10-8710-5C2E3CBD2B9E}">
      <dgm:prSet/>
      <dgm:spPr/>
      <dgm:t>
        <a:bodyPr/>
        <a:lstStyle/>
        <a:p>
          <a:endParaRPr lang="en-AU"/>
        </a:p>
      </dgm:t>
    </dgm:pt>
    <dgm:pt modelId="{359610A7-64F0-47FC-AE2D-8F288F0B74A8}">
      <dgm:prSet phldrT="[Text]" custT="1"/>
      <dgm:spPr/>
      <dgm:t>
        <a:bodyPr/>
        <a:lstStyle/>
        <a:p>
          <a:r>
            <a:rPr lang="en-AU" sz="1200" dirty="0"/>
            <a:t>Data </a:t>
          </a:r>
          <a:r>
            <a:rPr lang="en-AU" sz="1200" dirty="0" err="1"/>
            <a:t>Handling.ipynb</a:t>
          </a:r>
          <a:endParaRPr lang="en-AU" sz="1200" dirty="0"/>
        </a:p>
      </dgm:t>
    </dgm:pt>
    <dgm:pt modelId="{45DEC88D-C202-4AEF-B747-7641F3B6C58B}" type="parTrans" cxnId="{59F1DB47-9039-4295-B43F-25DC0513C02D}">
      <dgm:prSet/>
      <dgm:spPr/>
      <dgm:t>
        <a:bodyPr/>
        <a:lstStyle/>
        <a:p>
          <a:endParaRPr lang="en-AU"/>
        </a:p>
      </dgm:t>
    </dgm:pt>
    <dgm:pt modelId="{1BCABD1E-86C2-414C-BB56-6E250568EA27}" type="sibTrans" cxnId="{59F1DB47-9039-4295-B43F-25DC0513C02D}">
      <dgm:prSet/>
      <dgm:spPr/>
      <dgm:t>
        <a:bodyPr/>
        <a:lstStyle/>
        <a:p>
          <a:endParaRPr lang="en-AU"/>
        </a:p>
      </dgm:t>
    </dgm:pt>
    <dgm:pt modelId="{AC8A04B1-699D-40F9-A025-CF27994A1621}">
      <dgm:prSet phldrT="[Text]" custT="1"/>
      <dgm:spPr/>
      <dgm:t>
        <a:bodyPr/>
        <a:lstStyle/>
        <a:p>
          <a:r>
            <a:rPr lang="en-AU" sz="1600" dirty="0"/>
            <a:t>Machine Learning Model</a:t>
          </a:r>
        </a:p>
      </dgm:t>
    </dgm:pt>
    <dgm:pt modelId="{CB0A05DF-F068-46EC-B731-774F0954EDC0}" type="parTrans" cxnId="{03DF57C2-8DFF-47D8-87E6-CCD10C22309A}">
      <dgm:prSet/>
      <dgm:spPr/>
      <dgm:t>
        <a:bodyPr/>
        <a:lstStyle/>
        <a:p>
          <a:endParaRPr lang="en-AU"/>
        </a:p>
      </dgm:t>
    </dgm:pt>
    <dgm:pt modelId="{77AE49BB-B1F7-44F0-A07E-95FF2A17B276}" type="sibTrans" cxnId="{03DF57C2-8DFF-47D8-87E6-CCD10C22309A}">
      <dgm:prSet/>
      <dgm:spPr/>
      <dgm:t>
        <a:bodyPr/>
        <a:lstStyle/>
        <a:p>
          <a:endParaRPr lang="en-AU"/>
        </a:p>
      </dgm:t>
    </dgm:pt>
    <dgm:pt modelId="{3443F193-AF6F-45AE-A401-C8B7B7A8459D}">
      <dgm:prSet phldrT="[Text]" custT="1"/>
      <dgm:spPr/>
      <dgm:t>
        <a:bodyPr/>
        <a:lstStyle/>
        <a:p>
          <a:r>
            <a:rPr lang="en-AU" sz="1600" dirty="0"/>
            <a:t>Multiclass Logistic Regression</a:t>
          </a:r>
          <a:br>
            <a:rPr lang="en-AU" sz="1600" dirty="0"/>
          </a:br>
          <a:endParaRPr lang="en-AU" sz="1600" dirty="0"/>
        </a:p>
      </dgm:t>
    </dgm:pt>
    <dgm:pt modelId="{9A615FF6-5BAA-4332-A4AC-0B523583B1CC}" type="parTrans" cxnId="{86C480B7-46EE-4F3B-A58A-2EF8F1352DDF}">
      <dgm:prSet/>
      <dgm:spPr/>
      <dgm:t>
        <a:bodyPr/>
        <a:lstStyle/>
        <a:p>
          <a:endParaRPr lang="en-AU"/>
        </a:p>
      </dgm:t>
    </dgm:pt>
    <dgm:pt modelId="{A469718B-0E49-4F5E-A16B-20F5F2DA8369}" type="sibTrans" cxnId="{86C480B7-46EE-4F3B-A58A-2EF8F1352DDF}">
      <dgm:prSet/>
      <dgm:spPr/>
      <dgm:t>
        <a:bodyPr/>
        <a:lstStyle/>
        <a:p>
          <a:endParaRPr lang="en-AU"/>
        </a:p>
      </dgm:t>
    </dgm:pt>
    <dgm:pt modelId="{B706DD71-2D7B-4ED5-AC69-2549E3141133}">
      <dgm:prSet phldrT="[Text]" custT="1"/>
      <dgm:spPr/>
      <dgm:t>
        <a:bodyPr/>
        <a:lstStyle/>
        <a:p>
          <a:endParaRPr lang="en-AU" sz="1600" dirty="0"/>
        </a:p>
      </dgm:t>
    </dgm:pt>
    <dgm:pt modelId="{539EF16D-DAD9-4580-B369-C4470CB27D72}" type="parTrans" cxnId="{C3F83814-E881-42C9-971B-E6F2B3F9E8A6}">
      <dgm:prSet/>
      <dgm:spPr/>
      <dgm:t>
        <a:bodyPr/>
        <a:lstStyle/>
        <a:p>
          <a:endParaRPr lang="en-AU"/>
        </a:p>
      </dgm:t>
    </dgm:pt>
    <dgm:pt modelId="{98E65EE5-444D-4714-8B8F-07024BF07C4E}" type="sibTrans" cxnId="{C3F83814-E881-42C9-971B-E6F2B3F9E8A6}">
      <dgm:prSet/>
      <dgm:spPr/>
      <dgm:t>
        <a:bodyPr/>
        <a:lstStyle/>
        <a:p>
          <a:endParaRPr lang="en-AU"/>
        </a:p>
      </dgm:t>
    </dgm:pt>
    <dgm:pt modelId="{2557D1D6-30E2-4B9C-8A8B-1AC8A8D7DA4D}">
      <dgm:prSet phldrT="[Text]" custT="1"/>
      <dgm:spPr/>
      <dgm:t>
        <a:bodyPr/>
        <a:lstStyle/>
        <a:p>
          <a:r>
            <a:rPr lang="en-AU" sz="1600" dirty="0"/>
            <a:t>Linear Regression </a:t>
          </a:r>
        </a:p>
      </dgm:t>
    </dgm:pt>
    <dgm:pt modelId="{1651D511-0B8D-4F89-878D-DF06E39DFFF3}" type="parTrans" cxnId="{B4B16D56-44A0-44CD-986C-1713270531CE}">
      <dgm:prSet/>
      <dgm:spPr/>
      <dgm:t>
        <a:bodyPr/>
        <a:lstStyle/>
        <a:p>
          <a:endParaRPr lang="en-AU"/>
        </a:p>
      </dgm:t>
    </dgm:pt>
    <dgm:pt modelId="{9845F1F4-65F4-4158-921E-CDC42997A697}" type="sibTrans" cxnId="{B4B16D56-44A0-44CD-986C-1713270531CE}">
      <dgm:prSet/>
      <dgm:spPr/>
      <dgm:t>
        <a:bodyPr/>
        <a:lstStyle/>
        <a:p>
          <a:endParaRPr lang="en-AU"/>
        </a:p>
      </dgm:t>
    </dgm:pt>
    <dgm:pt modelId="{E569ACD4-1980-401F-945A-B05DEA59B99C}" type="pres">
      <dgm:prSet presAssocID="{01DE8706-1394-45E5-A2FE-B5497BE8FAC0}" presName="rootnode" presStyleCnt="0">
        <dgm:presLayoutVars>
          <dgm:chMax/>
          <dgm:chPref/>
          <dgm:dir/>
          <dgm:animLvl val="lvl"/>
        </dgm:presLayoutVars>
      </dgm:prSet>
      <dgm:spPr/>
    </dgm:pt>
    <dgm:pt modelId="{9AAB59C4-4ED2-43F7-B6AF-3218A98F001C}" type="pres">
      <dgm:prSet presAssocID="{B7064AB9-453D-44EC-924F-AFBB36C79DB6}" presName="composite" presStyleCnt="0"/>
      <dgm:spPr/>
    </dgm:pt>
    <dgm:pt modelId="{4A203480-EBBC-442B-99E1-11D5153824EC}" type="pres">
      <dgm:prSet presAssocID="{B7064AB9-453D-44EC-924F-AFBB36C79DB6}" presName="bentUpArrow1" presStyleLbl="alignImgPlace1" presStyleIdx="0" presStyleCnt="3"/>
      <dgm:spPr/>
    </dgm:pt>
    <dgm:pt modelId="{400A0757-54DC-4294-B418-0F3252C94FBB}" type="pres">
      <dgm:prSet presAssocID="{B7064AB9-453D-44EC-924F-AFBB36C79DB6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B54E2DD-4D54-4BF6-AA0D-32B0F9963D59}" type="pres">
      <dgm:prSet presAssocID="{B7064AB9-453D-44EC-924F-AFBB36C79DB6}" presName="ChildText" presStyleLbl="revTx" presStyleIdx="0" presStyleCnt="4" custScaleX="168859" custLinFactNeighborX="32062" custLinFactNeighborY="-449">
        <dgm:presLayoutVars>
          <dgm:chMax val="0"/>
          <dgm:chPref val="0"/>
          <dgm:bulletEnabled val="1"/>
        </dgm:presLayoutVars>
      </dgm:prSet>
      <dgm:spPr/>
    </dgm:pt>
    <dgm:pt modelId="{8FB165DD-B198-4D77-9FB1-3C711DC204F4}" type="pres">
      <dgm:prSet presAssocID="{46D5E3C5-4AE0-45C1-8988-BBEE7AC68A00}" presName="sibTrans" presStyleCnt="0"/>
      <dgm:spPr/>
    </dgm:pt>
    <dgm:pt modelId="{F460D02B-E002-4DC5-9F53-EB33B99325DA}" type="pres">
      <dgm:prSet presAssocID="{A9B10BE7-66C9-4BB3-88C7-4343D92828D2}" presName="composite" presStyleCnt="0"/>
      <dgm:spPr/>
    </dgm:pt>
    <dgm:pt modelId="{C93B2A86-7820-4D83-9E20-B82156715B1D}" type="pres">
      <dgm:prSet presAssocID="{A9B10BE7-66C9-4BB3-88C7-4343D92828D2}" presName="bentUpArrow1" presStyleLbl="alignImgPlace1" presStyleIdx="1" presStyleCnt="3"/>
      <dgm:spPr/>
    </dgm:pt>
    <dgm:pt modelId="{9C45823B-ADFA-4DBE-A378-38C94EC90AD7}" type="pres">
      <dgm:prSet presAssocID="{A9B10BE7-66C9-4BB3-88C7-4343D92828D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49CEC1D-BCFA-4852-87C8-1189309ED924}" type="pres">
      <dgm:prSet presAssocID="{A9B10BE7-66C9-4BB3-88C7-4343D92828D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60125A7-F5AB-4C15-B071-0193C893ED96}" type="pres">
      <dgm:prSet presAssocID="{5327D87E-4E90-45B5-AB5A-DA0D84C3B8ED}" presName="sibTrans" presStyleCnt="0"/>
      <dgm:spPr/>
    </dgm:pt>
    <dgm:pt modelId="{7363CD8A-2AFA-4FF8-A544-069C1403E1D5}" type="pres">
      <dgm:prSet presAssocID="{64696059-526D-4DE2-BB6D-5F452A77916B}" presName="composite" presStyleCnt="0"/>
      <dgm:spPr/>
    </dgm:pt>
    <dgm:pt modelId="{B50EE9F7-987C-4BF1-B29E-388686BB3A76}" type="pres">
      <dgm:prSet presAssocID="{64696059-526D-4DE2-BB6D-5F452A77916B}" presName="bentUpArrow1" presStyleLbl="alignImgPlace1" presStyleIdx="2" presStyleCnt="3"/>
      <dgm:spPr/>
    </dgm:pt>
    <dgm:pt modelId="{0AC4FB09-D882-4189-A413-D378C09C91A9}" type="pres">
      <dgm:prSet presAssocID="{64696059-526D-4DE2-BB6D-5F452A77916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B2DBF6B-3A66-4F03-B209-B209E9621C6D}" type="pres">
      <dgm:prSet presAssocID="{64696059-526D-4DE2-BB6D-5F452A77916B}" presName="ChildText" presStyleLbl="revTx" presStyleIdx="2" presStyleCnt="4" custScaleX="228578" custScaleY="8511" custLinFactNeighborX="66832" custLinFactNeighborY="-19414">
        <dgm:presLayoutVars>
          <dgm:chMax val="0"/>
          <dgm:chPref val="0"/>
          <dgm:bulletEnabled val="1"/>
        </dgm:presLayoutVars>
      </dgm:prSet>
      <dgm:spPr/>
    </dgm:pt>
    <dgm:pt modelId="{62CFDED7-AA11-4EC9-B6E8-9CD9D3BD771A}" type="pres">
      <dgm:prSet presAssocID="{DAB2EF04-0424-4A25-B67B-9E150425661B}" presName="sibTrans" presStyleCnt="0"/>
      <dgm:spPr/>
    </dgm:pt>
    <dgm:pt modelId="{EA194074-C12B-40ED-B513-96BC4014E0CD}" type="pres">
      <dgm:prSet presAssocID="{AC8A04B1-699D-40F9-A025-CF27994A1621}" presName="composite" presStyleCnt="0"/>
      <dgm:spPr/>
    </dgm:pt>
    <dgm:pt modelId="{400FC096-10F9-4307-954A-96FE7ACEF56C}" type="pres">
      <dgm:prSet presAssocID="{AC8A04B1-699D-40F9-A025-CF27994A162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DCD5EB1-CE98-41A0-BE61-055D1BA41AB5}" type="pres">
      <dgm:prSet presAssocID="{AC8A04B1-699D-40F9-A025-CF27994A1621}" presName="FinalChildText" presStyleLbl="revTx" presStyleIdx="3" presStyleCnt="4" custScaleX="211841" custScaleY="59204" custLinFactNeighborX="62863" custLinFactNeighborY="8828">
        <dgm:presLayoutVars>
          <dgm:chMax val="0"/>
          <dgm:chPref val="0"/>
          <dgm:bulletEnabled val="1"/>
        </dgm:presLayoutVars>
      </dgm:prSet>
      <dgm:spPr/>
    </dgm:pt>
  </dgm:ptLst>
  <dgm:cxnLst>
    <dgm:cxn modelId="{A14AD503-6367-4C34-B6CD-F989B4ACDEE6}" type="presOf" srcId="{AC8A04B1-699D-40F9-A025-CF27994A1621}" destId="{400FC096-10F9-4307-954A-96FE7ACEF56C}" srcOrd="0" destOrd="0" presId="urn:microsoft.com/office/officeart/2005/8/layout/StepDownProcess"/>
    <dgm:cxn modelId="{6377D206-F18B-4C1B-ABBE-026C32001BEF}" type="presOf" srcId="{B7064AB9-453D-44EC-924F-AFBB36C79DB6}" destId="{400A0757-54DC-4294-B418-0F3252C94FBB}" srcOrd="0" destOrd="0" presId="urn:microsoft.com/office/officeart/2005/8/layout/StepDownProcess"/>
    <dgm:cxn modelId="{84BF8B0F-358A-4A10-8E5E-AF2883E6410F}" srcId="{01DE8706-1394-45E5-A2FE-B5497BE8FAC0}" destId="{B7064AB9-453D-44EC-924F-AFBB36C79DB6}" srcOrd="0" destOrd="0" parTransId="{6727D7C6-6E82-4C41-A27C-7876CD7663A2}" sibTransId="{46D5E3C5-4AE0-45C1-8988-BBEE7AC68A00}"/>
    <dgm:cxn modelId="{4602AD13-33AD-46D9-B0D4-2EC060BF1201}" srcId="{01DE8706-1394-45E5-A2FE-B5497BE8FAC0}" destId="{A9B10BE7-66C9-4BB3-88C7-4343D92828D2}" srcOrd="1" destOrd="0" parTransId="{7AA3AA37-9E9D-4D47-8F4C-ABE0F2F1921E}" sibTransId="{5327D87E-4E90-45B5-AB5A-DA0D84C3B8ED}"/>
    <dgm:cxn modelId="{C3F83814-E881-42C9-971B-E6F2B3F9E8A6}" srcId="{AC8A04B1-699D-40F9-A025-CF27994A1621}" destId="{B706DD71-2D7B-4ED5-AC69-2549E3141133}" srcOrd="2" destOrd="0" parTransId="{539EF16D-DAD9-4580-B369-C4470CB27D72}" sibTransId="{98E65EE5-444D-4714-8B8F-07024BF07C4E}"/>
    <dgm:cxn modelId="{6D853D20-DFB5-4DDD-8173-5A0FD5BDA6F3}" type="presOf" srcId="{B706DD71-2D7B-4ED5-AC69-2549E3141133}" destId="{FDCD5EB1-CE98-41A0-BE61-055D1BA41AB5}" srcOrd="0" destOrd="2" presId="urn:microsoft.com/office/officeart/2005/8/layout/StepDownProcess"/>
    <dgm:cxn modelId="{E8342529-675E-4FCB-BB94-274C5689F80B}" srcId="{B7064AB9-453D-44EC-924F-AFBB36C79DB6}" destId="{A31AA388-C68E-426C-AFC0-367DA9A25732}" srcOrd="0" destOrd="0" parTransId="{CDEBC5FE-78AF-42B6-91AA-CAEEA3D1C987}" sibTransId="{9EC9CEC1-F130-41F8-94F8-4AB4B73C6A08}"/>
    <dgm:cxn modelId="{BE7ED42E-F024-4808-B0E4-1CF93E41C999}" type="presOf" srcId="{3443F193-AF6F-45AE-A401-C8B7B7A8459D}" destId="{FDCD5EB1-CE98-41A0-BE61-055D1BA41AB5}" srcOrd="0" destOrd="0" presId="urn:microsoft.com/office/officeart/2005/8/layout/StepDownProcess"/>
    <dgm:cxn modelId="{2A485E5F-CBF7-459E-ABCC-54139406E6CF}" type="presOf" srcId="{96C33775-43B9-4DF1-9581-79D1260944F4}" destId="{B49CEC1D-BCFA-4852-87C8-1189309ED924}" srcOrd="0" destOrd="0" presId="urn:microsoft.com/office/officeart/2005/8/layout/StepDownProcess"/>
    <dgm:cxn modelId="{59F1DB47-9039-4295-B43F-25DC0513C02D}" srcId="{64696059-526D-4DE2-BB6D-5F452A77916B}" destId="{359610A7-64F0-47FC-AE2D-8F288F0B74A8}" srcOrd="1" destOrd="0" parTransId="{45DEC88D-C202-4AEF-B747-7641F3B6C58B}" sibTransId="{1BCABD1E-86C2-414C-BB56-6E250568EA27}"/>
    <dgm:cxn modelId="{14FCA74F-A4C6-492E-B057-E3F4205750E9}" srcId="{01DE8706-1394-45E5-A2FE-B5497BE8FAC0}" destId="{64696059-526D-4DE2-BB6D-5F452A77916B}" srcOrd="2" destOrd="0" parTransId="{6B6A6A53-EF78-4B0D-84A6-9B9417714715}" sibTransId="{DAB2EF04-0424-4A25-B67B-9E150425661B}"/>
    <dgm:cxn modelId="{03473B71-24DA-471B-8107-49C2CBBF8282}" type="presOf" srcId="{01DE8706-1394-45E5-A2FE-B5497BE8FAC0}" destId="{E569ACD4-1980-401F-945A-B05DEA59B99C}" srcOrd="0" destOrd="0" presId="urn:microsoft.com/office/officeart/2005/8/layout/StepDownProcess"/>
    <dgm:cxn modelId="{C02D6D56-13B1-4388-92B5-0983FB3EDB06}" type="presOf" srcId="{359610A7-64F0-47FC-AE2D-8F288F0B74A8}" destId="{2B2DBF6B-3A66-4F03-B209-B209E9621C6D}" srcOrd="0" destOrd="1" presId="urn:microsoft.com/office/officeart/2005/8/layout/StepDownProcess"/>
    <dgm:cxn modelId="{B4B16D56-44A0-44CD-986C-1713270531CE}" srcId="{AC8A04B1-699D-40F9-A025-CF27994A1621}" destId="{2557D1D6-30E2-4B9C-8A8B-1AC8A8D7DA4D}" srcOrd="1" destOrd="0" parTransId="{1651D511-0B8D-4F89-878D-DF06E39DFFF3}" sibTransId="{9845F1F4-65F4-4158-921E-CDC42997A697}"/>
    <dgm:cxn modelId="{86381159-3E12-4BEA-8B53-058CC89A3282}" type="presOf" srcId="{D362A71D-646F-4DA2-8BC5-20C1955402E1}" destId="{2B2DBF6B-3A66-4F03-B209-B209E9621C6D}" srcOrd="0" destOrd="0" presId="urn:microsoft.com/office/officeart/2005/8/layout/StepDownProcess"/>
    <dgm:cxn modelId="{7AB9A659-BA19-4C5D-9E57-6E9A96EE5750}" type="presOf" srcId="{2557D1D6-30E2-4B9C-8A8B-1AC8A8D7DA4D}" destId="{FDCD5EB1-CE98-41A0-BE61-055D1BA41AB5}" srcOrd="0" destOrd="1" presId="urn:microsoft.com/office/officeart/2005/8/layout/StepDownProcess"/>
    <dgm:cxn modelId="{8C70D959-C8C4-47C8-A8ED-6BBF660E4F46}" type="presOf" srcId="{A9B10BE7-66C9-4BB3-88C7-4343D92828D2}" destId="{9C45823B-ADFA-4DBE-A378-38C94EC90AD7}" srcOrd="0" destOrd="0" presId="urn:microsoft.com/office/officeart/2005/8/layout/StepDownProcess"/>
    <dgm:cxn modelId="{2EA1C4A3-D913-4AAC-B127-00AAB0BBC254}" srcId="{A9B10BE7-66C9-4BB3-88C7-4343D92828D2}" destId="{96C33775-43B9-4DF1-9581-79D1260944F4}" srcOrd="0" destOrd="0" parTransId="{624EBD07-72C8-49CB-B0FF-8A8232225ECE}" sibTransId="{4B88B5C8-32E6-4447-9E63-0DD4A1879DC9}"/>
    <dgm:cxn modelId="{86C480B7-46EE-4F3B-A58A-2EF8F1352DDF}" srcId="{AC8A04B1-699D-40F9-A025-CF27994A1621}" destId="{3443F193-AF6F-45AE-A401-C8B7B7A8459D}" srcOrd="0" destOrd="0" parTransId="{9A615FF6-5BAA-4332-A4AC-0B523583B1CC}" sibTransId="{A469718B-0E49-4F5E-A16B-20F5F2DA8369}"/>
    <dgm:cxn modelId="{5551C2C0-6AB2-4A10-8710-5C2E3CBD2B9E}" srcId="{64696059-526D-4DE2-BB6D-5F452A77916B}" destId="{D362A71D-646F-4DA2-8BC5-20C1955402E1}" srcOrd="0" destOrd="0" parTransId="{3E756470-E0EF-4F47-83E5-83B18D15954D}" sibTransId="{5BCA41C0-06FF-4DD7-9CED-E28F6132B525}"/>
    <dgm:cxn modelId="{03DF57C2-8DFF-47D8-87E6-CCD10C22309A}" srcId="{01DE8706-1394-45E5-A2FE-B5497BE8FAC0}" destId="{AC8A04B1-699D-40F9-A025-CF27994A1621}" srcOrd="3" destOrd="0" parTransId="{CB0A05DF-F068-46EC-B731-774F0954EDC0}" sibTransId="{77AE49BB-B1F7-44F0-A07E-95FF2A17B276}"/>
    <dgm:cxn modelId="{40AD0AF1-6C90-427A-9F2A-399094BA65D1}" type="presOf" srcId="{64696059-526D-4DE2-BB6D-5F452A77916B}" destId="{0AC4FB09-D882-4189-A413-D378C09C91A9}" srcOrd="0" destOrd="0" presId="urn:microsoft.com/office/officeart/2005/8/layout/StepDownProcess"/>
    <dgm:cxn modelId="{253C19FE-86BA-4D7E-8D7C-16EEB8EAACD9}" type="presOf" srcId="{A31AA388-C68E-426C-AFC0-367DA9A25732}" destId="{9B54E2DD-4D54-4BF6-AA0D-32B0F9963D59}" srcOrd="0" destOrd="0" presId="urn:microsoft.com/office/officeart/2005/8/layout/StepDownProcess"/>
    <dgm:cxn modelId="{E1B3AE80-F954-4BF7-8B4F-2BFC96430D66}" type="presParOf" srcId="{E569ACD4-1980-401F-945A-B05DEA59B99C}" destId="{9AAB59C4-4ED2-43F7-B6AF-3218A98F001C}" srcOrd="0" destOrd="0" presId="urn:microsoft.com/office/officeart/2005/8/layout/StepDownProcess"/>
    <dgm:cxn modelId="{CF3CECDE-40DC-40A5-9061-3B9EC76C6A0E}" type="presParOf" srcId="{9AAB59C4-4ED2-43F7-B6AF-3218A98F001C}" destId="{4A203480-EBBC-442B-99E1-11D5153824EC}" srcOrd="0" destOrd="0" presId="urn:microsoft.com/office/officeart/2005/8/layout/StepDownProcess"/>
    <dgm:cxn modelId="{14A7C6AE-52B9-445A-8401-68335165AAFF}" type="presParOf" srcId="{9AAB59C4-4ED2-43F7-B6AF-3218A98F001C}" destId="{400A0757-54DC-4294-B418-0F3252C94FBB}" srcOrd="1" destOrd="0" presId="urn:microsoft.com/office/officeart/2005/8/layout/StepDownProcess"/>
    <dgm:cxn modelId="{F5A2453C-8BAC-4622-A348-8CA19DCC133F}" type="presParOf" srcId="{9AAB59C4-4ED2-43F7-B6AF-3218A98F001C}" destId="{9B54E2DD-4D54-4BF6-AA0D-32B0F9963D59}" srcOrd="2" destOrd="0" presId="urn:microsoft.com/office/officeart/2005/8/layout/StepDownProcess"/>
    <dgm:cxn modelId="{5D04D836-A637-4FCE-B29B-460CFA6D98ED}" type="presParOf" srcId="{E569ACD4-1980-401F-945A-B05DEA59B99C}" destId="{8FB165DD-B198-4D77-9FB1-3C711DC204F4}" srcOrd="1" destOrd="0" presId="urn:microsoft.com/office/officeart/2005/8/layout/StepDownProcess"/>
    <dgm:cxn modelId="{35A44C38-25A8-4478-893D-0FA20F5AE149}" type="presParOf" srcId="{E569ACD4-1980-401F-945A-B05DEA59B99C}" destId="{F460D02B-E002-4DC5-9F53-EB33B99325DA}" srcOrd="2" destOrd="0" presId="urn:microsoft.com/office/officeart/2005/8/layout/StepDownProcess"/>
    <dgm:cxn modelId="{47F7476A-1D75-4163-9A1B-F77E457DB78D}" type="presParOf" srcId="{F460D02B-E002-4DC5-9F53-EB33B99325DA}" destId="{C93B2A86-7820-4D83-9E20-B82156715B1D}" srcOrd="0" destOrd="0" presId="urn:microsoft.com/office/officeart/2005/8/layout/StepDownProcess"/>
    <dgm:cxn modelId="{745A60A4-73D5-44A4-9D74-AB176582C646}" type="presParOf" srcId="{F460D02B-E002-4DC5-9F53-EB33B99325DA}" destId="{9C45823B-ADFA-4DBE-A378-38C94EC90AD7}" srcOrd="1" destOrd="0" presId="urn:microsoft.com/office/officeart/2005/8/layout/StepDownProcess"/>
    <dgm:cxn modelId="{95EB8B2F-435A-408E-A67A-FF03D7D1686E}" type="presParOf" srcId="{F460D02B-E002-4DC5-9F53-EB33B99325DA}" destId="{B49CEC1D-BCFA-4852-87C8-1189309ED924}" srcOrd="2" destOrd="0" presId="urn:microsoft.com/office/officeart/2005/8/layout/StepDownProcess"/>
    <dgm:cxn modelId="{6472294A-70DF-4975-BA8A-F85755591200}" type="presParOf" srcId="{E569ACD4-1980-401F-945A-B05DEA59B99C}" destId="{B60125A7-F5AB-4C15-B071-0193C893ED96}" srcOrd="3" destOrd="0" presId="urn:microsoft.com/office/officeart/2005/8/layout/StepDownProcess"/>
    <dgm:cxn modelId="{3176702A-709D-4F7E-BA92-5C2AEA97CD05}" type="presParOf" srcId="{E569ACD4-1980-401F-945A-B05DEA59B99C}" destId="{7363CD8A-2AFA-4FF8-A544-069C1403E1D5}" srcOrd="4" destOrd="0" presId="urn:microsoft.com/office/officeart/2005/8/layout/StepDownProcess"/>
    <dgm:cxn modelId="{D0D3F6E7-8E53-48EF-86B3-9EAB3189D921}" type="presParOf" srcId="{7363CD8A-2AFA-4FF8-A544-069C1403E1D5}" destId="{B50EE9F7-987C-4BF1-B29E-388686BB3A76}" srcOrd="0" destOrd="0" presId="urn:microsoft.com/office/officeart/2005/8/layout/StepDownProcess"/>
    <dgm:cxn modelId="{ED6D97C2-5547-4A5A-9696-A2C9977C01B2}" type="presParOf" srcId="{7363CD8A-2AFA-4FF8-A544-069C1403E1D5}" destId="{0AC4FB09-D882-4189-A413-D378C09C91A9}" srcOrd="1" destOrd="0" presId="urn:microsoft.com/office/officeart/2005/8/layout/StepDownProcess"/>
    <dgm:cxn modelId="{271D327B-6EF3-4647-A40C-49B4AA3390DE}" type="presParOf" srcId="{7363CD8A-2AFA-4FF8-A544-069C1403E1D5}" destId="{2B2DBF6B-3A66-4F03-B209-B209E9621C6D}" srcOrd="2" destOrd="0" presId="urn:microsoft.com/office/officeart/2005/8/layout/StepDownProcess"/>
    <dgm:cxn modelId="{DAE00FCF-6462-4F05-886B-FC08FE62A2C5}" type="presParOf" srcId="{E569ACD4-1980-401F-945A-B05DEA59B99C}" destId="{62CFDED7-AA11-4EC9-B6E8-9CD9D3BD771A}" srcOrd="5" destOrd="0" presId="urn:microsoft.com/office/officeart/2005/8/layout/StepDownProcess"/>
    <dgm:cxn modelId="{845E45E3-F189-4D43-843F-6B7ACDC19972}" type="presParOf" srcId="{E569ACD4-1980-401F-945A-B05DEA59B99C}" destId="{EA194074-C12B-40ED-B513-96BC4014E0CD}" srcOrd="6" destOrd="0" presId="urn:microsoft.com/office/officeart/2005/8/layout/StepDownProcess"/>
    <dgm:cxn modelId="{C98B2F09-FF82-46DD-BE1E-B07DCD8A0590}" type="presParOf" srcId="{EA194074-C12B-40ED-B513-96BC4014E0CD}" destId="{400FC096-10F9-4307-954A-96FE7ACEF56C}" srcOrd="0" destOrd="0" presId="urn:microsoft.com/office/officeart/2005/8/layout/StepDownProcess"/>
    <dgm:cxn modelId="{711BDFCC-A460-4AD6-8365-9D8B31697960}" type="presParOf" srcId="{EA194074-C12B-40ED-B513-96BC4014E0CD}" destId="{FDCD5EB1-CE98-41A0-BE61-055D1BA41AB5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3480-EBBC-442B-99E1-11D5153824EC}">
      <dsp:nvSpPr>
        <dsp:cNvPr id="0" name=""/>
        <dsp:cNvSpPr/>
      </dsp:nvSpPr>
      <dsp:spPr>
        <a:xfrm rot="5400000">
          <a:off x="1747154" y="1343809"/>
          <a:ext cx="1180156" cy="13435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A0757-54DC-4294-B418-0F3252C94FBB}">
      <dsp:nvSpPr>
        <dsp:cNvPr id="0" name=""/>
        <dsp:cNvSpPr/>
      </dsp:nvSpPr>
      <dsp:spPr>
        <a:xfrm>
          <a:off x="1434484" y="35581"/>
          <a:ext cx="1986689" cy="13906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Get data from INEGI</a:t>
          </a:r>
        </a:p>
      </dsp:txBody>
      <dsp:txXfrm>
        <a:off x="1502381" y="103478"/>
        <a:ext cx="1850895" cy="1254823"/>
      </dsp:txXfrm>
    </dsp:sp>
    <dsp:sp modelId="{9B54E2DD-4D54-4BF6-AA0D-32B0F9963D59}">
      <dsp:nvSpPr>
        <dsp:cNvPr id="0" name=""/>
        <dsp:cNvSpPr/>
      </dsp:nvSpPr>
      <dsp:spPr>
        <a:xfrm>
          <a:off x="3386964" y="163162"/>
          <a:ext cx="2439891" cy="112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 err="1"/>
            <a:t>MortalityDataEngineering.ipynb</a:t>
          </a:r>
          <a:endParaRPr lang="en-AU" sz="1200" kern="1200" dirty="0"/>
        </a:p>
      </dsp:txBody>
      <dsp:txXfrm>
        <a:off x="3386964" y="163162"/>
        <a:ext cx="2439891" cy="1123958"/>
      </dsp:txXfrm>
    </dsp:sp>
    <dsp:sp modelId="{C93B2A86-7820-4D83-9E20-B82156715B1D}">
      <dsp:nvSpPr>
        <dsp:cNvPr id="0" name=""/>
        <dsp:cNvSpPr/>
      </dsp:nvSpPr>
      <dsp:spPr>
        <a:xfrm rot="5400000">
          <a:off x="3633121" y="2905931"/>
          <a:ext cx="1180156" cy="13435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5823B-ADFA-4DBE-A378-38C94EC90AD7}">
      <dsp:nvSpPr>
        <dsp:cNvPr id="0" name=""/>
        <dsp:cNvSpPr/>
      </dsp:nvSpPr>
      <dsp:spPr>
        <a:xfrm>
          <a:off x="3320452" y="1597704"/>
          <a:ext cx="1986689" cy="13906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Order it in a easy to handle way</a:t>
          </a:r>
        </a:p>
      </dsp:txBody>
      <dsp:txXfrm>
        <a:off x="3388349" y="1665601"/>
        <a:ext cx="1850895" cy="1254823"/>
      </dsp:txXfrm>
    </dsp:sp>
    <dsp:sp modelId="{B49CEC1D-BCFA-4852-87C8-1189309ED924}">
      <dsp:nvSpPr>
        <dsp:cNvPr id="0" name=""/>
        <dsp:cNvSpPr/>
      </dsp:nvSpPr>
      <dsp:spPr>
        <a:xfrm>
          <a:off x="5307141" y="1730331"/>
          <a:ext cx="1444928" cy="112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>
              <a:solidFill>
                <a:schemeClr val="tx1">
                  <a:lumMod val="95000"/>
                </a:schemeClr>
              </a:solidFill>
            </a:rPr>
            <a:t>(data size restrictions, </a:t>
          </a:r>
          <a:r>
            <a:rPr lang="en-AU" sz="1200" b="1" kern="1200" dirty="0">
              <a:solidFill>
                <a:schemeClr val="tx1">
                  <a:lumMod val="95000"/>
                </a:schemeClr>
              </a:solidFill>
            </a:rPr>
            <a:t>4.6M</a:t>
          </a:r>
          <a:r>
            <a:rPr lang="en-AU" sz="1200" kern="1200" dirty="0">
              <a:solidFill>
                <a:schemeClr val="tx1">
                  <a:lumMod val="95000"/>
                </a:schemeClr>
              </a:solidFill>
            </a:rPr>
            <a:t> records!!!).</a:t>
          </a:r>
          <a:endParaRPr lang="en-AU" sz="1200" kern="1200" dirty="0"/>
        </a:p>
      </dsp:txBody>
      <dsp:txXfrm>
        <a:off x="5307141" y="1730331"/>
        <a:ext cx="1444928" cy="1123958"/>
      </dsp:txXfrm>
    </dsp:sp>
    <dsp:sp modelId="{B50EE9F7-987C-4BF1-B29E-388686BB3A76}">
      <dsp:nvSpPr>
        <dsp:cNvPr id="0" name=""/>
        <dsp:cNvSpPr/>
      </dsp:nvSpPr>
      <dsp:spPr>
        <a:xfrm rot="5400000">
          <a:off x="5519089" y="4468054"/>
          <a:ext cx="1180156" cy="13435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FB09-D882-4189-A413-D378C09C91A9}">
      <dsp:nvSpPr>
        <dsp:cNvPr id="0" name=""/>
        <dsp:cNvSpPr/>
      </dsp:nvSpPr>
      <dsp:spPr>
        <a:xfrm>
          <a:off x="5206419" y="3159827"/>
          <a:ext cx="1986689" cy="13906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Data transformation </a:t>
          </a:r>
        </a:p>
      </dsp:txBody>
      <dsp:txXfrm>
        <a:off x="5274316" y="3227724"/>
        <a:ext cx="1850895" cy="1254823"/>
      </dsp:txXfrm>
    </dsp:sp>
    <dsp:sp modelId="{2B2DBF6B-3A66-4F03-B209-B209E9621C6D}">
      <dsp:nvSpPr>
        <dsp:cNvPr id="0" name=""/>
        <dsp:cNvSpPr/>
      </dsp:nvSpPr>
      <dsp:spPr>
        <a:xfrm>
          <a:off x="7229853" y="3588398"/>
          <a:ext cx="3302788" cy="9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Data </a:t>
          </a:r>
          <a:r>
            <a:rPr lang="en-AU" sz="1200" kern="1200" dirty="0" err="1"/>
            <a:t>Handling.ipynb</a:t>
          </a:r>
          <a:endParaRPr lang="en-AU" sz="1200" kern="1200" dirty="0"/>
        </a:p>
      </dsp:txBody>
      <dsp:txXfrm>
        <a:off x="7229853" y="3588398"/>
        <a:ext cx="3302788" cy="95660"/>
      </dsp:txXfrm>
    </dsp:sp>
    <dsp:sp modelId="{400FC096-10F9-4307-954A-96FE7ACEF56C}">
      <dsp:nvSpPr>
        <dsp:cNvPr id="0" name=""/>
        <dsp:cNvSpPr/>
      </dsp:nvSpPr>
      <dsp:spPr>
        <a:xfrm>
          <a:off x="7092386" y="4721950"/>
          <a:ext cx="1986689" cy="13906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Machine Learning Model</a:t>
          </a:r>
        </a:p>
      </dsp:txBody>
      <dsp:txXfrm>
        <a:off x="7160283" y="4789847"/>
        <a:ext cx="1850895" cy="1254823"/>
      </dsp:txXfrm>
    </dsp:sp>
    <dsp:sp modelId="{FDCD5EB1-CE98-41A0-BE61-055D1BA41AB5}">
      <dsp:nvSpPr>
        <dsp:cNvPr id="0" name=""/>
        <dsp:cNvSpPr/>
      </dsp:nvSpPr>
      <dsp:spPr>
        <a:xfrm>
          <a:off x="9179390" y="5183065"/>
          <a:ext cx="3060950" cy="66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Multiclass Logistic Regression</a:t>
          </a:r>
          <a:br>
            <a:rPr lang="en-AU" sz="1600" kern="1200" dirty="0"/>
          </a:b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Linear Regression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600" kern="1200" dirty="0"/>
        </a:p>
      </dsp:txBody>
      <dsp:txXfrm>
        <a:off x="9179390" y="5183065"/>
        <a:ext cx="3060950" cy="66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39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01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345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28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893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950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67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8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21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70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47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2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3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7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682A55-2413-4008-8CDF-80EEB18C530E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559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277D-7703-DD8B-ACAE-A0D72B00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7356"/>
            <a:ext cx="9144000" cy="2486130"/>
          </a:xfrm>
        </p:spPr>
        <p:txBody>
          <a:bodyPr>
            <a:normAutofit/>
          </a:bodyPr>
          <a:lstStyle/>
          <a:p>
            <a:pPr algn="ctr"/>
            <a:r>
              <a:rPr lang="en-AU" sz="5400">
                <a:solidFill>
                  <a:schemeClr val="tx1">
                    <a:lumMod val="95000"/>
                  </a:schemeClr>
                </a:solidFill>
              </a:rPr>
              <a:t>Mortality causes in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F9E19-9688-B824-4294-D365DB131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057"/>
            <a:ext cx="9144000" cy="1567489"/>
          </a:xfrm>
        </p:spPr>
        <p:txBody>
          <a:bodyPr>
            <a:normAutofit/>
          </a:bodyPr>
          <a:lstStyle/>
          <a:p>
            <a:pPr algn="ctr"/>
            <a:r>
              <a:rPr lang="en-AU" sz="2800">
                <a:solidFill>
                  <a:schemeClr val="tx2"/>
                </a:solidFill>
              </a:rPr>
              <a:t>By Vanessa Guzman</a:t>
            </a:r>
          </a:p>
        </p:txBody>
      </p:sp>
    </p:spTree>
    <p:extLst>
      <p:ext uri="{BB962C8B-B14F-4D97-AF65-F5344CB8AC3E}">
        <p14:creationId xmlns:p14="http://schemas.microsoft.com/office/powerpoint/2010/main" val="2696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041D-B9CC-E3D1-2ECE-B29D6E67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AU" sz="4400">
                <a:solidFill>
                  <a:schemeClr val="tx1">
                    <a:lumMod val="95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C43A-3EC7-3C93-FCDF-3CA63320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importance of knowing the causes of mortality in a country is because they help us to analyze and design better programs, implement improvements and evaluate the health system.</a:t>
            </a:r>
            <a:endParaRPr lang="en-AU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Since 2020, COVID-19 became a major threat in Mexico. With this in mind, one of the goals of this project is to publicize the impact it had on the Mexican population.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AU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AU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F83A17E-D8BD-6C49-B054-ADA8ABA28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25" y="1697817"/>
            <a:ext cx="3223113" cy="28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0FC-6DE6-97DC-FF36-072C177C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AU" sz="4000">
                <a:solidFill>
                  <a:schemeClr val="tx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8798-4CCB-F815-EF01-1644E966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Use microdata of death records from the National Institute of Statistics and Geography (known in Spanish as INEGI).</a:t>
            </a:r>
          </a:p>
          <a:p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Data has a star model and were originally stored as </a:t>
            </a:r>
            <a:r>
              <a:rPr lang="en-AU" sz="1900" dirty="0" err="1">
                <a:solidFill>
                  <a:schemeClr val="tx1">
                    <a:lumMod val="95000"/>
                  </a:schemeClr>
                </a:solidFill>
              </a:rPr>
              <a:t>dbf</a:t>
            </a:r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Data Engineering:</a:t>
            </a:r>
          </a:p>
          <a:p>
            <a:pPr lvl="1"/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Convert  </a:t>
            </a:r>
            <a:r>
              <a:rPr lang="en-AU" sz="1900" dirty="0" err="1">
                <a:solidFill>
                  <a:schemeClr val="tx1">
                    <a:lumMod val="95000"/>
                  </a:schemeClr>
                </a:solidFill>
              </a:rPr>
              <a:t>dbf</a:t>
            </a:r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 files into CSV (Automated process)</a:t>
            </a:r>
          </a:p>
          <a:p>
            <a:pPr lvl="1"/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Clean data, getting new </a:t>
            </a:r>
            <a:r>
              <a:rPr lang="en-AU" sz="1900" dirty="0" err="1">
                <a:solidFill>
                  <a:schemeClr val="tx1">
                    <a:lumMod val="95000"/>
                  </a:schemeClr>
                </a:solidFill>
              </a:rPr>
              <a:t>dataframes</a:t>
            </a:r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 by merging tables.</a:t>
            </a:r>
          </a:p>
          <a:p>
            <a:pPr lvl="1"/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Create new columns to transform the data into readable information.</a:t>
            </a:r>
          </a:p>
          <a:p>
            <a:pPr lvl="1"/>
            <a:r>
              <a:rPr lang="en-AU" sz="1900" dirty="0">
                <a:solidFill>
                  <a:schemeClr val="tx1">
                    <a:lumMod val="95000"/>
                  </a:schemeClr>
                </a:solidFill>
              </a:rPr>
              <a:t>Slice the original database to keep only the important columns for this project. Store data into SQL</a:t>
            </a:r>
          </a:p>
        </p:txBody>
      </p:sp>
    </p:spTree>
    <p:extLst>
      <p:ext uri="{BB962C8B-B14F-4D97-AF65-F5344CB8AC3E}">
        <p14:creationId xmlns:p14="http://schemas.microsoft.com/office/powerpoint/2010/main" val="7356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6C3376-8791-5771-772B-B731E7E95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30451"/>
              </p:ext>
            </p:extLst>
          </p:nvPr>
        </p:nvGraphicFramePr>
        <p:xfrm>
          <a:off x="-917400" y="483386"/>
          <a:ext cx="12766500" cy="61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069D362-3347-402A-040D-71B93ED09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0216" y="1960464"/>
            <a:ext cx="5870398" cy="1468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D673CD-EBC2-015A-0371-172A10DAC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0216" y="606974"/>
            <a:ext cx="6005575" cy="564823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52BDACE-E3AE-8117-3653-A5EA3CBCC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50" y="2088150"/>
            <a:ext cx="398065" cy="3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ython (programming language) - Wikipedia">
            <a:extLst>
              <a:ext uri="{FF2B5EF4-FFF2-40B4-BE49-F238E27FC236}">
                <a16:creationId xmlns:a16="http://schemas.microsoft.com/office/drawing/2014/main" id="{D6C96235-1EA6-FE72-8F0C-91F80BFB5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49" y="491321"/>
            <a:ext cx="398065" cy="3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ython (programming language) - Wikipedia">
            <a:extLst>
              <a:ext uri="{FF2B5EF4-FFF2-40B4-BE49-F238E27FC236}">
                <a16:creationId xmlns:a16="http://schemas.microsoft.com/office/drawing/2014/main" id="{4E7055DD-C00F-5E17-F85E-5BBF33D12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358" y="3711111"/>
            <a:ext cx="398065" cy="3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KLearn | Scikit-Learn In Python | SciKit Learn Tutorial">
            <a:extLst>
              <a:ext uri="{FF2B5EF4-FFF2-40B4-BE49-F238E27FC236}">
                <a16:creationId xmlns:a16="http://schemas.microsoft.com/office/drawing/2014/main" id="{C2680750-FD7E-E7BD-025D-6172F1AC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238" y="4985364"/>
            <a:ext cx="1542249" cy="5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C43B331E-679D-E76D-7816-904F62810B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83539" y="5392871"/>
            <a:ext cx="410199" cy="410199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D06DEF2C-D806-77B9-3021-46D8A49A79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52144" y="5909432"/>
            <a:ext cx="341594" cy="3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81D6-7E26-A7AE-1CDB-7BAF9D6D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AU" sz="4000" dirty="0">
                <a:solidFill>
                  <a:schemeClr val="tx1">
                    <a:lumMod val="95000"/>
                  </a:schemeClr>
                </a:solidFill>
              </a:rPr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E3FB-970B-337F-836A-89479304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chemeClr val="tx1">
                    <a:lumMod val="95000"/>
                  </a:schemeClr>
                </a:solidFill>
              </a:rPr>
              <a:t>Create a HTML/CSS</a:t>
            </a:r>
            <a:br>
              <a:rPr lang="en-AU" sz="2000" dirty="0">
                <a:solidFill>
                  <a:schemeClr val="tx1">
                    <a:lumMod val="95000"/>
                  </a:schemeClr>
                </a:solidFill>
              </a:rPr>
            </a:br>
            <a:endParaRPr lang="en-AU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95000"/>
                  </a:schemeClr>
                </a:solidFill>
              </a:rPr>
              <a:t>Use Tableau to create dashboards with charts inside the app.</a:t>
            </a:r>
            <a:br>
              <a:rPr lang="en-AU" sz="2000" dirty="0">
                <a:solidFill>
                  <a:schemeClr val="tx1">
                    <a:lumMod val="95000"/>
                  </a:schemeClr>
                </a:solidFill>
              </a:rPr>
            </a:br>
            <a:endParaRPr lang="en-AU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AU" sz="2000" dirty="0">
                <a:solidFill>
                  <a:schemeClr val="tx1">
                    <a:lumMod val="95000"/>
                  </a:schemeClr>
                </a:solidFill>
              </a:rPr>
              <a:t>Upload templates, CSS and JS into AWS</a:t>
            </a:r>
          </a:p>
          <a:p>
            <a:endParaRPr lang="en-AU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050" name="Picture 2" descr="Tableau Logo, symbol, meaning, history, PNG">
            <a:extLst>
              <a:ext uri="{FF2B5EF4-FFF2-40B4-BE49-F238E27FC236}">
                <a16:creationId xmlns:a16="http://schemas.microsoft.com/office/drawing/2014/main" id="{B80C290D-D5EA-6978-F98B-44C5CB42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830" y="2777247"/>
            <a:ext cx="1331608" cy="7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84D943-19EF-6440-B235-D1597A6A8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3" y="3758755"/>
            <a:ext cx="975334" cy="58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EBD0-BB65-F34B-1B91-D5EEDE88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CFBC-3CBA-5197-C583-B1101EF7E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2895646" cy="426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+mj-lt"/>
              </a:rPr>
              <a:t>Go to app</a:t>
            </a:r>
          </a:p>
        </p:txBody>
      </p:sp>
    </p:spTree>
    <p:extLst>
      <p:ext uri="{BB962C8B-B14F-4D97-AF65-F5344CB8AC3E}">
        <p14:creationId xmlns:p14="http://schemas.microsoft.com/office/powerpoint/2010/main" val="3164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EBD0-BB65-F34B-1B91-D5EEDE88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339" y="77821"/>
            <a:ext cx="5175115" cy="982494"/>
          </a:xfrm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36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Where you live matters for L.E.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97D47-7D8C-27F1-C9A9-EE1B1FBA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8" y="1819074"/>
            <a:ext cx="3783522" cy="30253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7F17A1-A362-4884-7F59-1D37D4426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87" y="1111984"/>
            <a:ext cx="3558523" cy="37893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5F6BE79-E888-90F3-2561-62633BD99286}"/>
              </a:ext>
            </a:extLst>
          </p:cNvPr>
          <p:cNvSpPr txBox="1">
            <a:spLocks/>
          </p:cNvSpPr>
          <p:nvPr/>
        </p:nvSpPr>
        <p:spPr>
          <a:xfrm>
            <a:off x="394262" y="4953000"/>
            <a:ext cx="6116218" cy="982494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Huge excess mortality in 2020 (over 300K people!)</a:t>
            </a:r>
          </a:p>
        </p:txBody>
      </p:sp>
      <p:pic>
        <p:nvPicPr>
          <p:cNvPr id="12" name="Graphic 11" descr="Badge Follow with solid fill">
            <a:extLst>
              <a:ext uri="{FF2B5EF4-FFF2-40B4-BE49-F238E27FC236}">
                <a16:creationId xmlns:a16="http://schemas.microsoft.com/office/drawing/2014/main" id="{A3CE2B6E-6FB9-D4F1-67A7-2C0C0FF11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1600" y="2017047"/>
            <a:ext cx="532410" cy="532410"/>
          </a:xfrm>
          <a:prstGeom prst="rect">
            <a:avLst/>
          </a:prstGeom>
        </p:spPr>
      </p:pic>
      <p:pic>
        <p:nvPicPr>
          <p:cNvPr id="14" name="Graphic 13" descr="Badge Unfollow with solid fill">
            <a:extLst>
              <a:ext uri="{FF2B5EF4-FFF2-40B4-BE49-F238E27FC236}">
                <a16:creationId xmlns:a16="http://schemas.microsoft.com/office/drawing/2014/main" id="{52F3AF95-A06F-BFB9-F246-161508C78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9096" y="1286274"/>
            <a:ext cx="5328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2901</TotalTime>
  <Words>247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Mortality causes in Mexico</vt:lpstr>
      <vt:lpstr>Project overview</vt:lpstr>
      <vt:lpstr>Data</vt:lpstr>
      <vt:lpstr>PowerPoint Presentation</vt:lpstr>
      <vt:lpstr>Front-end</vt:lpstr>
      <vt:lpstr>Results</vt:lpstr>
      <vt:lpstr>Where you live matters for L.E.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causes in Mexico</dc:title>
  <dc:creator>Vanessa Guzman</dc:creator>
  <cp:lastModifiedBy>Vanessa Guzman</cp:lastModifiedBy>
  <cp:revision>3</cp:revision>
  <dcterms:created xsi:type="dcterms:W3CDTF">2022-07-24T11:23:27Z</dcterms:created>
  <dcterms:modified xsi:type="dcterms:W3CDTF">2022-08-29T11:38:31Z</dcterms:modified>
</cp:coreProperties>
</file>