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8" r:id="rId6"/>
    <p:sldId id="259" r:id="rId7"/>
    <p:sldId id="269" r:id="rId8"/>
    <p:sldId id="260" r:id="rId9"/>
    <p:sldId id="270" r:id="rId1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9C7B"/>
    <a:srgbClr val="CFC6A9"/>
    <a:srgbClr val="D2C5A2"/>
    <a:srgbClr val="D4C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97" autoAdjust="0"/>
    <p:restoredTop sz="94660"/>
  </p:normalViewPr>
  <p:slideViewPr>
    <p:cSldViewPr snapToGrid="0">
      <p:cViewPr>
        <p:scale>
          <a:sx n="66" d="100"/>
          <a:sy n="66" d="100"/>
        </p:scale>
        <p:origin x="387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C6E8-BDE0-4320-B559-0B5C54278EB8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B4C3-D69E-4449-B754-5AC26D1D82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20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C6E8-BDE0-4320-B559-0B5C54278EB8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B4C3-D69E-4449-B754-5AC26D1D82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87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C6E8-BDE0-4320-B559-0B5C54278EB8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B4C3-D69E-4449-B754-5AC26D1D82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11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C6E8-BDE0-4320-B559-0B5C54278EB8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B4C3-D69E-4449-B754-5AC26D1D82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4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C6E8-BDE0-4320-B559-0B5C54278EB8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B4C3-D69E-4449-B754-5AC26D1D82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0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C6E8-BDE0-4320-B559-0B5C54278EB8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B4C3-D69E-4449-B754-5AC26D1D82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70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C6E8-BDE0-4320-B559-0B5C54278EB8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B4C3-D69E-4449-B754-5AC26D1D82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38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C6E8-BDE0-4320-B559-0B5C54278EB8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B4C3-D69E-4449-B754-5AC26D1D82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57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C6E8-BDE0-4320-B559-0B5C54278EB8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B4C3-D69E-4449-B754-5AC26D1D82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22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C6E8-BDE0-4320-B559-0B5C54278EB8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B4C3-D69E-4449-B754-5AC26D1D82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15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C6E8-BDE0-4320-B559-0B5C54278EB8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B4C3-D69E-4449-B754-5AC26D1D82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20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86C6E8-BDE0-4320-B559-0B5C54278EB8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ABB4C3-D69E-4449-B754-5AC26D1D82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2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VanessaHuffner/prompts-recipe-to-create-a-ebook/tree/main" TargetMode="Externa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83AEC41-7512-4ED7-A88E-B9D8C9A83079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CFC6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AutoShape 8" descr="A rustic kitchen scene using light and brown tones, featuring wooden utensils, a cutting board, fresh ingredients like herbs, bread, and additional kitchen items such as a whisk, rolling pin, ceramic bowls, garlic, tomatoes, and olive oil. The background is a soft, light beige color with subtle textures, creating a warm and inviting atmosphere.">
            <a:extLst>
              <a:ext uri="{FF2B5EF4-FFF2-40B4-BE49-F238E27FC236}">
                <a16:creationId xmlns:a16="http://schemas.microsoft.com/office/drawing/2014/main" id="{1B5ED7DB-19F2-67EE-0FC1-97DC91BBFE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4800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 descr="Mesa de madeira com pratos de comida&#10;&#10;Descrição gerada automaticamente">
            <a:extLst>
              <a:ext uri="{FF2B5EF4-FFF2-40B4-BE49-F238E27FC236}">
                <a16:creationId xmlns:a16="http://schemas.microsoft.com/office/drawing/2014/main" id="{7DDDC98B-3E37-AADF-C29D-8336EDA60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68580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F7C4BA6-988B-7154-1A99-EA423FF80735}"/>
              </a:ext>
            </a:extLst>
          </p:cNvPr>
          <p:cNvSpPr txBox="1"/>
          <p:nvPr/>
        </p:nvSpPr>
        <p:spPr>
          <a:xfrm>
            <a:off x="426243" y="259856"/>
            <a:ext cx="5257800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Freestyle Script" panose="030804020302050B0404" pitchFamily="66" charset="0"/>
              </a:rPr>
              <a:t>Culinária</a:t>
            </a:r>
            <a:r>
              <a:rPr lang="pt-BR" sz="66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Freestyle Script" panose="030804020302050B0404" pitchFamily="66" charset="0"/>
              </a:rPr>
              <a:t> Afetiva</a:t>
            </a:r>
            <a:endParaRPr lang="pt-BR" sz="66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Freestyle Script" panose="030804020302050B0404" pitchFamily="66" charset="0"/>
            </a:endParaRPr>
          </a:p>
          <a:p>
            <a:endParaRPr lang="pt-BR" sz="6600" b="1" dirty="0">
              <a:latin typeface="Freestyle Script" panose="030804020302050B0404" pitchFamily="66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EEB4592-9E14-5317-A6EC-751009456128}"/>
              </a:ext>
            </a:extLst>
          </p:cNvPr>
          <p:cNvSpPr txBox="1"/>
          <p:nvPr/>
        </p:nvSpPr>
        <p:spPr>
          <a:xfrm>
            <a:off x="2297906" y="1698711"/>
            <a:ext cx="4814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Freestyle Script" panose="030804020302050B0404" pitchFamily="66" charset="0"/>
              </a:rPr>
              <a:t>com Vanessa Hüffner Lourenço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3CC7335-80B5-F8D0-3D35-60F22DE671F6}"/>
              </a:ext>
            </a:extLst>
          </p:cNvPr>
          <p:cNvSpPr txBox="1"/>
          <p:nvPr/>
        </p:nvSpPr>
        <p:spPr>
          <a:xfrm>
            <a:off x="0" y="8459450"/>
            <a:ext cx="6858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Freestyle Script" panose="030804020302050B0404" pitchFamily="66" charset="0"/>
              </a:rPr>
              <a:t>Receitas de dar água na boca para os seus momentos especiais</a:t>
            </a:r>
          </a:p>
        </p:txBody>
      </p:sp>
    </p:spTree>
    <p:extLst>
      <p:ext uri="{BB962C8B-B14F-4D97-AF65-F5344CB8AC3E}">
        <p14:creationId xmlns:p14="http://schemas.microsoft.com/office/powerpoint/2010/main" val="405207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DC212-9C64-28FC-B991-A6A7A0C50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FDBBE21B-8CCA-936B-8C00-2313A17EB3A0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gradFill flip="none" rotWithShape="1">
            <a:gsLst>
              <a:gs pos="0">
                <a:srgbClr val="CFC6A9">
                  <a:tint val="66000"/>
                  <a:satMod val="160000"/>
                </a:srgbClr>
              </a:gs>
              <a:gs pos="50000">
                <a:srgbClr val="CFC6A9">
                  <a:tint val="44500"/>
                  <a:satMod val="160000"/>
                </a:srgbClr>
              </a:gs>
              <a:gs pos="100000">
                <a:srgbClr val="CFC6A9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AutoShape 8" descr="A rustic kitchen scene using light and brown tones, featuring wooden utensils, a cutting board, fresh ingredients like herbs, bread, and additional kitchen items such as a whisk, rolling pin, ceramic bowls, garlic, tomatoes, and olive oil. The background is a soft, light beige color with subtle textures, creating a warm and inviting atmosphere.">
            <a:extLst>
              <a:ext uri="{FF2B5EF4-FFF2-40B4-BE49-F238E27FC236}">
                <a16:creationId xmlns:a16="http://schemas.microsoft.com/office/drawing/2014/main" id="{4F23743D-67D5-EC57-EAB4-645CFB3664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4800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C407B4E-6F02-5CAB-D57E-B281C9F8B73F}"/>
              </a:ext>
            </a:extLst>
          </p:cNvPr>
          <p:cNvSpPr txBox="1"/>
          <p:nvPr/>
        </p:nvSpPr>
        <p:spPr>
          <a:xfrm>
            <a:off x="0" y="0"/>
            <a:ext cx="6858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>
                  <a:solidFill>
                    <a:schemeClr val="tx1"/>
                  </a:solidFill>
                </a:ln>
                <a:solidFill>
                  <a:srgbClr val="CFC6A9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Impact" panose="020B0806030902050204" pitchFamily="34" charset="0"/>
              </a:rPr>
              <a:t>01</a:t>
            </a:r>
            <a:endParaRPr lang="pt-BR" sz="11500" dirty="0">
              <a:ln>
                <a:solidFill>
                  <a:schemeClr val="tx1"/>
                </a:solidFill>
              </a:ln>
              <a:solidFill>
                <a:srgbClr val="CFC6A9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Impact" panose="020B0806030902050204" pitchFamily="34" charset="0"/>
            </a:endParaRPr>
          </a:p>
          <a:p>
            <a:pPr algn="ctr"/>
            <a:endParaRPr lang="pt-BR" sz="11500" b="1" dirty="0">
              <a:latin typeface="Impact" panose="020B080603090205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FA7C713-9C25-A962-7BCE-3D7D8AE81131}"/>
              </a:ext>
            </a:extLst>
          </p:cNvPr>
          <p:cNvSpPr txBox="1"/>
          <p:nvPr/>
        </p:nvSpPr>
        <p:spPr>
          <a:xfrm>
            <a:off x="0" y="3576073"/>
            <a:ext cx="6858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Freestyle Script" panose="030804020302050B0404" pitchFamily="66" charset="0"/>
              </a:rPr>
              <a:t>para o seu</a:t>
            </a:r>
          </a:p>
          <a:p>
            <a:pPr algn="ctr"/>
            <a:r>
              <a:rPr lang="pt-BR" sz="115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Freestyle Script" panose="030804020302050B0404" pitchFamily="66" charset="0"/>
              </a:rPr>
              <a:t>almoço</a:t>
            </a:r>
          </a:p>
        </p:txBody>
      </p:sp>
      <p:pic>
        <p:nvPicPr>
          <p:cNvPr id="2052" name="Picture 4" descr="Cooking Utensils Png">
            <a:extLst>
              <a:ext uri="{FF2B5EF4-FFF2-40B4-BE49-F238E27FC236}">
                <a16:creationId xmlns:a16="http://schemas.microsoft.com/office/drawing/2014/main" id="{1FD6DC52-9F3F-2209-D01C-3FBD8A679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71574" y="7332956"/>
            <a:ext cx="45148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77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DF263-FFE4-C64F-6347-7C3BD78E8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B57A90DD-7D65-6ACC-3D4F-B8C87F251C82}"/>
              </a:ext>
            </a:extLst>
          </p:cNvPr>
          <p:cNvSpPr/>
          <p:nvPr/>
        </p:nvSpPr>
        <p:spPr>
          <a:xfrm>
            <a:off x="0" y="-14514"/>
            <a:ext cx="6858000" cy="9906000"/>
          </a:xfrm>
          <a:prstGeom prst="rect">
            <a:avLst/>
          </a:prstGeom>
          <a:gradFill flip="none" rotWithShape="1">
            <a:gsLst>
              <a:gs pos="0">
                <a:srgbClr val="CFC6A9">
                  <a:tint val="66000"/>
                  <a:satMod val="160000"/>
                </a:srgbClr>
              </a:gs>
              <a:gs pos="50000">
                <a:srgbClr val="CFC6A9">
                  <a:tint val="44500"/>
                  <a:satMod val="160000"/>
                </a:srgbClr>
              </a:gs>
              <a:gs pos="100000">
                <a:srgbClr val="CFC6A9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AutoShape 8" descr="A rustic kitchen scene using light and brown tones, featuring wooden utensils, a cutting board, fresh ingredients like herbs, bread, and additional kitchen items such as a whisk, rolling pin, ceramic bowls, garlic, tomatoes, and olive oil. The background is a soft, light beige color with subtle textures, creating a warm and inviting atmosphere.">
            <a:extLst>
              <a:ext uri="{FF2B5EF4-FFF2-40B4-BE49-F238E27FC236}">
                <a16:creationId xmlns:a16="http://schemas.microsoft.com/office/drawing/2014/main" id="{54768D0F-1965-4157-DE3E-25C1696FFA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4800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B00F566-A247-2A1E-E891-83CD1B69673C}"/>
              </a:ext>
            </a:extLst>
          </p:cNvPr>
          <p:cNvSpPr txBox="1"/>
          <p:nvPr/>
        </p:nvSpPr>
        <p:spPr>
          <a:xfrm>
            <a:off x="1217586" y="43533"/>
            <a:ext cx="4422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Freestyle Script" panose="030804020302050B0404" pitchFamily="66" charset="0"/>
              </a:rPr>
              <a:t>Strogonoff de Frango</a:t>
            </a:r>
          </a:p>
        </p:txBody>
      </p:sp>
      <p:pic>
        <p:nvPicPr>
          <p:cNvPr id="2052" name="Picture 4" descr="Cooking Utensils Png">
            <a:extLst>
              <a:ext uri="{FF2B5EF4-FFF2-40B4-BE49-F238E27FC236}">
                <a16:creationId xmlns:a16="http://schemas.microsoft.com/office/drawing/2014/main" id="{F8508F70-35D3-6018-EDC0-60A534CA7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66098" y="366099"/>
            <a:ext cx="1949783" cy="121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991156D-7E1F-FEC4-50FB-B16A7EECCB42}"/>
              </a:ext>
            </a:extLst>
          </p:cNvPr>
          <p:cNvSpPr/>
          <p:nvPr/>
        </p:nvSpPr>
        <p:spPr>
          <a:xfrm>
            <a:off x="265508" y="5539918"/>
            <a:ext cx="6367465" cy="4270510"/>
          </a:xfrm>
          <a:prstGeom prst="roundRect">
            <a:avLst/>
          </a:prstGeom>
          <a:noFill/>
          <a:ln w="28575">
            <a:solidFill>
              <a:srgbClr val="AE9C7B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4114996770">
                  <a:custGeom>
                    <a:avLst/>
                    <a:gdLst>
                      <a:gd name="connsiteX0" fmla="*/ 0 w 6715125"/>
                      <a:gd name="connsiteY0" fmla="*/ 542936 h 3257550"/>
                      <a:gd name="connsiteX1" fmla="*/ 542936 w 6715125"/>
                      <a:gd name="connsiteY1" fmla="*/ 0 h 3257550"/>
                      <a:gd name="connsiteX2" fmla="*/ 1162154 w 6715125"/>
                      <a:gd name="connsiteY2" fmla="*/ 0 h 3257550"/>
                      <a:gd name="connsiteX3" fmla="*/ 1612494 w 6715125"/>
                      <a:gd name="connsiteY3" fmla="*/ 0 h 3257550"/>
                      <a:gd name="connsiteX4" fmla="*/ 2288004 w 6715125"/>
                      <a:gd name="connsiteY4" fmla="*/ 0 h 3257550"/>
                      <a:gd name="connsiteX5" fmla="*/ 2794637 w 6715125"/>
                      <a:gd name="connsiteY5" fmla="*/ 0 h 3257550"/>
                      <a:gd name="connsiteX6" fmla="*/ 3244977 w 6715125"/>
                      <a:gd name="connsiteY6" fmla="*/ 0 h 3257550"/>
                      <a:gd name="connsiteX7" fmla="*/ 3639025 w 6715125"/>
                      <a:gd name="connsiteY7" fmla="*/ 0 h 3257550"/>
                      <a:gd name="connsiteX8" fmla="*/ 4089365 w 6715125"/>
                      <a:gd name="connsiteY8" fmla="*/ 0 h 3257550"/>
                      <a:gd name="connsiteX9" fmla="*/ 4708583 w 6715125"/>
                      <a:gd name="connsiteY9" fmla="*/ 0 h 3257550"/>
                      <a:gd name="connsiteX10" fmla="*/ 5271509 w 6715125"/>
                      <a:gd name="connsiteY10" fmla="*/ 0 h 3257550"/>
                      <a:gd name="connsiteX11" fmla="*/ 6172189 w 6715125"/>
                      <a:gd name="connsiteY11" fmla="*/ 0 h 3257550"/>
                      <a:gd name="connsiteX12" fmla="*/ 6715125 w 6715125"/>
                      <a:gd name="connsiteY12" fmla="*/ 542936 h 3257550"/>
                      <a:gd name="connsiteX13" fmla="*/ 6715125 w 6715125"/>
                      <a:gd name="connsiteY13" fmla="*/ 1064139 h 3257550"/>
                      <a:gd name="connsiteX14" fmla="*/ 6715125 w 6715125"/>
                      <a:gd name="connsiteY14" fmla="*/ 1585341 h 3257550"/>
                      <a:gd name="connsiteX15" fmla="*/ 6715125 w 6715125"/>
                      <a:gd name="connsiteY15" fmla="*/ 2149978 h 3257550"/>
                      <a:gd name="connsiteX16" fmla="*/ 6715125 w 6715125"/>
                      <a:gd name="connsiteY16" fmla="*/ 2714614 h 3257550"/>
                      <a:gd name="connsiteX17" fmla="*/ 6172189 w 6715125"/>
                      <a:gd name="connsiteY17" fmla="*/ 3257550 h 3257550"/>
                      <a:gd name="connsiteX18" fmla="*/ 5609264 w 6715125"/>
                      <a:gd name="connsiteY18" fmla="*/ 3257550 h 3257550"/>
                      <a:gd name="connsiteX19" fmla="*/ 5102631 w 6715125"/>
                      <a:gd name="connsiteY19" fmla="*/ 3257550 h 3257550"/>
                      <a:gd name="connsiteX20" fmla="*/ 4427121 w 6715125"/>
                      <a:gd name="connsiteY20" fmla="*/ 3257550 h 3257550"/>
                      <a:gd name="connsiteX21" fmla="*/ 3751610 w 6715125"/>
                      <a:gd name="connsiteY21" fmla="*/ 3257550 h 3257550"/>
                      <a:gd name="connsiteX22" fmla="*/ 3301270 w 6715125"/>
                      <a:gd name="connsiteY22" fmla="*/ 3257550 h 3257550"/>
                      <a:gd name="connsiteX23" fmla="*/ 2850930 w 6715125"/>
                      <a:gd name="connsiteY23" fmla="*/ 3257550 h 3257550"/>
                      <a:gd name="connsiteX24" fmla="*/ 2344297 w 6715125"/>
                      <a:gd name="connsiteY24" fmla="*/ 3257550 h 3257550"/>
                      <a:gd name="connsiteX25" fmla="*/ 1950249 w 6715125"/>
                      <a:gd name="connsiteY25" fmla="*/ 3257550 h 3257550"/>
                      <a:gd name="connsiteX26" fmla="*/ 1556202 w 6715125"/>
                      <a:gd name="connsiteY26" fmla="*/ 3257550 h 3257550"/>
                      <a:gd name="connsiteX27" fmla="*/ 542936 w 6715125"/>
                      <a:gd name="connsiteY27" fmla="*/ 3257550 h 3257550"/>
                      <a:gd name="connsiteX28" fmla="*/ 0 w 6715125"/>
                      <a:gd name="connsiteY28" fmla="*/ 2714614 h 3257550"/>
                      <a:gd name="connsiteX29" fmla="*/ 0 w 6715125"/>
                      <a:gd name="connsiteY29" fmla="*/ 2193411 h 3257550"/>
                      <a:gd name="connsiteX30" fmla="*/ 0 w 6715125"/>
                      <a:gd name="connsiteY30" fmla="*/ 1628775 h 3257550"/>
                      <a:gd name="connsiteX31" fmla="*/ 0 w 6715125"/>
                      <a:gd name="connsiteY31" fmla="*/ 1042422 h 3257550"/>
                      <a:gd name="connsiteX32" fmla="*/ 0 w 6715125"/>
                      <a:gd name="connsiteY32" fmla="*/ 542936 h 3257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6715125" h="3257550" extrusionOk="0">
                        <a:moveTo>
                          <a:pt x="0" y="542936"/>
                        </a:moveTo>
                        <a:cubicBezTo>
                          <a:pt x="-26360" y="217817"/>
                          <a:pt x="191127" y="44195"/>
                          <a:pt x="542936" y="0"/>
                        </a:cubicBezTo>
                        <a:cubicBezTo>
                          <a:pt x="780392" y="-34315"/>
                          <a:pt x="955281" y="19477"/>
                          <a:pt x="1162154" y="0"/>
                        </a:cubicBezTo>
                        <a:cubicBezTo>
                          <a:pt x="1369027" y="-19477"/>
                          <a:pt x="1480635" y="48238"/>
                          <a:pt x="1612494" y="0"/>
                        </a:cubicBezTo>
                        <a:cubicBezTo>
                          <a:pt x="1744353" y="-48238"/>
                          <a:pt x="2109076" y="70611"/>
                          <a:pt x="2288004" y="0"/>
                        </a:cubicBezTo>
                        <a:cubicBezTo>
                          <a:pt x="2466932" y="-70611"/>
                          <a:pt x="2632888" y="35366"/>
                          <a:pt x="2794637" y="0"/>
                        </a:cubicBezTo>
                        <a:cubicBezTo>
                          <a:pt x="2956386" y="-35366"/>
                          <a:pt x="3024788" y="37785"/>
                          <a:pt x="3244977" y="0"/>
                        </a:cubicBezTo>
                        <a:cubicBezTo>
                          <a:pt x="3465166" y="-37785"/>
                          <a:pt x="3541305" y="27553"/>
                          <a:pt x="3639025" y="0"/>
                        </a:cubicBezTo>
                        <a:cubicBezTo>
                          <a:pt x="3736745" y="-27553"/>
                          <a:pt x="3872297" y="52445"/>
                          <a:pt x="4089365" y="0"/>
                        </a:cubicBezTo>
                        <a:cubicBezTo>
                          <a:pt x="4306433" y="-52445"/>
                          <a:pt x="4456284" y="46869"/>
                          <a:pt x="4708583" y="0"/>
                        </a:cubicBezTo>
                        <a:cubicBezTo>
                          <a:pt x="4960882" y="-46869"/>
                          <a:pt x="5122591" y="17658"/>
                          <a:pt x="5271509" y="0"/>
                        </a:cubicBezTo>
                        <a:cubicBezTo>
                          <a:pt x="5420427" y="-17658"/>
                          <a:pt x="5842554" y="40116"/>
                          <a:pt x="6172189" y="0"/>
                        </a:cubicBezTo>
                        <a:cubicBezTo>
                          <a:pt x="6412191" y="15138"/>
                          <a:pt x="6706224" y="254719"/>
                          <a:pt x="6715125" y="542936"/>
                        </a:cubicBezTo>
                        <a:cubicBezTo>
                          <a:pt x="6758900" y="756618"/>
                          <a:pt x="6668091" y="831362"/>
                          <a:pt x="6715125" y="1064139"/>
                        </a:cubicBezTo>
                        <a:cubicBezTo>
                          <a:pt x="6762159" y="1296916"/>
                          <a:pt x="6670766" y="1431221"/>
                          <a:pt x="6715125" y="1585341"/>
                        </a:cubicBezTo>
                        <a:cubicBezTo>
                          <a:pt x="6759484" y="1739461"/>
                          <a:pt x="6687127" y="1952862"/>
                          <a:pt x="6715125" y="2149978"/>
                        </a:cubicBezTo>
                        <a:cubicBezTo>
                          <a:pt x="6743123" y="2347094"/>
                          <a:pt x="6700500" y="2463626"/>
                          <a:pt x="6715125" y="2714614"/>
                        </a:cubicBezTo>
                        <a:cubicBezTo>
                          <a:pt x="6769242" y="2973247"/>
                          <a:pt x="6447704" y="3282100"/>
                          <a:pt x="6172189" y="3257550"/>
                        </a:cubicBezTo>
                        <a:cubicBezTo>
                          <a:pt x="6022738" y="3312022"/>
                          <a:pt x="5783152" y="3200746"/>
                          <a:pt x="5609264" y="3257550"/>
                        </a:cubicBezTo>
                        <a:cubicBezTo>
                          <a:pt x="5435376" y="3314354"/>
                          <a:pt x="5342186" y="3237296"/>
                          <a:pt x="5102631" y="3257550"/>
                        </a:cubicBezTo>
                        <a:cubicBezTo>
                          <a:pt x="4863076" y="3277804"/>
                          <a:pt x="4747289" y="3246307"/>
                          <a:pt x="4427121" y="3257550"/>
                        </a:cubicBezTo>
                        <a:cubicBezTo>
                          <a:pt x="4106953" y="3268793"/>
                          <a:pt x="3976904" y="3208197"/>
                          <a:pt x="3751610" y="3257550"/>
                        </a:cubicBezTo>
                        <a:cubicBezTo>
                          <a:pt x="3526316" y="3306903"/>
                          <a:pt x="3481592" y="3236245"/>
                          <a:pt x="3301270" y="3257550"/>
                        </a:cubicBezTo>
                        <a:cubicBezTo>
                          <a:pt x="3120948" y="3278855"/>
                          <a:pt x="3012573" y="3228767"/>
                          <a:pt x="2850930" y="3257550"/>
                        </a:cubicBezTo>
                        <a:cubicBezTo>
                          <a:pt x="2689287" y="3286333"/>
                          <a:pt x="2500805" y="3240423"/>
                          <a:pt x="2344297" y="3257550"/>
                        </a:cubicBezTo>
                        <a:cubicBezTo>
                          <a:pt x="2187789" y="3274677"/>
                          <a:pt x="2101519" y="3212959"/>
                          <a:pt x="1950249" y="3257550"/>
                        </a:cubicBezTo>
                        <a:cubicBezTo>
                          <a:pt x="1798979" y="3302141"/>
                          <a:pt x="1696846" y="3235857"/>
                          <a:pt x="1556202" y="3257550"/>
                        </a:cubicBezTo>
                        <a:cubicBezTo>
                          <a:pt x="1415558" y="3279243"/>
                          <a:pt x="990997" y="3142677"/>
                          <a:pt x="542936" y="3257550"/>
                        </a:cubicBezTo>
                        <a:cubicBezTo>
                          <a:pt x="315473" y="3263052"/>
                          <a:pt x="64186" y="3016781"/>
                          <a:pt x="0" y="2714614"/>
                        </a:cubicBezTo>
                        <a:cubicBezTo>
                          <a:pt x="-9094" y="2486557"/>
                          <a:pt x="30869" y="2306017"/>
                          <a:pt x="0" y="2193411"/>
                        </a:cubicBezTo>
                        <a:cubicBezTo>
                          <a:pt x="-30869" y="2080805"/>
                          <a:pt x="61089" y="1768685"/>
                          <a:pt x="0" y="1628775"/>
                        </a:cubicBezTo>
                        <a:cubicBezTo>
                          <a:pt x="-61089" y="1488865"/>
                          <a:pt x="63547" y="1288517"/>
                          <a:pt x="0" y="1042422"/>
                        </a:cubicBezTo>
                        <a:cubicBezTo>
                          <a:pt x="-63547" y="796327"/>
                          <a:pt x="46064" y="731776"/>
                          <a:pt x="0" y="54293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948C692-054E-5840-D971-36901CB84E61}"/>
              </a:ext>
            </a:extLst>
          </p:cNvPr>
          <p:cNvSpPr/>
          <p:nvPr/>
        </p:nvSpPr>
        <p:spPr>
          <a:xfrm>
            <a:off x="142875" y="1785247"/>
            <a:ext cx="6490097" cy="3686447"/>
          </a:xfrm>
          <a:prstGeom prst="roundRect">
            <a:avLst/>
          </a:prstGeom>
          <a:noFill/>
          <a:ln w="28575">
            <a:solidFill>
              <a:srgbClr val="AE9C7B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4114996770">
                  <a:custGeom>
                    <a:avLst/>
                    <a:gdLst>
                      <a:gd name="connsiteX0" fmla="*/ 0 w 6715125"/>
                      <a:gd name="connsiteY0" fmla="*/ 542936 h 3257550"/>
                      <a:gd name="connsiteX1" fmla="*/ 542936 w 6715125"/>
                      <a:gd name="connsiteY1" fmla="*/ 0 h 3257550"/>
                      <a:gd name="connsiteX2" fmla="*/ 1162154 w 6715125"/>
                      <a:gd name="connsiteY2" fmla="*/ 0 h 3257550"/>
                      <a:gd name="connsiteX3" fmla="*/ 1612494 w 6715125"/>
                      <a:gd name="connsiteY3" fmla="*/ 0 h 3257550"/>
                      <a:gd name="connsiteX4" fmla="*/ 2288004 w 6715125"/>
                      <a:gd name="connsiteY4" fmla="*/ 0 h 3257550"/>
                      <a:gd name="connsiteX5" fmla="*/ 2794637 w 6715125"/>
                      <a:gd name="connsiteY5" fmla="*/ 0 h 3257550"/>
                      <a:gd name="connsiteX6" fmla="*/ 3244977 w 6715125"/>
                      <a:gd name="connsiteY6" fmla="*/ 0 h 3257550"/>
                      <a:gd name="connsiteX7" fmla="*/ 3639025 w 6715125"/>
                      <a:gd name="connsiteY7" fmla="*/ 0 h 3257550"/>
                      <a:gd name="connsiteX8" fmla="*/ 4089365 w 6715125"/>
                      <a:gd name="connsiteY8" fmla="*/ 0 h 3257550"/>
                      <a:gd name="connsiteX9" fmla="*/ 4708583 w 6715125"/>
                      <a:gd name="connsiteY9" fmla="*/ 0 h 3257550"/>
                      <a:gd name="connsiteX10" fmla="*/ 5271509 w 6715125"/>
                      <a:gd name="connsiteY10" fmla="*/ 0 h 3257550"/>
                      <a:gd name="connsiteX11" fmla="*/ 6172189 w 6715125"/>
                      <a:gd name="connsiteY11" fmla="*/ 0 h 3257550"/>
                      <a:gd name="connsiteX12" fmla="*/ 6715125 w 6715125"/>
                      <a:gd name="connsiteY12" fmla="*/ 542936 h 3257550"/>
                      <a:gd name="connsiteX13" fmla="*/ 6715125 w 6715125"/>
                      <a:gd name="connsiteY13" fmla="*/ 1064139 h 3257550"/>
                      <a:gd name="connsiteX14" fmla="*/ 6715125 w 6715125"/>
                      <a:gd name="connsiteY14" fmla="*/ 1585341 h 3257550"/>
                      <a:gd name="connsiteX15" fmla="*/ 6715125 w 6715125"/>
                      <a:gd name="connsiteY15" fmla="*/ 2149978 h 3257550"/>
                      <a:gd name="connsiteX16" fmla="*/ 6715125 w 6715125"/>
                      <a:gd name="connsiteY16" fmla="*/ 2714614 h 3257550"/>
                      <a:gd name="connsiteX17" fmla="*/ 6172189 w 6715125"/>
                      <a:gd name="connsiteY17" fmla="*/ 3257550 h 3257550"/>
                      <a:gd name="connsiteX18" fmla="*/ 5609264 w 6715125"/>
                      <a:gd name="connsiteY18" fmla="*/ 3257550 h 3257550"/>
                      <a:gd name="connsiteX19" fmla="*/ 5102631 w 6715125"/>
                      <a:gd name="connsiteY19" fmla="*/ 3257550 h 3257550"/>
                      <a:gd name="connsiteX20" fmla="*/ 4427121 w 6715125"/>
                      <a:gd name="connsiteY20" fmla="*/ 3257550 h 3257550"/>
                      <a:gd name="connsiteX21" fmla="*/ 3751610 w 6715125"/>
                      <a:gd name="connsiteY21" fmla="*/ 3257550 h 3257550"/>
                      <a:gd name="connsiteX22" fmla="*/ 3301270 w 6715125"/>
                      <a:gd name="connsiteY22" fmla="*/ 3257550 h 3257550"/>
                      <a:gd name="connsiteX23" fmla="*/ 2850930 w 6715125"/>
                      <a:gd name="connsiteY23" fmla="*/ 3257550 h 3257550"/>
                      <a:gd name="connsiteX24" fmla="*/ 2344297 w 6715125"/>
                      <a:gd name="connsiteY24" fmla="*/ 3257550 h 3257550"/>
                      <a:gd name="connsiteX25" fmla="*/ 1950249 w 6715125"/>
                      <a:gd name="connsiteY25" fmla="*/ 3257550 h 3257550"/>
                      <a:gd name="connsiteX26" fmla="*/ 1556202 w 6715125"/>
                      <a:gd name="connsiteY26" fmla="*/ 3257550 h 3257550"/>
                      <a:gd name="connsiteX27" fmla="*/ 542936 w 6715125"/>
                      <a:gd name="connsiteY27" fmla="*/ 3257550 h 3257550"/>
                      <a:gd name="connsiteX28" fmla="*/ 0 w 6715125"/>
                      <a:gd name="connsiteY28" fmla="*/ 2714614 h 3257550"/>
                      <a:gd name="connsiteX29" fmla="*/ 0 w 6715125"/>
                      <a:gd name="connsiteY29" fmla="*/ 2193411 h 3257550"/>
                      <a:gd name="connsiteX30" fmla="*/ 0 w 6715125"/>
                      <a:gd name="connsiteY30" fmla="*/ 1628775 h 3257550"/>
                      <a:gd name="connsiteX31" fmla="*/ 0 w 6715125"/>
                      <a:gd name="connsiteY31" fmla="*/ 1042422 h 3257550"/>
                      <a:gd name="connsiteX32" fmla="*/ 0 w 6715125"/>
                      <a:gd name="connsiteY32" fmla="*/ 542936 h 3257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6715125" h="3257550" extrusionOk="0">
                        <a:moveTo>
                          <a:pt x="0" y="542936"/>
                        </a:moveTo>
                        <a:cubicBezTo>
                          <a:pt x="-26360" y="217817"/>
                          <a:pt x="191127" y="44195"/>
                          <a:pt x="542936" y="0"/>
                        </a:cubicBezTo>
                        <a:cubicBezTo>
                          <a:pt x="780392" y="-34315"/>
                          <a:pt x="955281" y="19477"/>
                          <a:pt x="1162154" y="0"/>
                        </a:cubicBezTo>
                        <a:cubicBezTo>
                          <a:pt x="1369027" y="-19477"/>
                          <a:pt x="1480635" y="48238"/>
                          <a:pt x="1612494" y="0"/>
                        </a:cubicBezTo>
                        <a:cubicBezTo>
                          <a:pt x="1744353" y="-48238"/>
                          <a:pt x="2109076" y="70611"/>
                          <a:pt x="2288004" y="0"/>
                        </a:cubicBezTo>
                        <a:cubicBezTo>
                          <a:pt x="2466932" y="-70611"/>
                          <a:pt x="2632888" y="35366"/>
                          <a:pt x="2794637" y="0"/>
                        </a:cubicBezTo>
                        <a:cubicBezTo>
                          <a:pt x="2956386" y="-35366"/>
                          <a:pt x="3024788" y="37785"/>
                          <a:pt x="3244977" y="0"/>
                        </a:cubicBezTo>
                        <a:cubicBezTo>
                          <a:pt x="3465166" y="-37785"/>
                          <a:pt x="3541305" y="27553"/>
                          <a:pt x="3639025" y="0"/>
                        </a:cubicBezTo>
                        <a:cubicBezTo>
                          <a:pt x="3736745" y="-27553"/>
                          <a:pt x="3872297" y="52445"/>
                          <a:pt x="4089365" y="0"/>
                        </a:cubicBezTo>
                        <a:cubicBezTo>
                          <a:pt x="4306433" y="-52445"/>
                          <a:pt x="4456284" y="46869"/>
                          <a:pt x="4708583" y="0"/>
                        </a:cubicBezTo>
                        <a:cubicBezTo>
                          <a:pt x="4960882" y="-46869"/>
                          <a:pt x="5122591" y="17658"/>
                          <a:pt x="5271509" y="0"/>
                        </a:cubicBezTo>
                        <a:cubicBezTo>
                          <a:pt x="5420427" y="-17658"/>
                          <a:pt x="5842554" y="40116"/>
                          <a:pt x="6172189" y="0"/>
                        </a:cubicBezTo>
                        <a:cubicBezTo>
                          <a:pt x="6412191" y="15138"/>
                          <a:pt x="6706224" y="254719"/>
                          <a:pt x="6715125" y="542936"/>
                        </a:cubicBezTo>
                        <a:cubicBezTo>
                          <a:pt x="6758900" y="756618"/>
                          <a:pt x="6668091" y="831362"/>
                          <a:pt x="6715125" y="1064139"/>
                        </a:cubicBezTo>
                        <a:cubicBezTo>
                          <a:pt x="6762159" y="1296916"/>
                          <a:pt x="6670766" y="1431221"/>
                          <a:pt x="6715125" y="1585341"/>
                        </a:cubicBezTo>
                        <a:cubicBezTo>
                          <a:pt x="6759484" y="1739461"/>
                          <a:pt x="6687127" y="1952862"/>
                          <a:pt x="6715125" y="2149978"/>
                        </a:cubicBezTo>
                        <a:cubicBezTo>
                          <a:pt x="6743123" y="2347094"/>
                          <a:pt x="6700500" y="2463626"/>
                          <a:pt x="6715125" y="2714614"/>
                        </a:cubicBezTo>
                        <a:cubicBezTo>
                          <a:pt x="6769242" y="2973247"/>
                          <a:pt x="6447704" y="3282100"/>
                          <a:pt x="6172189" y="3257550"/>
                        </a:cubicBezTo>
                        <a:cubicBezTo>
                          <a:pt x="6022738" y="3312022"/>
                          <a:pt x="5783152" y="3200746"/>
                          <a:pt x="5609264" y="3257550"/>
                        </a:cubicBezTo>
                        <a:cubicBezTo>
                          <a:pt x="5435376" y="3314354"/>
                          <a:pt x="5342186" y="3237296"/>
                          <a:pt x="5102631" y="3257550"/>
                        </a:cubicBezTo>
                        <a:cubicBezTo>
                          <a:pt x="4863076" y="3277804"/>
                          <a:pt x="4747289" y="3246307"/>
                          <a:pt x="4427121" y="3257550"/>
                        </a:cubicBezTo>
                        <a:cubicBezTo>
                          <a:pt x="4106953" y="3268793"/>
                          <a:pt x="3976904" y="3208197"/>
                          <a:pt x="3751610" y="3257550"/>
                        </a:cubicBezTo>
                        <a:cubicBezTo>
                          <a:pt x="3526316" y="3306903"/>
                          <a:pt x="3481592" y="3236245"/>
                          <a:pt x="3301270" y="3257550"/>
                        </a:cubicBezTo>
                        <a:cubicBezTo>
                          <a:pt x="3120948" y="3278855"/>
                          <a:pt x="3012573" y="3228767"/>
                          <a:pt x="2850930" y="3257550"/>
                        </a:cubicBezTo>
                        <a:cubicBezTo>
                          <a:pt x="2689287" y="3286333"/>
                          <a:pt x="2500805" y="3240423"/>
                          <a:pt x="2344297" y="3257550"/>
                        </a:cubicBezTo>
                        <a:cubicBezTo>
                          <a:pt x="2187789" y="3274677"/>
                          <a:pt x="2101519" y="3212959"/>
                          <a:pt x="1950249" y="3257550"/>
                        </a:cubicBezTo>
                        <a:cubicBezTo>
                          <a:pt x="1798979" y="3302141"/>
                          <a:pt x="1696846" y="3235857"/>
                          <a:pt x="1556202" y="3257550"/>
                        </a:cubicBezTo>
                        <a:cubicBezTo>
                          <a:pt x="1415558" y="3279243"/>
                          <a:pt x="990997" y="3142677"/>
                          <a:pt x="542936" y="3257550"/>
                        </a:cubicBezTo>
                        <a:cubicBezTo>
                          <a:pt x="315473" y="3263052"/>
                          <a:pt x="64186" y="3016781"/>
                          <a:pt x="0" y="2714614"/>
                        </a:cubicBezTo>
                        <a:cubicBezTo>
                          <a:pt x="-9094" y="2486557"/>
                          <a:pt x="30869" y="2306017"/>
                          <a:pt x="0" y="2193411"/>
                        </a:cubicBezTo>
                        <a:cubicBezTo>
                          <a:pt x="-30869" y="2080805"/>
                          <a:pt x="61089" y="1768685"/>
                          <a:pt x="0" y="1628775"/>
                        </a:cubicBezTo>
                        <a:cubicBezTo>
                          <a:pt x="-61089" y="1488865"/>
                          <a:pt x="63547" y="1288517"/>
                          <a:pt x="0" y="1042422"/>
                        </a:cubicBezTo>
                        <a:cubicBezTo>
                          <a:pt x="-63547" y="796327"/>
                          <a:pt x="46064" y="731776"/>
                          <a:pt x="0" y="54293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DA203C-DF74-9215-8384-0D244AB411F5}"/>
              </a:ext>
            </a:extLst>
          </p:cNvPr>
          <p:cNvSpPr txBox="1"/>
          <p:nvPr/>
        </p:nvSpPr>
        <p:spPr>
          <a:xfrm>
            <a:off x="1217586" y="906668"/>
            <a:ext cx="4422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Freestyle Script" panose="030804020302050B0404" pitchFamily="66" charset="0"/>
              </a:rPr>
              <a:t>com arroz e batata palha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5EB36E3-BF14-0779-36AC-9AFF92966618}"/>
              </a:ext>
            </a:extLst>
          </p:cNvPr>
          <p:cNvSpPr txBox="1"/>
          <p:nvPr/>
        </p:nvSpPr>
        <p:spPr>
          <a:xfrm>
            <a:off x="1882649" y="1646028"/>
            <a:ext cx="313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Freestyle Script" panose="030804020302050B0404" pitchFamily="66" charset="0"/>
              </a:rPr>
              <a:t>você vai precisar de</a:t>
            </a:r>
          </a:p>
        </p:txBody>
      </p:sp>
      <p:pic>
        <p:nvPicPr>
          <p:cNvPr id="8" name="Picture 4" descr="Cooking Utensils Png">
            <a:extLst>
              <a:ext uri="{FF2B5EF4-FFF2-40B4-BE49-F238E27FC236}">
                <a16:creationId xmlns:a16="http://schemas.microsoft.com/office/drawing/2014/main" id="{1D5EB67B-5EFA-86AF-5B2E-DC4A91AF4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74314" y="297875"/>
            <a:ext cx="1949783" cy="121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AA7F067-2CE2-DD76-26AA-835AF5CE5609}"/>
              </a:ext>
            </a:extLst>
          </p:cNvPr>
          <p:cNvSpPr txBox="1"/>
          <p:nvPr/>
        </p:nvSpPr>
        <p:spPr>
          <a:xfrm>
            <a:off x="466184" y="2191794"/>
            <a:ext cx="6067313" cy="390876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o Strogonoff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pt-BR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500g de peito de frango cortado em cubos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cebola média picada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dentes de alho picados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colheres de sopa de óleo ou azeite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lata de creme de leite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colheres de sopa de ketchup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colher de sopa de mostarda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colher de sopa de molho inglês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 e pimenta a gosto</a:t>
            </a:r>
          </a:p>
          <a:p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o Arroz: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xícara de chá de arroz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xícaras de chá de água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colher de sopa de óleo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dente de alho picado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 a gosto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a Batata Palha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300g de batata palha pronta ou batata fresca cortada em palha e frita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19E16A4-DBFF-A589-B0B6-5A4AB40C0374}"/>
              </a:ext>
            </a:extLst>
          </p:cNvPr>
          <p:cNvSpPr txBox="1"/>
          <p:nvPr/>
        </p:nvSpPr>
        <p:spPr>
          <a:xfrm>
            <a:off x="2046087" y="5471694"/>
            <a:ext cx="2806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Freestyle Script" panose="030804020302050B0404" pitchFamily="66" charset="0"/>
              </a:rPr>
              <a:t>modo de preparo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B96C735-6298-6121-221D-16C2505A7107}"/>
              </a:ext>
            </a:extLst>
          </p:cNvPr>
          <p:cNvSpPr txBox="1"/>
          <p:nvPr/>
        </p:nvSpPr>
        <p:spPr>
          <a:xfrm>
            <a:off x="366711" y="6168780"/>
            <a:ext cx="6266261" cy="4124206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Strogonoff de Frango: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Aqueça o óleo em uma panela e refogue a cebola e o alho até dourar.</a:t>
            </a:r>
          </a:p>
          <a:p>
            <a:pPr>
              <a:buFont typeface="+mj-lt"/>
              <a:buAutoNum type="arabicPeriod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Adicione o frango e cozinhe até dourar.</a:t>
            </a:r>
          </a:p>
          <a:p>
            <a:pPr>
              <a:buFont typeface="+mj-lt"/>
              <a:buAutoNum type="arabicPeriod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Acrescente o ketchup, a mostarda e o molho inglês, mexendo bem.</a:t>
            </a:r>
          </a:p>
          <a:p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4.Abaixe o fogo, adicione o creme de leite e mexa até ficar homogêneo.</a:t>
            </a:r>
          </a:p>
          <a:p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5.Tempere com sal e pimenta a gosto.</a:t>
            </a:r>
          </a:p>
          <a:p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6.Desligue o fogo.</a:t>
            </a:r>
          </a:p>
          <a:p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Arroz: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 uma panela, aqueça o óleo e refogue o alho.</a:t>
            </a:r>
          </a:p>
          <a:p>
            <a:pPr lvl="1">
              <a:buFont typeface="+mj-lt"/>
              <a:buAutoNum type="arabicPeriod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Acrescente o arroz e refogue por 2 minutos.</a:t>
            </a:r>
          </a:p>
          <a:p>
            <a:pPr lvl="1">
              <a:buFont typeface="+mj-lt"/>
              <a:buAutoNum type="arabicPeriod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Adicione a água e o sal, misture e deixe cozinhar em fogo baixo com a panela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semi-tampada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até que a água seque.</a:t>
            </a:r>
          </a:p>
          <a:p>
            <a:pPr marL="571500" indent="-571500">
              <a:buFont typeface="+mj-lt"/>
              <a:buAutoNum type="arabicPeriod"/>
            </a:pPr>
            <a:endParaRPr lang="pt-BR" sz="1600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01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EE73E-1813-AA08-8B24-123305C94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4D72C13-6BC5-2B08-3B4E-171244BBFFD1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gradFill flip="none" rotWithShape="1">
            <a:gsLst>
              <a:gs pos="0">
                <a:srgbClr val="CFC6A9">
                  <a:tint val="66000"/>
                  <a:satMod val="160000"/>
                </a:srgbClr>
              </a:gs>
              <a:gs pos="50000">
                <a:srgbClr val="CFC6A9">
                  <a:tint val="44500"/>
                  <a:satMod val="160000"/>
                </a:srgbClr>
              </a:gs>
              <a:gs pos="100000">
                <a:srgbClr val="CFC6A9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AutoShape 8" descr="A rustic kitchen scene using light and brown tones, featuring wooden utensils, a cutting board, fresh ingredients like herbs, bread, and additional kitchen items such as a whisk, rolling pin, ceramic bowls, garlic, tomatoes, and olive oil. The background is a soft, light beige color with subtle textures, creating a warm and inviting atmosphere.">
            <a:extLst>
              <a:ext uri="{FF2B5EF4-FFF2-40B4-BE49-F238E27FC236}">
                <a16:creationId xmlns:a16="http://schemas.microsoft.com/office/drawing/2014/main" id="{4C6D94D5-11C3-EA0F-F1BD-1815859C14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4800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2F30FD2-4917-D6FF-E695-BC810CF6C698}"/>
              </a:ext>
            </a:extLst>
          </p:cNvPr>
          <p:cNvSpPr txBox="1"/>
          <p:nvPr/>
        </p:nvSpPr>
        <p:spPr>
          <a:xfrm>
            <a:off x="0" y="0"/>
            <a:ext cx="6858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>
                  <a:solidFill>
                    <a:schemeClr val="tx1"/>
                  </a:solidFill>
                </a:ln>
                <a:solidFill>
                  <a:srgbClr val="CFC6A9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Impact" panose="020B0806030902050204" pitchFamily="34" charset="0"/>
              </a:rPr>
              <a:t>02</a:t>
            </a:r>
            <a:endParaRPr lang="pt-BR" sz="11500" dirty="0">
              <a:ln>
                <a:solidFill>
                  <a:schemeClr val="tx1"/>
                </a:solidFill>
              </a:ln>
              <a:solidFill>
                <a:srgbClr val="CFC6A9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Impact" panose="020B0806030902050204" pitchFamily="34" charset="0"/>
            </a:endParaRPr>
          </a:p>
          <a:p>
            <a:pPr algn="ctr"/>
            <a:endParaRPr lang="pt-BR" sz="11500" b="1" dirty="0">
              <a:latin typeface="Impact" panose="020B080603090205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769766E-587D-0A9C-EF2A-4081C777AC49}"/>
              </a:ext>
            </a:extLst>
          </p:cNvPr>
          <p:cNvSpPr txBox="1"/>
          <p:nvPr/>
        </p:nvSpPr>
        <p:spPr>
          <a:xfrm>
            <a:off x="0" y="3576073"/>
            <a:ext cx="6858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Freestyle Script" panose="030804020302050B0404" pitchFamily="66" charset="0"/>
              </a:rPr>
              <a:t>para a sua</a:t>
            </a:r>
          </a:p>
          <a:p>
            <a:pPr algn="ctr"/>
            <a:r>
              <a:rPr lang="pt-BR" sz="115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Freestyle Script" panose="030804020302050B0404" pitchFamily="66" charset="0"/>
              </a:rPr>
              <a:t> janta</a:t>
            </a:r>
          </a:p>
        </p:txBody>
      </p:sp>
      <p:pic>
        <p:nvPicPr>
          <p:cNvPr id="2052" name="Picture 4" descr="Cooking Utensils Png">
            <a:extLst>
              <a:ext uri="{FF2B5EF4-FFF2-40B4-BE49-F238E27FC236}">
                <a16:creationId xmlns:a16="http://schemas.microsoft.com/office/drawing/2014/main" id="{0AAE8CDA-38C6-4264-89BC-A95B625F0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71574" y="7332956"/>
            <a:ext cx="45148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95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5C511-7CFF-64AF-E79A-21A122157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C6E5AD65-1DE0-8DF6-0373-E370376F3596}"/>
              </a:ext>
            </a:extLst>
          </p:cNvPr>
          <p:cNvSpPr/>
          <p:nvPr/>
        </p:nvSpPr>
        <p:spPr>
          <a:xfrm>
            <a:off x="0" y="-14514"/>
            <a:ext cx="6858000" cy="9906000"/>
          </a:xfrm>
          <a:prstGeom prst="rect">
            <a:avLst/>
          </a:prstGeom>
          <a:gradFill flip="none" rotWithShape="1">
            <a:gsLst>
              <a:gs pos="0">
                <a:srgbClr val="CFC6A9">
                  <a:tint val="66000"/>
                  <a:satMod val="160000"/>
                </a:srgbClr>
              </a:gs>
              <a:gs pos="50000">
                <a:srgbClr val="CFC6A9">
                  <a:tint val="44500"/>
                  <a:satMod val="160000"/>
                </a:srgbClr>
              </a:gs>
              <a:gs pos="100000">
                <a:srgbClr val="CFC6A9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AutoShape 8" descr="A rustic kitchen scene using light and brown tones, featuring wooden utensils, a cutting board, fresh ingredients like herbs, bread, and additional kitchen items such as a whisk, rolling pin, ceramic bowls, garlic, tomatoes, and olive oil. The background is a soft, light beige color with subtle textures, creating a warm and inviting atmosphere.">
            <a:extLst>
              <a:ext uri="{FF2B5EF4-FFF2-40B4-BE49-F238E27FC236}">
                <a16:creationId xmlns:a16="http://schemas.microsoft.com/office/drawing/2014/main" id="{3133C283-30F7-6A19-BC44-8A51576675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4800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9212CA3-AF09-4C56-875D-906F2F3065D4}"/>
              </a:ext>
            </a:extLst>
          </p:cNvPr>
          <p:cNvSpPr txBox="1"/>
          <p:nvPr/>
        </p:nvSpPr>
        <p:spPr>
          <a:xfrm>
            <a:off x="1217586" y="43533"/>
            <a:ext cx="4422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Freestyle Script" panose="030804020302050B0404" pitchFamily="66" charset="0"/>
              </a:rPr>
              <a:t>Torta de pão fatiado</a:t>
            </a:r>
          </a:p>
        </p:txBody>
      </p:sp>
      <p:pic>
        <p:nvPicPr>
          <p:cNvPr id="2052" name="Picture 4" descr="Cooking Utensils Png">
            <a:extLst>
              <a:ext uri="{FF2B5EF4-FFF2-40B4-BE49-F238E27FC236}">
                <a16:creationId xmlns:a16="http://schemas.microsoft.com/office/drawing/2014/main" id="{60764AB0-1EE2-FB54-CC01-98E0AC990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66098" y="366099"/>
            <a:ext cx="1949783" cy="121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2033EDA-0B3C-B5D7-1326-79F7803010D8}"/>
              </a:ext>
            </a:extLst>
          </p:cNvPr>
          <p:cNvSpPr/>
          <p:nvPr/>
        </p:nvSpPr>
        <p:spPr>
          <a:xfrm>
            <a:off x="265508" y="5539918"/>
            <a:ext cx="6367465" cy="4270510"/>
          </a:xfrm>
          <a:prstGeom prst="roundRect">
            <a:avLst/>
          </a:prstGeom>
          <a:noFill/>
          <a:ln w="28575">
            <a:solidFill>
              <a:srgbClr val="AE9C7B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4114996770">
                  <a:custGeom>
                    <a:avLst/>
                    <a:gdLst>
                      <a:gd name="connsiteX0" fmla="*/ 0 w 6715125"/>
                      <a:gd name="connsiteY0" fmla="*/ 542936 h 3257550"/>
                      <a:gd name="connsiteX1" fmla="*/ 542936 w 6715125"/>
                      <a:gd name="connsiteY1" fmla="*/ 0 h 3257550"/>
                      <a:gd name="connsiteX2" fmla="*/ 1162154 w 6715125"/>
                      <a:gd name="connsiteY2" fmla="*/ 0 h 3257550"/>
                      <a:gd name="connsiteX3" fmla="*/ 1612494 w 6715125"/>
                      <a:gd name="connsiteY3" fmla="*/ 0 h 3257550"/>
                      <a:gd name="connsiteX4" fmla="*/ 2288004 w 6715125"/>
                      <a:gd name="connsiteY4" fmla="*/ 0 h 3257550"/>
                      <a:gd name="connsiteX5" fmla="*/ 2794637 w 6715125"/>
                      <a:gd name="connsiteY5" fmla="*/ 0 h 3257550"/>
                      <a:gd name="connsiteX6" fmla="*/ 3244977 w 6715125"/>
                      <a:gd name="connsiteY6" fmla="*/ 0 h 3257550"/>
                      <a:gd name="connsiteX7" fmla="*/ 3639025 w 6715125"/>
                      <a:gd name="connsiteY7" fmla="*/ 0 h 3257550"/>
                      <a:gd name="connsiteX8" fmla="*/ 4089365 w 6715125"/>
                      <a:gd name="connsiteY8" fmla="*/ 0 h 3257550"/>
                      <a:gd name="connsiteX9" fmla="*/ 4708583 w 6715125"/>
                      <a:gd name="connsiteY9" fmla="*/ 0 h 3257550"/>
                      <a:gd name="connsiteX10" fmla="*/ 5271509 w 6715125"/>
                      <a:gd name="connsiteY10" fmla="*/ 0 h 3257550"/>
                      <a:gd name="connsiteX11" fmla="*/ 6172189 w 6715125"/>
                      <a:gd name="connsiteY11" fmla="*/ 0 h 3257550"/>
                      <a:gd name="connsiteX12" fmla="*/ 6715125 w 6715125"/>
                      <a:gd name="connsiteY12" fmla="*/ 542936 h 3257550"/>
                      <a:gd name="connsiteX13" fmla="*/ 6715125 w 6715125"/>
                      <a:gd name="connsiteY13" fmla="*/ 1064139 h 3257550"/>
                      <a:gd name="connsiteX14" fmla="*/ 6715125 w 6715125"/>
                      <a:gd name="connsiteY14" fmla="*/ 1585341 h 3257550"/>
                      <a:gd name="connsiteX15" fmla="*/ 6715125 w 6715125"/>
                      <a:gd name="connsiteY15" fmla="*/ 2149978 h 3257550"/>
                      <a:gd name="connsiteX16" fmla="*/ 6715125 w 6715125"/>
                      <a:gd name="connsiteY16" fmla="*/ 2714614 h 3257550"/>
                      <a:gd name="connsiteX17" fmla="*/ 6172189 w 6715125"/>
                      <a:gd name="connsiteY17" fmla="*/ 3257550 h 3257550"/>
                      <a:gd name="connsiteX18" fmla="*/ 5609264 w 6715125"/>
                      <a:gd name="connsiteY18" fmla="*/ 3257550 h 3257550"/>
                      <a:gd name="connsiteX19" fmla="*/ 5102631 w 6715125"/>
                      <a:gd name="connsiteY19" fmla="*/ 3257550 h 3257550"/>
                      <a:gd name="connsiteX20" fmla="*/ 4427121 w 6715125"/>
                      <a:gd name="connsiteY20" fmla="*/ 3257550 h 3257550"/>
                      <a:gd name="connsiteX21" fmla="*/ 3751610 w 6715125"/>
                      <a:gd name="connsiteY21" fmla="*/ 3257550 h 3257550"/>
                      <a:gd name="connsiteX22" fmla="*/ 3301270 w 6715125"/>
                      <a:gd name="connsiteY22" fmla="*/ 3257550 h 3257550"/>
                      <a:gd name="connsiteX23" fmla="*/ 2850930 w 6715125"/>
                      <a:gd name="connsiteY23" fmla="*/ 3257550 h 3257550"/>
                      <a:gd name="connsiteX24" fmla="*/ 2344297 w 6715125"/>
                      <a:gd name="connsiteY24" fmla="*/ 3257550 h 3257550"/>
                      <a:gd name="connsiteX25" fmla="*/ 1950249 w 6715125"/>
                      <a:gd name="connsiteY25" fmla="*/ 3257550 h 3257550"/>
                      <a:gd name="connsiteX26" fmla="*/ 1556202 w 6715125"/>
                      <a:gd name="connsiteY26" fmla="*/ 3257550 h 3257550"/>
                      <a:gd name="connsiteX27" fmla="*/ 542936 w 6715125"/>
                      <a:gd name="connsiteY27" fmla="*/ 3257550 h 3257550"/>
                      <a:gd name="connsiteX28" fmla="*/ 0 w 6715125"/>
                      <a:gd name="connsiteY28" fmla="*/ 2714614 h 3257550"/>
                      <a:gd name="connsiteX29" fmla="*/ 0 w 6715125"/>
                      <a:gd name="connsiteY29" fmla="*/ 2193411 h 3257550"/>
                      <a:gd name="connsiteX30" fmla="*/ 0 w 6715125"/>
                      <a:gd name="connsiteY30" fmla="*/ 1628775 h 3257550"/>
                      <a:gd name="connsiteX31" fmla="*/ 0 w 6715125"/>
                      <a:gd name="connsiteY31" fmla="*/ 1042422 h 3257550"/>
                      <a:gd name="connsiteX32" fmla="*/ 0 w 6715125"/>
                      <a:gd name="connsiteY32" fmla="*/ 542936 h 3257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6715125" h="3257550" extrusionOk="0">
                        <a:moveTo>
                          <a:pt x="0" y="542936"/>
                        </a:moveTo>
                        <a:cubicBezTo>
                          <a:pt x="-26360" y="217817"/>
                          <a:pt x="191127" y="44195"/>
                          <a:pt x="542936" y="0"/>
                        </a:cubicBezTo>
                        <a:cubicBezTo>
                          <a:pt x="780392" y="-34315"/>
                          <a:pt x="955281" y="19477"/>
                          <a:pt x="1162154" y="0"/>
                        </a:cubicBezTo>
                        <a:cubicBezTo>
                          <a:pt x="1369027" y="-19477"/>
                          <a:pt x="1480635" y="48238"/>
                          <a:pt x="1612494" y="0"/>
                        </a:cubicBezTo>
                        <a:cubicBezTo>
                          <a:pt x="1744353" y="-48238"/>
                          <a:pt x="2109076" y="70611"/>
                          <a:pt x="2288004" y="0"/>
                        </a:cubicBezTo>
                        <a:cubicBezTo>
                          <a:pt x="2466932" y="-70611"/>
                          <a:pt x="2632888" y="35366"/>
                          <a:pt x="2794637" y="0"/>
                        </a:cubicBezTo>
                        <a:cubicBezTo>
                          <a:pt x="2956386" y="-35366"/>
                          <a:pt x="3024788" y="37785"/>
                          <a:pt x="3244977" y="0"/>
                        </a:cubicBezTo>
                        <a:cubicBezTo>
                          <a:pt x="3465166" y="-37785"/>
                          <a:pt x="3541305" y="27553"/>
                          <a:pt x="3639025" y="0"/>
                        </a:cubicBezTo>
                        <a:cubicBezTo>
                          <a:pt x="3736745" y="-27553"/>
                          <a:pt x="3872297" y="52445"/>
                          <a:pt x="4089365" y="0"/>
                        </a:cubicBezTo>
                        <a:cubicBezTo>
                          <a:pt x="4306433" y="-52445"/>
                          <a:pt x="4456284" y="46869"/>
                          <a:pt x="4708583" y="0"/>
                        </a:cubicBezTo>
                        <a:cubicBezTo>
                          <a:pt x="4960882" y="-46869"/>
                          <a:pt x="5122591" y="17658"/>
                          <a:pt x="5271509" y="0"/>
                        </a:cubicBezTo>
                        <a:cubicBezTo>
                          <a:pt x="5420427" y="-17658"/>
                          <a:pt x="5842554" y="40116"/>
                          <a:pt x="6172189" y="0"/>
                        </a:cubicBezTo>
                        <a:cubicBezTo>
                          <a:pt x="6412191" y="15138"/>
                          <a:pt x="6706224" y="254719"/>
                          <a:pt x="6715125" y="542936"/>
                        </a:cubicBezTo>
                        <a:cubicBezTo>
                          <a:pt x="6758900" y="756618"/>
                          <a:pt x="6668091" y="831362"/>
                          <a:pt x="6715125" y="1064139"/>
                        </a:cubicBezTo>
                        <a:cubicBezTo>
                          <a:pt x="6762159" y="1296916"/>
                          <a:pt x="6670766" y="1431221"/>
                          <a:pt x="6715125" y="1585341"/>
                        </a:cubicBezTo>
                        <a:cubicBezTo>
                          <a:pt x="6759484" y="1739461"/>
                          <a:pt x="6687127" y="1952862"/>
                          <a:pt x="6715125" y="2149978"/>
                        </a:cubicBezTo>
                        <a:cubicBezTo>
                          <a:pt x="6743123" y="2347094"/>
                          <a:pt x="6700500" y="2463626"/>
                          <a:pt x="6715125" y="2714614"/>
                        </a:cubicBezTo>
                        <a:cubicBezTo>
                          <a:pt x="6769242" y="2973247"/>
                          <a:pt x="6447704" y="3282100"/>
                          <a:pt x="6172189" y="3257550"/>
                        </a:cubicBezTo>
                        <a:cubicBezTo>
                          <a:pt x="6022738" y="3312022"/>
                          <a:pt x="5783152" y="3200746"/>
                          <a:pt x="5609264" y="3257550"/>
                        </a:cubicBezTo>
                        <a:cubicBezTo>
                          <a:pt x="5435376" y="3314354"/>
                          <a:pt x="5342186" y="3237296"/>
                          <a:pt x="5102631" y="3257550"/>
                        </a:cubicBezTo>
                        <a:cubicBezTo>
                          <a:pt x="4863076" y="3277804"/>
                          <a:pt x="4747289" y="3246307"/>
                          <a:pt x="4427121" y="3257550"/>
                        </a:cubicBezTo>
                        <a:cubicBezTo>
                          <a:pt x="4106953" y="3268793"/>
                          <a:pt x="3976904" y="3208197"/>
                          <a:pt x="3751610" y="3257550"/>
                        </a:cubicBezTo>
                        <a:cubicBezTo>
                          <a:pt x="3526316" y="3306903"/>
                          <a:pt x="3481592" y="3236245"/>
                          <a:pt x="3301270" y="3257550"/>
                        </a:cubicBezTo>
                        <a:cubicBezTo>
                          <a:pt x="3120948" y="3278855"/>
                          <a:pt x="3012573" y="3228767"/>
                          <a:pt x="2850930" y="3257550"/>
                        </a:cubicBezTo>
                        <a:cubicBezTo>
                          <a:pt x="2689287" y="3286333"/>
                          <a:pt x="2500805" y="3240423"/>
                          <a:pt x="2344297" y="3257550"/>
                        </a:cubicBezTo>
                        <a:cubicBezTo>
                          <a:pt x="2187789" y="3274677"/>
                          <a:pt x="2101519" y="3212959"/>
                          <a:pt x="1950249" y="3257550"/>
                        </a:cubicBezTo>
                        <a:cubicBezTo>
                          <a:pt x="1798979" y="3302141"/>
                          <a:pt x="1696846" y="3235857"/>
                          <a:pt x="1556202" y="3257550"/>
                        </a:cubicBezTo>
                        <a:cubicBezTo>
                          <a:pt x="1415558" y="3279243"/>
                          <a:pt x="990997" y="3142677"/>
                          <a:pt x="542936" y="3257550"/>
                        </a:cubicBezTo>
                        <a:cubicBezTo>
                          <a:pt x="315473" y="3263052"/>
                          <a:pt x="64186" y="3016781"/>
                          <a:pt x="0" y="2714614"/>
                        </a:cubicBezTo>
                        <a:cubicBezTo>
                          <a:pt x="-9094" y="2486557"/>
                          <a:pt x="30869" y="2306017"/>
                          <a:pt x="0" y="2193411"/>
                        </a:cubicBezTo>
                        <a:cubicBezTo>
                          <a:pt x="-30869" y="2080805"/>
                          <a:pt x="61089" y="1768685"/>
                          <a:pt x="0" y="1628775"/>
                        </a:cubicBezTo>
                        <a:cubicBezTo>
                          <a:pt x="-61089" y="1488865"/>
                          <a:pt x="63547" y="1288517"/>
                          <a:pt x="0" y="1042422"/>
                        </a:cubicBezTo>
                        <a:cubicBezTo>
                          <a:pt x="-63547" y="796327"/>
                          <a:pt x="46064" y="731776"/>
                          <a:pt x="0" y="54293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AF66B759-213E-6D3E-F4FC-47FEC7F818A9}"/>
              </a:ext>
            </a:extLst>
          </p:cNvPr>
          <p:cNvSpPr/>
          <p:nvPr/>
        </p:nvSpPr>
        <p:spPr>
          <a:xfrm>
            <a:off x="142875" y="1785247"/>
            <a:ext cx="6490097" cy="3686447"/>
          </a:xfrm>
          <a:prstGeom prst="roundRect">
            <a:avLst/>
          </a:prstGeom>
          <a:noFill/>
          <a:ln w="28575">
            <a:solidFill>
              <a:srgbClr val="AE9C7B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4114996770">
                  <a:custGeom>
                    <a:avLst/>
                    <a:gdLst>
                      <a:gd name="connsiteX0" fmla="*/ 0 w 6715125"/>
                      <a:gd name="connsiteY0" fmla="*/ 542936 h 3257550"/>
                      <a:gd name="connsiteX1" fmla="*/ 542936 w 6715125"/>
                      <a:gd name="connsiteY1" fmla="*/ 0 h 3257550"/>
                      <a:gd name="connsiteX2" fmla="*/ 1162154 w 6715125"/>
                      <a:gd name="connsiteY2" fmla="*/ 0 h 3257550"/>
                      <a:gd name="connsiteX3" fmla="*/ 1612494 w 6715125"/>
                      <a:gd name="connsiteY3" fmla="*/ 0 h 3257550"/>
                      <a:gd name="connsiteX4" fmla="*/ 2288004 w 6715125"/>
                      <a:gd name="connsiteY4" fmla="*/ 0 h 3257550"/>
                      <a:gd name="connsiteX5" fmla="*/ 2794637 w 6715125"/>
                      <a:gd name="connsiteY5" fmla="*/ 0 h 3257550"/>
                      <a:gd name="connsiteX6" fmla="*/ 3244977 w 6715125"/>
                      <a:gd name="connsiteY6" fmla="*/ 0 h 3257550"/>
                      <a:gd name="connsiteX7" fmla="*/ 3639025 w 6715125"/>
                      <a:gd name="connsiteY7" fmla="*/ 0 h 3257550"/>
                      <a:gd name="connsiteX8" fmla="*/ 4089365 w 6715125"/>
                      <a:gd name="connsiteY8" fmla="*/ 0 h 3257550"/>
                      <a:gd name="connsiteX9" fmla="*/ 4708583 w 6715125"/>
                      <a:gd name="connsiteY9" fmla="*/ 0 h 3257550"/>
                      <a:gd name="connsiteX10" fmla="*/ 5271509 w 6715125"/>
                      <a:gd name="connsiteY10" fmla="*/ 0 h 3257550"/>
                      <a:gd name="connsiteX11" fmla="*/ 6172189 w 6715125"/>
                      <a:gd name="connsiteY11" fmla="*/ 0 h 3257550"/>
                      <a:gd name="connsiteX12" fmla="*/ 6715125 w 6715125"/>
                      <a:gd name="connsiteY12" fmla="*/ 542936 h 3257550"/>
                      <a:gd name="connsiteX13" fmla="*/ 6715125 w 6715125"/>
                      <a:gd name="connsiteY13" fmla="*/ 1064139 h 3257550"/>
                      <a:gd name="connsiteX14" fmla="*/ 6715125 w 6715125"/>
                      <a:gd name="connsiteY14" fmla="*/ 1585341 h 3257550"/>
                      <a:gd name="connsiteX15" fmla="*/ 6715125 w 6715125"/>
                      <a:gd name="connsiteY15" fmla="*/ 2149978 h 3257550"/>
                      <a:gd name="connsiteX16" fmla="*/ 6715125 w 6715125"/>
                      <a:gd name="connsiteY16" fmla="*/ 2714614 h 3257550"/>
                      <a:gd name="connsiteX17" fmla="*/ 6172189 w 6715125"/>
                      <a:gd name="connsiteY17" fmla="*/ 3257550 h 3257550"/>
                      <a:gd name="connsiteX18" fmla="*/ 5609264 w 6715125"/>
                      <a:gd name="connsiteY18" fmla="*/ 3257550 h 3257550"/>
                      <a:gd name="connsiteX19" fmla="*/ 5102631 w 6715125"/>
                      <a:gd name="connsiteY19" fmla="*/ 3257550 h 3257550"/>
                      <a:gd name="connsiteX20" fmla="*/ 4427121 w 6715125"/>
                      <a:gd name="connsiteY20" fmla="*/ 3257550 h 3257550"/>
                      <a:gd name="connsiteX21" fmla="*/ 3751610 w 6715125"/>
                      <a:gd name="connsiteY21" fmla="*/ 3257550 h 3257550"/>
                      <a:gd name="connsiteX22" fmla="*/ 3301270 w 6715125"/>
                      <a:gd name="connsiteY22" fmla="*/ 3257550 h 3257550"/>
                      <a:gd name="connsiteX23" fmla="*/ 2850930 w 6715125"/>
                      <a:gd name="connsiteY23" fmla="*/ 3257550 h 3257550"/>
                      <a:gd name="connsiteX24" fmla="*/ 2344297 w 6715125"/>
                      <a:gd name="connsiteY24" fmla="*/ 3257550 h 3257550"/>
                      <a:gd name="connsiteX25" fmla="*/ 1950249 w 6715125"/>
                      <a:gd name="connsiteY25" fmla="*/ 3257550 h 3257550"/>
                      <a:gd name="connsiteX26" fmla="*/ 1556202 w 6715125"/>
                      <a:gd name="connsiteY26" fmla="*/ 3257550 h 3257550"/>
                      <a:gd name="connsiteX27" fmla="*/ 542936 w 6715125"/>
                      <a:gd name="connsiteY27" fmla="*/ 3257550 h 3257550"/>
                      <a:gd name="connsiteX28" fmla="*/ 0 w 6715125"/>
                      <a:gd name="connsiteY28" fmla="*/ 2714614 h 3257550"/>
                      <a:gd name="connsiteX29" fmla="*/ 0 w 6715125"/>
                      <a:gd name="connsiteY29" fmla="*/ 2193411 h 3257550"/>
                      <a:gd name="connsiteX30" fmla="*/ 0 w 6715125"/>
                      <a:gd name="connsiteY30" fmla="*/ 1628775 h 3257550"/>
                      <a:gd name="connsiteX31" fmla="*/ 0 w 6715125"/>
                      <a:gd name="connsiteY31" fmla="*/ 1042422 h 3257550"/>
                      <a:gd name="connsiteX32" fmla="*/ 0 w 6715125"/>
                      <a:gd name="connsiteY32" fmla="*/ 542936 h 3257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6715125" h="3257550" extrusionOk="0">
                        <a:moveTo>
                          <a:pt x="0" y="542936"/>
                        </a:moveTo>
                        <a:cubicBezTo>
                          <a:pt x="-26360" y="217817"/>
                          <a:pt x="191127" y="44195"/>
                          <a:pt x="542936" y="0"/>
                        </a:cubicBezTo>
                        <a:cubicBezTo>
                          <a:pt x="780392" y="-34315"/>
                          <a:pt x="955281" y="19477"/>
                          <a:pt x="1162154" y="0"/>
                        </a:cubicBezTo>
                        <a:cubicBezTo>
                          <a:pt x="1369027" y="-19477"/>
                          <a:pt x="1480635" y="48238"/>
                          <a:pt x="1612494" y="0"/>
                        </a:cubicBezTo>
                        <a:cubicBezTo>
                          <a:pt x="1744353" y="-48238"/>
                          <a:pt x="2109076" y="70611"/>
                          <a:pt x="2288004" y="0"/>
                        </a:cubicBezTo>
                        <a:cubicBezTo>
                          <a:pt x="2466932" y="-70611"/>
                          <a:pt x="2632888" y="35366"/>
                          <a:pt x="2794637" y="0"/>
                        </a:cubicBezTo>
                        <a:cubicBezTo>
                          <a:pt x="2956386" y="-35366"/>
                          <a:pt x="3024788" y="37785"/>
                          <a:pt x="3244977" y="0"/>
                        </a:cubicBezTo>
                        <a:cubicBezTo>
                          <a:pt x="3465166" y="-37785"/>
                          <a:pt x="3541305" y="27553"/>
                          <a:pt x="3639025" y="0"/>
                        </a:cubicBezTo>
                        <a:cubicBezTo>
                          <a:pt x="3736745" y="-27553"/>
                          <a:pt x="3872297" y="52445"/>
                          <a:pt x="4089365" y="0"/>
                        </a:cubicBezTo>
                        <a:cubicBezTo>
                          <a:pt x="4306433" y="-52445"/>
                          <a:pt x="4456284" y="46869"/>
                          <a:pt x="4708583" y="0"/>
                        </a:cubicBezTo>
                        <a:cubicBezTo>
                          <a:pt x="4960882" y="-46869"/>
                          <a:pt x="5122591" y="17658"/>
                          <a:pt x="5271509" y="0"/>
                        </a:cubicBezTo>
                        <a:cubicBezTo>
                          <a:pt x="5420427" y="-17658"/>
                          <a:pt x="5842554" y="40116"/>
                          <a:pt x="6172189" y="0"/>
                        </a:cubicBezTo>
                        <a:cubicBezTo>
                          <a:pt x="6412191" y="15138"/>
                          <a:pt x="6706224" y="254719"/>
                          <a:pt x="6715125" y="542936"/>
                        </a:cubicBezTo>
                        <a:cubicBezTo>
                          <a:pt x="6758900" y="756618"/>
                          <a:pt x="6668091" y="831362"/>
                          <a:pt x="6715125" y="1064139"/>
                        </a:cubicBezTo>
                        <a:cubicBezTo>
                          <a:pt x="6762159" y="1296916"/>
                          <a:pt x="6670766" y="1431221"/>
                          <a:pt x="6715125" y="1585341"/>
                        </a:cubicBezTo>
                        <a:cubicBezTo>
                          <a:pt x="6759484" y="1739461"/>
                          <a:pt x="6687127" y="1952862"/>
                          <a:pt x="6715125" y="2149978"/>
                        </a:cubicBezTo>
                        <a:cubicBezTo>
                          <a:pt x="6743123" y="2347094"/>
                          <a:pt x="6700500" y="2463626"/>
                          <a:pt x="6715125" y="2714614"/>
                        </a:cubicBezTo>
                        <a:cubicBezTo>
                          <a:pt x="6769242" y="2973247"/>
                          <a:pt x="6447704" y="3282100"/>
                          <a:pt x="6172189" y="3257550"/>
                        </a:cubicBezTo>
                        <a:cubicBezTo>
                          <a:pt x="6022738" y="3312022"/>
                          <a:pt x="5783152" y="3200746"/>
                          <a:pt x="5609264" y="3257550"/>
                        </a:cubicBezTo>
                        <a:cubicBezTo>
                          <a:pt x="5435376" y="3314354"/>
                          <a:pt x="5342186" y="3237296"/>
                          <a:pt x="5102631" y="3257550"/>
                        </a:cubicBezTo>
                        <a:cubicBezTo>
                          <a:pt x="4863076" y="3277804"/>
                          <a:pt x="4747289" y="3246307"/>
                          <a:pt x="4427121" y="3257550"/>
                        </a:cubicBezTo>
                        <a:cubicBezTo>
                          <a:pt x="4106953" y="3268793"/>
                          <a:pt x="3976904" y="3208197"/>
                          <a:pt x="3751610" y="3257550"/>
                        </a:cubicBezTo>
                        <a:cubicBezTo>
                          <a:pt x="3526316" y="3306903"/>
                          <a:pt x="3481592" y="3236245"/>
                          <a:pt x="3301270" y="3257550"/>
                        </a:cubicBezTo>
                        <a:cubicBezTo>
                          <a:pt x="3120948" y="3278855"/>
                          <a:pt x="3012573" y="3228767"/>
                          <a:pt x="2850930" y="3257550"/>
                        </a:cubicBezTo>
                        <a:cubicBezTo>
                          <a:pt x="2689287" y="3286333"/>
                          <a:pt x="2500805" y="3240423"/>
                          <a:pt x="2344297" y="3257550"/>
                        </a:cubicBezTo>
                        <a:cubicBezTo>
                          <a:pt x="2187789" y="3274677"/>
                          <a:pt x="2101519" y="3212959"/>
                          <a:pt x="1950249" y="3257550"/>
                        </a:cubicBezTo>
                        <a:cubicBezTo>
                          <a:pt x="1798979" y="3302141"/>
                          <a:pt x="1696846" y="3235857"/>
                          <a:pt x="1556202" y="3257550"/>
                        </a:cubicBezTo>
                        <a:cubicBezTo>
                          <a:pt x="1415558" y="3279243"/>
                          <a:pt x="990997" y="3142677"/>
                          <a:pt x="542936" y="3257550"/>
                        </a:cubicBezTo>
                        <a:cubicBezTo>
                          <a:pt x="315473" y="3263052"/>
                          <a:pt x="64186" y="3016781"/>
                          <a:pt x="0" y="2714614"/>
                        </a:cubicBezTo>
                        <a:cubicBezTo>
                          <a:pt x="-9094" y="2486557"/>
                          <a:pt x="30869" y="2306017"/>
                          <a:pt x="0" y="2193411"/>
                        </a:cubicBezTo>
                        <a:cubicBezTo>
                          <a:pt x="-30869" y="2080805"/>
                          <a:pt x="61089" y="1768685"/>
                          <a:pt x="0" y="1628775"/>
                        </a:cubicBezTo>
                        <a:cubicBezTo>
                          <a:pt x="-61089" y="1488865"/>
                          <a:pt x="63547" y="1288517"/>
                          <a:pt x="0" y="1042422"/>
                        </a:cubicBezTo>
                        <a:cubicBezTo>
                          <a:pt x="-63547" y="796327"/>
                          <a:pt x="46064" y="731776"/>
                          <a:pt x="0" y="54293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475C4A-B79C-9DED-180C-68E6A5B6E559}"/>
              </a:ext>
            </a:extLst>
          </p:cNvPr>
          <p:cNvSpPr txBox="1"/>
          <p:nvPr/>
        </p:nvSpPr>
        <p:spPr>
          <a:xfrm>
            <a:off x="1217586" y="906668"/>
            <a:ext cx="4422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Freestyle Script" panose="030804020302050B0404" pitchFamily="66" charset="0"/>
              </a:rPr>
              <a:t>com carne moída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57A876-64B3-FD85-6A0F-9FD4FAED60C6}"/>
              </a:ext>
            </a:extLst>
          </p:cNvPr>
          <p:cNvSpPr txBox="1"/>
          <p:nvPr/>
        </p:nvSpPr>
        <p:spPr>
          <a:xfrm>
            <a:off x="1882649" y="1646028"/>
            <a:ext cx="313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Freestyle Script" panose="030804020302050B0404" pitchFamily="66" charset="0"/>
              </a:rPr>
              <a:t>você vai precisar de</a:t>
            </a:r>
          </a:p>
        </p:txBody>
      </p:sp>
      <p:pic>
        <p:nvPicPr>
          <p:cNvPr id="8" name="Picture 4" descr="Cooking Utensils Png">
            <a:extLst>
              <a:ext uri="{FF2B5EF4-FFF2-40B4-BE49-F238E27FC236}">
                <a16:creationId xmlns:a16="http://schemas.microsoft.com/office/drawing/2014/main" id="{0DB54789-096F-083A-57EB-5D1987476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74314" y="297875"/>
            <a:ext cx="1949783" cy="121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5D3A00C-2232-0805-0D1C-3D4FD3A03CA3}"/>
              </a:ext>
            </a:extLst>
          </p:cNvPr>
          <p:cNvSpPr txBox="1"/>
          <p:nvPr/>
        </p:nvSpPr>
        <p:spPr>
          <a:xfrm>
            <a:off x="466184" y="2191794"/>
            <a:ext cx="6067313" cy="366254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o Recheio: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500g de carne moída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cebola média picada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dentes de alho picados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tomate picado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colheres de sopa de óleo ou azeite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 e pimenta a gosto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colher de sopa de extrato de tomate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Cheiro-verde picado a gosto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a Montagem: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pacote de pão de forma sem casca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200g de queijo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mussarela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fatiado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copo de requeijão (200g)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Queijo parmesão ralado para polvilhar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7A41159-DB59-D791-A798-E677EF5E4311}"/>
              </a:ext>
            </a:extLst>
          </p:cNvPr>
          <p:cNvSpPr txBox="1"/>
          <p:nvPr/>
        </p:nvSpPr>
        <p:spPr>
          <a:xfrm>
            <a:off x="2046087" y="5471694"/>
            <a:ext cx="2806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Freestyle Script" panose="030804020302050B0404" pitchFamily="66" charset="0"/>
              </a:rPr>
              <a:t>modo de preparo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F1E1D06-B883-1481-BB69-3A91E0EEA8B8}"/>
              </a:ext>
            </a:extLst>
          </p:cNvPr>
          <p:cNvSpPr txBox="1"/>
          <p:nvPr/>
        </p:nvSpPr>
        <p:spPr>
          <a:xfrm>
            <a:off x="366711" y="5950717"/>
            <a:ext cx="6266261" cy="7171194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Recheio de Carne Moída: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 uma panela, refogue a cebola e o alho até dourar.</a:t>
            </a:r>
          </a:p>
          <a:p>
            <a:pPr>
              <a:buFont typeface="+mj-lt"/>
              <a:buAutoNum type="arabicPeriod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Adicione a carne moída e refogue até que ela esteja cozida e soltinha.</a:t>
            </a:r>
          </a:p>
          <a:p>
            <a:pPr>
              <a:buFont typeface="+mj-lt"/>
              <a:buAutoNum type="arabicPeriod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Acrescente o tomate, o extrato de tomate, sal e pimenta. Cozinhe por mais 5 minutos.</a:t>
            </a:r>
          </a:p>
          <a:p>
            <a:pPr>
              <a:buFont typeface="+mj-lt"/>
              <a:buAutoNum type="arabicPeriod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Finalize com cheiro-verde picado e reserve.</a:t>
            </a:r>
          </a:p>
          <a:p>
            <a:pPr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Montagem da Torta: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 um refratário untado, faça   uma camada com as fatias de pão  de forma, cobrindo todo o fundo.</a:t>
            </a:r>
          </a:p>
          <a:p>
            <a:pPr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Espalhe uma camada do recheio de carne moída sobre o pão.</a:t>
            </a:r>
          </a:p>
          <a:p>
            <a:pPr>
              <a:buFont typeface="+mj-lt"/>
              <a:buAutoNum type="arabicPeriod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 cima, coloque uma camada de requeijão e queijo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mussarela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.</a:t>
            </a:r>
          </a:p>
          <a:p>
            <a:pPr>
              <a:buFont typeface="+mj-lt"/>
              <a:buAutoNum type="arabicPeriod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Repita as camadas progressivamente, finalizando com uma camada de pão.</a:t>
            </a:r>
          </a:p>
          <a:p>
            <a:pPr>
              <a:buFont typeface="+mj-lt"/>
              <a:buAutoNum type="arabicPeriod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Coloque queijo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mussarela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polvilhe queijo parmesão ralado e orégano por cima.</a:t>
            </a:r>
          </a:p>
          <a:p>
            <a:pPr>
              <a:buFont typeface="+mj-lt"/>
              <a:buAutoNum type="arabicPeriod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Finalização: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 ao forno pré-aquecido a 180°C por cerca de 25 a 30 minutos</a:t>
            </a:r>
          </a:p>
          <a:p>
            <a:pPr>
              <a:buFont typeface="+mj-lt"/>
              <a:buAutoNum type="arabicPeriod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Retire do forno e sirva quente.</a:t>
            </a:r>
          </a:p>
          <a:p>
            <a:pPr marL="571500" indent="-571500">
              <a:buFont typeface="+mj-lt"/>
              <a:buAutoNum type="arabicPeriod"/>
            </a:pPr>
            <a:endParaRPr lang="pt-BR" sz="1600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28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5359A-4895-BD7E-3661-0624504C8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050D129-5BB0-DB0C-82F4-55FD7CE753E6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gradFill flip="none" rotWithShape="1">
            <a:gsLst>
              <a:gs pos="0">
                <a:srgbClr val="CFC6A9">
                  <a:tint val="66000"/>
                  <a:satMod val="160000"/>
                </a:srgbClr>
              </a:gs>
              <a:gs pos="50000">
                <a:srgbClr val="CFC6A9">
                  <a:tint val="44500"/>
                  <a:satMod val="160000"/>
                </a:srgbClr>
              </a:gs>
              <a:gs pos="100000">
                <a:srgbClr val="CFC6A9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AutoShape 8" descr="A rustic kitchen scene using light and brown tones, featuring wooden utensils, a cutting board, fresh ingredients like herbs, bread, and additional kitchen items such as a whisk, rolling pin, ceramic bowls, garlic, tomatoes, and olive oil. The background is a soft, light beige color with subtle textures, creating a warm and inviting atmosphere.">
            <a:extLst>
              <a:ext uri="{FF2B5EF4-FFF2-40B4-BE49-F238E27FC236}">
                <a16:creationId xmlns:a16="http://schemas.microsoft.com/office/drawing/2014/main" id="{A539D41E-95F6-C387-ED3E-0E2560B81E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4800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981716C-905E-782C-E8CC-1D2EDA6C6797}"/>
              </a:ext>
            </a:extLst>
          </p:cNvPr>
          <p:cNvSpPr txBox="1"/>
          <p:nvPr/>
        </p:nvSpPr>
        <p:spPr>
          <a:xfrm>
            <a:off x="0" y="0"/>
            <a:ext cx="6858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b="1" dirty="0">
                <a:ln>
                  <a:solidFill>
                    <a:schemeClr val="tx1"/>
                  </a:solidFill>
                </a:ln>
                <a:solidFill>
                  <a:srgbClr val="CFC6A9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Impact" panose="020B0806030902050204" pitchFamily="34" charset="0"/>
              </a:rPr>
              <a:t>03</a:t>
            </a:r>
            <a:endParaRPr lang="pt-BR" sz="11500" dirty="0">
              <a:ln>
                <a:solidFill>
                  <a:schemeClr val="tx1"/>
                </a:solidFill>
              </a:ln>
              <a:solidFill>
                <a:srgbClr val="CFC6A9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Impact" panose="020B0806030902050204" pitchFamily="34" charset="0"/>
            </a:endParaRPr>
          </a:p>
          <a:p>
            <a:pPr algn="ctr"/>
            <a:endParaRPr lang="pt-BR" sz="11500" b="1" dirty="0">
              <a:latin typeface="Impact" panose="020B0806030902050204" pitchFamily="34" charset="0"/>
            </a:endParaRPr>
          </a:p>
        </p:txBody>
      </p:sp>
      <p:pic>
        <p:nvPicPr>
          <p:cNvPr id="2052" name="Picture 4" descr="Cooking Utensils Png">
            <a:extLst>
              <a:ext uri="{FF2B5EF4-FFF2-40B4-BE49-F238E27FC236}">
                <a16:creationId xmlns:a16="http://schemas.microsoft.com/office/drawing/2014/main" id="{59405CE9-C68D-E210-75DA-714862BBA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71574" y="7332956"/>
            <a:ext cx="45148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9E6DBC8-00C5-87B4-B6C2-11DB1F73C66F}"/>
              </a:ext>
            </a:extLst>
          </p:cNvPr>
          <p:cNvSpPr txBox="1"/>
          <p:nvPr/>
        </p:nvSpPr>
        <p:spPr>
          <a:xfrm>
            <a:off x="0" y="3576073"/>
            <a:ext cx="6858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Freestyle Script" panose="030804020302050B0404" pitchFamily="66" charset="0"/>
              </a:rPr>
              <a:t>para adoçar</a:t>
            </a:r>
          </a:p>
          <a:p>
            <a:pPr algn="ctr"/>
            <a:r>
              <a:rPr lang="pt-BR" sz="115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Freestyle Script" panose="030804020302050B0404" pitchFamily="66" charset="0"/>
              </a:rPr>
              <a:t>a sua vida</a:t>
            </a:r>
          </a:p>
        </p:txBody>
      </p:sp>
    </p:spTree>
    <p:extLst>
      <p:ext uri="{BB962C8B-B14F-4D97-AF65-F5344CB8AC3E}">
        <p14:creationId xmlns:p14="http://schemas.microsoft.com/office/powerpoint/2010/main" val="176148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2E95E-F27F-CDE3-4A6E-E718A7A35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28FDBC95-5AB4-B317-D2C6-41C3AE16DD57}"/>
              </a:ext>
            </a:extLst>
          </p:cNvPr>
          <p:cNvSpPr/>
          <p:nvPr/>
        </p:nvSpPr>
        <p:spPr>
          <a:xfrm>
            <a:off x="0" y="-14514"/>
            <a:ext cx="6858000" cy="9906000"/>
          </a:xfrm>
          <a:prstGeom prst="rect">
            <a:avLst/>
          </a:prstGeom>
          <a:gradFill flip="none" rotWithShape="1">
            <a:gsLst>
              <a:gs pos="0">
                <a:srgbClr val="CFC6A9">
                  <a:tint val="66000"/>
                  <a:satMod val="160000"/>
                </a:srgbClr>
              </a:gs>
              <a:gs pos="50000">
                <a:srgbClr val="CFC6A9">
                  <a:tint val="44500"/>
                  <a:satMod val="160000"/>
                </a:srgbClr>
              </a:gs>
              <a:gs pos="100000">
                <a:srgbClr val="CFC6A9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AutoShape 8" descr="A rustic kitchen scene using light and brown tones, featuring wooden utensils, a cutting board, fresh ingredients like herbs, bread, and additional kitchen items such as a whisk, rolling pin, ceramic bowls, garlic, tomatoes, and olive oil. The background is a soft, light beige color with subtle textures, creating a warm and inviting atmosphere.">
            <a:extLst>
              <a:ext uri="{FF2B5EF4-FFF2-40B4-BE49-F238E27FC236}">
                <a16:creationId xmlns:a16="http://schemas.microsoft.com/office/drawing/2014/main" id="{F5A524D0-0C55-2D2A-66C1-76DC79069F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4800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7D796FF-D359-AFE4-D2E9-51CF6E80ED28}"/>
              </a:ext>
            </a:extLst>
          </p:cNvPr>
          <p:cNvSpPr txBox="1"/>
          <p:nvPr/>
        </p:nvSpPr>
        <p:spPr>
          <a:xfrm>
            <a:off x="1217586" y="43533"/>
            <a:ext cx="4422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err="1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Freestyle Script" panose="030804020302050B0404" pitchFamily="66" charset="0"/>
              </a:rPr>
              <a:t>Banoffee</a:t>
            </a:r>
            <a:endParaRPr lang="pt-BR" sz="6000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Freestyle Script" panose="030804020302050B0404" pitchFamily="66" charset="0"/>
            </a:endParaRPr>
          </a:p>
        </p:txBody>
      </p:sp>
      <p:pic>
        <p:nvPicPr>
          <p:cNvPr id="2052" name="Picture 4" descr="Cooking Utensils Png">
            <a:extLst>
              <a:ext uri="{FF2B5EF4-FFF2-40B4-BE49-F238E27FC236}">
                <a16:creationId xmlns:a16="http://schemas.microsoft.com/office/drawing/2014/main" id="{E9153C95-479D-51C2-4438-5F4E7D1D8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66098" y="366099"/>
            <a:ext cx="1949783" cy="121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0CF03F9-E72D-99C9-B013-35A90B293868}"/>
              </a:ext>
            </a:extLst>
          </p:cNvPr>
          <p:cNvSpPr/>
          <p:nvPr/>
        </p:nvSpPr>
        <p:spPr>
          <a:xfrm>
            <a:off x="265508" y="5539918"/>
            <a:ext cx="6367465" cy="4270510"/>
          </a:xfrm>
          <a:prstGeom prst="roundRect">
            <a:avLst/>
          </a:prstGeom>
          <a:noFill/>
          <a:ln w="28575">
            <a:solidFill>
              <a:srgbClr val="AE9C7B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4114996770">
                  <a:custGeom>
                    <a:avLst/>
                    <a:gdLst>
                      <a:gd name="connsiteX0" fmla="*/ 0 w 6715125"/>
                      <a:gd name="connsiteY0" fmla="*/ 542936 h 3257550"/>
                      <a:gd name="connsiteX1" fmla="*/ 542936 w 6715125"/>
                      <a:gd name="connsiteY1" fmla="*/ 0 h 3257550"/>
                      <a:gd name="connsiteX2" fmla="*/ 1162154 w 6715125"/>
                      <a:gd name="connsiteY2" fmla="*/ 0 h 3257550"/>
                      <a:gd name="connsiteX3" fmla="*/ 1612494 w 6715125"/>
                      <a:gd name="connsiteY3" fmla="*/ 0 h 3257550"/>
                      <a:gd name="connsiteX4" fmla="*/ 2288004 w 6715125"/>
                      <a:gd name="connsiteY4" fmla="*/ 0 h 3257550"/>
                      <a:gd name="connsiteX5" fmla="*/ 2794637 w 6715125"/>
                      <a:gd name="connsiteY5" fmla="*/ 0 h 3257550"/>
                      <a:gd name="connsiteX6" fmla="*/ 3244977 w 6715125"/>
                      <a:gd name="connsiteY6" fmla="*/ 0 h 3257550"/>
                      <a:gd name="connsiteX7" fmla="*/ 3639025 w 6715125"/>
                      <a:gd name="connsiteY7" fmla="*/ 0 h 3257550"/>
                      <a:gd name="connsiteX8" fmla="*/ 4089365 w 6715125"/>
                      <a:gd name="connsiteY8" fmla="*/ 0 h 3257550"/>
                      <a:gd name="connsiteX9" fmla="*/ 4708583 w 6715125"/>
                      <a:gd name="connsiteY9" fmla="*/ 0 h 3257550"/>
                      <a:gd name="connsiteX10" fmla="*/ 5271509 w 6715125"/>
                      <a:gd name="connsiteY10" fmla="*/ 0 h 3257550"/>
                      <a:gd name="connsiteX11" fmla="*/ 6172189 w 6715125"/>
                      <a:gd name="connsiteY11" fmla="*/ 0 h 3257550"/>
                      <a:gd name="connsiteX12" fmla="*/ 6715125 w 6715125"/>
                      <a:gd name="connsiteY12" fmla="*/ 542936 h 3257550"/>
                      <a:gd name="connsiteX13" fmla="*/ 6715125 w 6715125"/>
                      <a:gd name="connsiteY13" fmla="*/ 1064139 h 3257550"/>
                      <a:gd name="connsiteX14" fmla="*/ 6715125 w 6715125"/>
                      <a:gd name="connsiteY14" fmla="*/ 1585341 h 3257550"/>
                      <a:gd name="connsiteX15" fmla="*/ 6715125 w 6715125"/>
                      <a:gd name="connsiteY15" fmla="*/ 2149978 h 3257550"/>
                      <a:gd name="connsiteX16" fmla="*/ 6715125 w 6715125"/>
                      <a:gd name="connsiteY16" fmla="*/ 2714614 h 3257550"/>
                      <a:gd name="connsiteX17" fmla="*/ 6172189 w 6715125"/>
                      <a:gd name="connsiteY17" fmla="*/ 3257550 h 3257550"/>
                      <a:gd name="connsiteX18" fmla="*/ 5609264 w 6715125"/>
                      <a:gd name="connsiteY18" fmla="*/ 3257550 h 3257550"/>
                      <a:gd name="connsiteX19" fmla="*/ 5102631 w 6715125"/>
                      <a:gd name="connsiteY19" fmla="*/ 3257550 h 3257550"/>
                      <a:gd name="connsiteX20" fmla="*/ 4427121 w 6715125"/>
                      <a:gd name="connsiteY20" fmla="*/ 3257550 h 3257550"/>
                      <a:gd name="connsiteX21" fmla="*/ 3751610 w 6715125"/>
                      <a:gd name="connsiteY21" fmla="*/ 3257550 h 3257550"/>
                      <a:gd name="connsiteX22" fmla="*/ 3301270 w 6715125"/>
                      <a:gd name="connsiteY22" fmla="*/ 3257550 h 3257550"/>
                      <a:gd name="connsiteX23" fmla="*/ 2850930 w 6715125"/>
                      <a:gd name="connsiteY23" fmla="*/ 3257550 h 3257550"/>
                      <a:gd name="connsiteX24" fmla="*/ 2344297 w 6715125"/>
                      <a:gd name="connsiteY24" fmla="*/ 3257550 h 3257550"/>
                      <a:gd name="connsiteX25" fmla="*/ 1950249 w 6715125"/>
                      <a:gd name="connsiteY25" fmla="*/ 3257550 h 3257550"/>
                      <a:gd name="connsiteX26" fmla="*/ 1556202 w 6715125"/>
                      <a:gd name="connsiteY26" fmla="*/ 3257550 h 3257550"/>
                      <a:gd name="connsiteX27" fmla="*/ 542936 w 6715125"/>
                      <a:gd name="connsiteY27" fmla="*/ 3257550 h 3257550"/>
                      <a:gd name="connsiteX28" fmla="*/ 0 w 6715125"/>
                      <a:gd name="connsiteY28" fmla="*/ 2714614 h 3257550"/>
                      <a:gd name="connsiteX29" fmla="*/ 0 w 6715125"/>
                      <a:gd name="connsiteY29" fmla="*/ 2193411 h 3257550"/>
                      <a:gd name="connsiteX30" fmla="*/ 0 w 6715125"/>
                      <a:gd name="connsiteY30" fmla="*/ 1628775 h 3257550"/>
                      <a:gd name="connsiteX31" fmla="*/ 0 w 6715125"/>
                      <a:gd name="connsiteY31" fmla="*/ 1042422 h 3257550"/>
                      <a:gd name="connsiteX32" fmla="*/ 0 w 6715125"/>
                      <a:gd name="connsiteY32" fmla="*/ 542936 h 3257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6715125" h="3257550" extrusionOk="0">
                        <a:moveTo>
                          <a:pt x="0" y="542936"/>
                        </a:moveTo>
                        <a:cubicBezTo>
                          <a:pt x="-26360" y="217817"/>
                          <a:pt x="191127" y="44195"/>
                          <a:pt x="542936" y="0"/>
                        </a:cubicBezTo>
                        <a:cubicBezTo>
                          <a:pt x="780392" y="-34315"/>
                          <a:pt x="955281" y="19477"/>
                          <a:pt x="1162154" y="0"/>
                        </a:cubicBezTo>
                        <a:cubicBezTo>
                          <a:pt x="1369027" y="-19477"/>
                          <a:pt x="1480635" y="48238"/>
                          <a:pt x="1612494" y="0"/>
                        </a:cubicBezTo>
                        <a:cubicBezTo>
                          <a:pt x="1744353" y="-48238"/>
                          <a:pt x="2109076" y="70611"/>
                          <a:pt x="2288004" y="0"/>
                        </a:cubicBezTo>
                        <a:cubicBezTo>
                          <a:pt x="2466932" y="-70611"/>
                          <a:pt x="2632888" y="35366"/>
                          <a:pt x="2794637" y="0"/>
                        </a:cubicBezTo>
                        <a:cubicBezTo>
                          <a:pt x="2956386" y="-35366"/>
                          <a:pt x="3024788" y="37785"/>
                          <a:pt x="3244977" y="0"/>
                        </a:cubicBezTo>
                        <a:cubicBezTo>
                          <a:pt x="3465166" y="-37785"/>
                          <a:pt x="3541305" y="27553"/>
                          <a:pt x="3639025" y="0"/>
                        </a:cubicBezTo>
                        <a:cubicBezTo>
                          <a:pt x="3736745" y="-27553"/>
                          <a:pt x="3872297" y="52445"/>
                          <a:pt x="4089365" y="0"/>
                        </a:cubicBezTo>
                        <a:cubicBezTo>
                          <a:pt x="4306433" y="-52445"/>
                          <a:pt x="4456284" y="46869"/>
                          <a:pt x="4708583" y="0"/>
                        </a:cubicBezTo>
                        <a:cubicBezTo>
                          <a:pt x="4960882" y="-46869"/>
                          <a:pt x="5122591" y="17658"/>
                          <a:pt x="5271509" y="0"/>
                        </a:cubicBezTo>
                        <a:cubicBezTo>
                          <a:pt x="5420427" y="-17658"/>
                          <a:pt x="5842554" y="40116"/>
                          <a:pt x="6172189" y="0"/>
                        </a:cubicBezTo>
                        <a:cubicBezTo>
                          <a:pt x="6412191" y="15138"/>
                          <a:pt x="6706224" y="254719"/>
                          <a:pt x="6715125" y="542936"/>
                        </a:cubicBezTo>
                        <a:cubicBezTo>
                          <a:pt x="6758900" y="756618"/>
                          <a:pt x="6668091" y="831362"/>
                          <a:pt x="6715125" y="1064139"/>
                        </a:cubicBezTo>
                        <a:cubicBezTo>
                          <a:pt x="6762159" y="1296916"/>
                          <a:pt x="6670766" y="1431221"/>
                          <a:pt x="6715125" y="1585341"/>
                        </a:cubicBezTo>
                        <a:cubicBezTo>
                          <a:pt x="6759484" y="1739461"/>
                          <a:pt x="6687127" y="1952862"/>
                          <a:pt x="6715125" y="2149978"/>
                        </a:cubicBezTo>
                        <a:cubicBezTo>
                          <a:pt x="6743123" y="2347094"/>
                          <a:pt x="6700500" y="2463626"/>
                          <a:pt x="6715125" y="2714614"/>
                        </a:cubicBezTo>
                        <a:cubicBezTo>
                          <a:pt x="6769242" y="2973247"/>
                          <a:pt x="6447704" y="3282100"/>
                          <a:pt x="6172189" y="3257550"/>
                        </a:cubicBezTo>
                        <a:cubicBezTo>
                          <a:pt x="6022738" y="3312022"/>
                          <a:pt x="5783152" y="3200746"/>
                          <a:pt x="5609264" y="3257550"/>
                        </a:cubicBezTo>
                        <a:cubicBezTo>
                          <a:pt x="5435376" y="3314354"/>
                          <a:pt x="5342186" y="3237296"/>
                          <a:pt x="5102631" y="3257550"/>
                        </a:cubicBezTo>
                        <a:cubicBezTo>
                          <a:pt x="4863076" y="3277804"/>
                          <a:pt x="4747289" y="3246307"/>
                          <a:pt x="4427121" y="3257550"/>
                        </a:cubicBezTo>
                        <a:cubicBezTo>
                          <a:pt x="4106953" y="3268793"/>
                          <a:pt x="3976904" y="3208197"/>
                          <a:pt x="3751610" y="3257550"/>
                        </a:cubicBezTo>
                        <a:cubicBezTo>
                          <a:pt x="3526316" y="3306903"/>
                          <a:pt x="3481592" y="3236245"/>
                          <a:pt x="3301270" y="3257550"/>
                        </a:cubicBezTo>
                        <a:cubicBezTo>
                          <a:pt x="3120948" y="3278855"/>
                          <a:pt x="3012573" y="3228767"/>
                          <a:pt x="2850930" y="3257550"/>
                        </a:cubicBezTo>
                        <a:cubicBezTo>
                          <a:pt x="2689287" y="3286333"/>
                          <a:pt x="2500805" y="3240423"/>
                          <a:pt x="2344297" y="3257550"/>
                        </a:cubicBezTo>
                        <a:cubicBezTo>
                          <a:pt x="2187789" y="3274677"/>
                          <a:pt x="2101519" y="3212959"/>
                          <a:pt x="1950249" y="3257550"/>
                        </a:cubicBezTo>
                        <a:cubicBezTo>
                          <a:pt x="1798979" y="3302141"/>
                          <a:pt x="1696846" y="3235857"/>
                          <a:pt x="1556202" y="3257550"/>
                        </a:cubicBezTo>
                        <a:cubicBezTo>
                          <a:pt x="1415558" y="3279243"/>
                          <a:pt x="990997" y="3142677"/>
                          <a:pt x="542936" y="3257550"/>
                        </a:cubicBezTo>
                        <a:cubicBezTo>
                          <a:pt x="315473" y="3263052"/>
                          <a:pt x="64186" y="3016781"/>
                          <a:pt x="0" y="2714614"/>
                        </a:cubicBezTo>
                        <a:cubicBezTo>
                          <a:pt x="-9094" y="2486557"/>
                          <a:pt x="30869" y="2306017"/>
                          <a:pt x="0" y="2193411"/>
                        </a:cubicBezTo>
                        <a:cubicBezTo>
                          <a:pt x="-30869" y="2080805"/>
                          <a:pt x="61089" y="1768685"/>
                          <a:pt x="0" y="1628775"/>
                        </a:cubicBezTo>
                        <a:cubicBezTo>
                          <a:pt x="-61089" y="1488865"/>
                          <a:pt x="63547" y="1288517"/>
                          <a:pt x="0" y="1042422"/>
                        </a:cubicBezTo>
                        <a:cubicBezTo>
                          <a:pt x="-63547" y="796327"/>
                          <a:pt x="46064" y="731776"/>
                          <a:pt x="0" y="54293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07925E7-D032-BD98-1E4D-04B4D63E0B25}"/>
              </a:ext>
            </a:extLst>
          </p:cNvPr>
          <p:cNvSpPr/>
          <p:nvPr/>
        </p:nvSpPr>
        <p:spPr>
          <a:xfrm>
            <a:off x="142875" y="1785247"/>
            <a:ext cx="6490097" cy="3686447"/>
          </a:xfrm>
          <a:prstGeom prst="roundRect">
            <a:avLst/>
          </a:prstGeom>
          <a:noFill/>
          <a:ln w="28575">
            <a:solidFill>
              <a:srgbClr val="AE9C7B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4114996770">
                  <a:custGeom>
                    <a:avLst/>
                    <a:gdLst>
                      <a:gd name="connsiteX0" fmla="*/ 0 w 6715125"/>
                      <a:gd name="connsiteY0" fmla="*/ 542936 h 3257550"/>
                      <a:gd name="connsiteX1" fmla="*/ 542936 w 6715125"/>
                      <a:gd name="connsiteY1" fmla="*/ 0 h 3257550"/>
                      <a:gd name="connsiteX2" fmla="*/ 1162154 w 6715125"/>
                      <a:gd name="connsiteY2" fmla="*/ 0 h 3257550"/>
                      <a:gd name="connsiteX3" fmla="*/ 1612494 w 6715125"/>
                      <a:gd name="connsiteY3" fmla="*/ 0 h 3257550"/>
                      <a:gd name="connsiteX4" fmla="*/ 2288004 w 6715125"/>
                      <a:gd name="connsiteY4" fmla="*/ 0 h 3257550"/>
                      <a:gd name="connsiteX5" fmla="*/ 2794637 w 6715125"/>
                      <a:gd name="connsiteY5" fmla="*/ 0 h 3257550"/>
                      <a:gd name="connsiteX6" fmla="*/ 3244977 w 6715125"/>
                      <a:gd name="connsiteY6" fmla="*/ 0 h 3257550"/>
                      <a:gd name="connsiteX7" fmla="*/ 3639025 w 6715125"/>
                      <a:gd name="connsiteY7" fmla="*/ 0 h 3257550"/>
                      <a:gd name="connsiteX8" fmla="*/ 4089365 w 6715125"/>
                      <a:gd name="connsiteY8" fmla="*/ 0 h 3257550"/>
                      <a:gd name="connsiteX9" fmla="*/ 4708583 w 6715125"/>
                      <a:gd name="connsiteY9" fmla="*/ 0 h 3257550"/>
                      <a:gd name="connsiteX10" fmla="*/ 5271509 w 6715125"/>
                      <a:gd name="connsiteY10" fmla="*/ 0 h 3257550"/>
                      <a:gd name="connsiteX11" fmla="*/ 6172189 w 6715125"/>
                      <a:gd name="connsiteY11" fmla="*/ 0 h 3257550"/>
                      <a:gd name="connsiteX12" fmla="*/ 6715125 w 6715125"/>
                      <a:gd name="connsiteY12" fmla="*/ 542936 h 3257550"/>
                      <a:gd name="connsiteX13" fmla="*/ 6715125 w 6715125"/>
                      <a:gd name="connsiteY13" fmla="*/ 1064139 h 3257550"/>
                      <a:gd name="connsiteX14" fmla="*/ 6715125 w 6715125"/>
                      <a:gd name="connsiteY14" fmla="*/ 1585341 h 3257550"/>
                      <a:gd name="connsiteX15" fmla="*/ 6715125 w 6715125"/>
                      <a:gd name="connsiteY15" fmla="*/ 2149978 h 3257550"/>
                      <a:gd name="connsiteX16" fmla="*/ 6715125 w 6715125"/>
                      <a:gd name="connsiteY16" fmla="*/ 2714614 h 3257550"/>
                      <a:gd name="connsiteX17" fmla="*/ 6172189 w 6715125"/>
                      <a:gd name="connsiteY17" fmla="*/ 3257550 h 3257550"/>
                      <a:gd name="connsiteX18" fmla="*/ 5609264 w 6715125"/>
                      <a:gd name="connsiteY18" fmla="*/ 3257550 h 3257550"/>
                      <a:gd name="connsiteX19" fmla="*/ 5102631 w 6715125"/>
                      <a:gd name="connsiteY19" fmla="*/ 3257550 h 3257550"/>
                      <a:gd name="connsiteX20" fmla="*/ 4427121 w 6715125"/>
                      <a:gd name="connsiteY20" fmla="*/ 3257550 h 3257550"/>
                      <a:gd name="connsiteX21" fmla="*/ 3751610 w 6715125"/>
                      <a:gd name="connsiteY21" fmla="*/ 3257550 h 3257550"/>
                      <a:gd name="connsiteX22" fmla="*/ 3301270 w 6715125"/>
                      <a:gd name="connsiteY22" fmla="*/ 3257550 h 3257550"/>
                      <a:gd name="connsiteX23" fmla="*/ 2850930 w 6715125"/>
                      <a:gd name="connsiteY23" fmla="*/ 3257550 h 3257550"/>
                      <a:gd name="connsiteX24" fmla="*/ 2344297 w 6715125"/>
                      <a:gd name="connsiteY24" fmla="*/ 3257550 h 3257550"/>
                      <a:gd name="connsiteX25" fmla="*/ 1950249 w 6715125"/>
                      <a:gd name="connsiteY25" fmla="*/ 3257550 h 3257550"/>
                      <a:gd name="connsiteX26" fmla="*/ 1556202 w 6715125"/>
                      <a:gd name="connsiteY26" fmla="*/ 3257550 h 3257550"/>
                      <a:gd name="connsiteX27" fmla="*/ 542936 w 6715125"/>
                      <a:gd name="connsiteY27" fmla="*/ 3257550 h 3257550"/>
                      <a:gd name="connsiteX28" fmla="*/ 0 w 6715125"/>
                      <a:gd name="connsiteY28" fmla="*/ 2714614 h 3257550"/>
                      <a:gd name="connsiteX29" fmla="*/ 0 w 6715125"/>
                      <a:gd name="connsiteY29" fmla="*/ 2193411 h 3257550"/>
                      <a:gd name="connsiteX30" fmla="*/ 0 w 6715125"/>
                      <a:gd name="connsiteY30" fmla="*/ 1628775 h 3257550"/>
                      <a:gd name="connsiteX31" fmla="*/ 0 w 6715125"/>
                      <a:gd name="connsiteY31" fmla="*/ 1042422 h 3257550"/>
                      <a:gd name="connsiteX32" fmla="*/ 0 w 6715125"/>
                      <a:gd name="connsiteY32" fmla="*/ 542936 h 3257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6715125" h="3257550" extrusionOk="0">
                        <a:moveTo>
                          <a:pt x="0" y="542936"/>
                        </a:moveTo>
                        <a:cubicBezTo>
                          <a:pt x="-26360" y="217817"/>
                          <a:pt x="191127" y="44195"/>
                          <a:pt x="542936" y="0"/>
                        </a:cubicBezTo>
                        <a:cubicBezTo>
                          <a:pt x="780392" y="-34315"/>
                          <a:pt x="955281" y="19477"/>
                          <a:pt x="1162154" y="0"/>
                        </a:cubicBezTo>
                        <a:cubicBezTo>
                          <a:pt x="1369027" y="-19477"/>
                          <a:pt x="1480635" y="48238"/>
                          <a:pt x="1612494" y="0"/>
                        </a:cubicBezTo>
                        <a:cubicBezTo>
                          <a:pt x="1744353" y="-48238"/>
                          <a:pt x="2109076" y="70611"/>
                          <a:pt x="2288004" y="0"/>
                        </a:cubicBezTo>
                        <a:cubicBezTo>
                          <a:pt x="2466932" y="-70611"/>
                          <a:pt x="2632888" y="35366"/>
                          <a:pt x="2794637" y="0"/>
                        </a:cubicBezTo>
                        <a:cubicBezTo>
                          <a:pt x="2956386" y="-35366"/>
                          <a:pt x="3024788" y="37785"/>
                          <a:pt x="3244977" y="0"/>
                        </a:cubicBezTo>
                        <a:cubicBezTo>
                          <a:pt x="3465166" y="-37785"/>
                          <a:pt x="3541305" y="27553"/>
                          <a:pt x="3639025" y="0"/>
                        </a:cubicBezTo>
                        <a:cubicBezTo>
                          <a:pt x="3736745" y="-27553"/>
                          <a:pt x="3872297" y="52445"/>
                          <a:pt x="4089365" y="0"/>
                        </a:cubicBezTo>
                        <a:cubicBezTo>
                          <a:pt x="4306433" y="-52445"/>
                          <a:pt x="4456284" y="46869"/>
                          <a:pt x="4708583" y="0"/>
                        </a:cubicBezTo>
                        <a:cubicBezTo>
                          <a:pt x="4960882" y="-46869"/>
                          <a:pt x="5122591" y="17658"/>
                          <a:pt x="5271509" y="0"/>
                        </a:cubicBezTo>
                        <a:cubicBezTo>
                          <a:pt x="5420427" y="-17658"/>
                          <a:pt x="5842554" y="40116"/>
                          <a:pt x="6172189" y="0"/>
                        </a:cubicBezTo>
                        <a:cubicBezTo>
                          <a:pt x="6412191" y="15138"/>
                          <a:pt x="6706224" y="254719"/>
                          <a:pt x="6715125" y="542936"/>
                        </a:cubicBezTo>
                        <a:cubicBezTo>
                          <a:pt x="6758900" y="756618"/>
                          <a:pt x="6668091" y="831362"/>
                          <a:pt x="6715125" y="1064139"/>
                        </a:cubicBezTo>
                        <a:cubicBezTo>
                          <a:pt x="6762159" y="1296916"/>
                          <a:pt x="6670766" y="1431221"/>
                          <a:pt x="6715125" y="1585341"/>
                        </a:cubicBezTo>
                        <a:cubicBezTo>
                          <a:pt x="6759484" y="1739461"/>
                          <a:pt x="6687127" y="1952862"/>
                          <a:pt x="6715125" y="2149978"/>
                        </a:cubicBezTo>
                        <a:cubicBezTo>
                          <a:pt x="6743123" y="2347094"/>
                          <a:pt x="6700500" y="2463626"/>
                          <a:pt x="6715125" y="2714614"/>
                        </a:cubicBezTo>
                        <a:cubicBezTo>
                          <a:pt x="6769242" y="2973247"/>
                          <a:pt x="6447704" y="3282100"/>
                          <a:pt x="6172189" y="3257550"/>
                        </a:cubicBezTo>
                        <a:cubicBezTo>
                          <a:pt x="6022738" y="3312022"/>
                          <a:pt x="5783152" y="3200746"/>
                          <a:pt x="5609264" y="3257550"/>
                        </a:cubicBezTo>
                        <a:cubicBezTo>
                          <a:pt x="5435376" y="3314354"/>
                          <a:pt x="5342186" y="3237296"/>
                          <a:pt x="5102631" y="3257550"/>
                        </a:cubicBezTo>
                        <a:cubicBezTo>
                          <a:pt x="4863076" y="3277804"/>
                          <a:pt x="4747289" y="3246307"/>
                          <a:pt x="4427121" y="3257550"/>
                        </a:cubicBezTo>
                        <a:cubicBezTo>
                          <a:pt x="4106953" y="3268793"/>
                          <a:pt x="3976904" y="3208197"/>
                          <a:pt x="3751610" y="3257550"/>
                        </a:cubicBezTo>
                        <a:cubicBezTo>
                          <a:pt x="3526316" y="3306903"/>
                          <a:pt x="3481592" y="3236245"/>
                          <a:pt x="3301270" y="3257550"/>
                        </a:cubicBezTo>
                        <a:cubicBezTo>
                          <a:pt x="3120948" y="3278855"/>
                          <a:pt x="3012573" y="3228767"/>
                          <a:pt x="2850930" y="3257550"/>
                        </a:cubicBezTo>
                        <a:cubicBezTo>
                          <a:pt x="2689287" y="3286333"/>
                          <a:pt x="2500805" y="3240423"/>
                          <a:pt x="2344297" y="3257550"/>
                        </a:cubicBezTo>
                        <a:cubicBezTo>
                          <a:pt x="2187789" y="3274677"/>
                          <a:pt x="2101519" y="3212959"/>
                          <a:pt x="1950249" y="3257550"/>
                        </a:cubicBezTo>
                        <a:cubicBezTo>
                          <a:pt x="1798979" y="3302141"/>
                          <a:pt x="1696846" y="3235857"/>
                          <a:pt x="1556202" y="3257550"/>
                        </a:cubicBezTo>
                        <a:cubicBezTo>
                          <a:pt x="1415558" y="3279243"/>
                          <a:pt x="990997" y="3142677"/>
                          <a:pt x="542936" y="3257550"/>
                        </a:cubicBezTo>
                        <a:cubicBezTo>
                          <a:pt x="315473" y="3263052"/>
                          <a:pt x="64186" y="3016781"/>
                          <a:pt x="0" y="2714614"/>
                        </a:cubicBezTo>
                        <a:cubicBezTo>
                          <a:pt x="-9094" y="2486557"/>
                          <a:pt x="30869" y="2306017"/>
                          <a:pt x="0" y="2193411"/>
                        </a:cubicBezTo>
                        <a:cubicBezTo>
                          <a:pt x="-30869" y="2080805"/>
                          <a:pt x="61089" y="1768685"/>
                          <a:pt x="0" y="1628775"/>
                        </a:cubicBezTo>
                        <a:cubicBezTo>
                          <a:pt x="-61089" y="1488865"/>
                          <a:pt x="63547" y="1288517"/>
                          <a:pt x="0" y="1042422"/>
                        </a:cubicBezTo>
                        <a:cubicBezTo>
                          <a:pt x="-63547" y="796327"/>
                          <a:pt x="46064" y="731776"/>
                          <a:pt x="0" y="54293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159ED88-1F8C-4DB2-BD44-616042A865C1}"/>
              </a:ext>
            </a:extLst>
          </p:cNvPr>
          <p:cNvSpPr txBox="1"/>
          <p:nvPr/>
        </p:nvSpPr>
        <p:spPr>
          <a:xfrm>
            <a:off x="1217586" y="906668"/>
            <a:ext cx="4422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Freestyle Script" panose="030804020302050B0404" pitchFamily="66" charset="0"/>
              </a:rPr>
              <a:t>com doce de leite caseiro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2F21B2-78F5-1F96-7915-7AFAD7FAA387}"/>
              </a:ext>
            </a:extLst>
          </p:cNvPr>
          <p:cNvSpPr txBox="1"/>
          <p:nvPr/>
        </p:nvSpPr>
        <p:spPr>
          <a:xfrm>
            <a:off x="1882649" y="1646028"/>
            <a:ext cx="313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Freestyle Script" panose="030804020302050B0404" pitchFamily="66" charset="0"/>
              </a:rPr>
              <a:t>você vai precisar de</a:t>
            </a:r>
          </a:p>
        </p:txBody>
      </p:sp>
      <p:pic>
        <p:nvPicPr>
          <p:cNvPr id="8" name="Picture 4" descr="Cooking Utensils Png">
            <a:extLst>
              <a:ext uri="{FF2B5EF4-FFF2-40B4-BE49-F238E27FC236}">
                <a16:creationId xmlns:a16="http://schemas.microsoft.com/office/drawing/2014/main" id="{DCDE721C-82C8-30B7-ABD5-8A9BCCFD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74314" y="297875"/>
            <a:ext cx="1949783" cy="121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C74E397-4A20-50FA-1D9C-18AF16FCCFE4}"/>
              </a:ext>
            </a:extLst>
          </p:cNvPr>
          <p:cNvSpPr txBox="1"/>
          <p:nvPr/>
        </p:nvSpPr>
        <p:spPr>
          <a:xfrm>
            <a:off x="142876" y="2191794"/>
            <a:ext cx="6490096" cy="317009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pt-BR" sz="2000" b="1" dirty="0"/>
              <a:t>Base:</a:t>
            </a:r>
            <a:endParaRPr lang="pt-BR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/>
              <a:t>200g de bolacha maisena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/>
              <a:t>100g de manteiga derretida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600" dirty="0"/>
          </a:p>
          <a:p>
            <a:r>
              <a:rPr lang="pt-BR" sz="2000" b="1" dirty="0"/>
              <a:t>Recheio:</a:t>
            </a:r>
            <a:endParaRPr lang="pt-BR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/>
              <a:t>1 lata de leite condensado cozida na panela de pressão (doce de leite caseiro)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/>
              <a:t>3 bananas maduras (preferencialmente nanicas) cortadas em rodelas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600" dirty="0"/>
          </a:p>
          <a:p>
            <a:pPr lvl="1"/>
            <a:r>
              <a:rPr lang="pt-BR" sz="2000" b="1" dirty="0"/>
              <a:t>Cobertura:</a:t>
            </a:r>
            <a:endParaRPr lang="pt-B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600" dirty="0"/>
              <a:t>300ml de creme de leite fresco ou nata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600" dirty="0"/>
              <a:t>2 colheres de sopa de açúcar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600" dirty="0"/>
              <a:t>1 colher de chá de essência de baunilha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600" dirty="0"/>
              <a:t>Chocolate em pó ou cacau em pó para polvilhar (opcional)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48D63EE-C4A1-D368-39A2-62863AAAFCDC}"/>
              </a:ext>
            </a:extLst>
          </p:cNvPr>
          <p:cNvSpPr txBox="1"/>
          <p:nvPr/>
        </p:nvSpPr>
        <p:spPr>
          <a:xfrm>
            <a:off x="2046087" y="5471694"/>
            <a:ext cx="2806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Freestyle Script" panose="030804020302050B0404" pitchFamily="66" charset="0"/>
              </a:rPr>
              <a:t>modo de preparo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4C1160F-B684-6F15-1C25-36D91C403B36}"/>
              </a:ext>
            </a:extLst>
          </p:cNvPr>
          <p:cNvSpPr txBox="1"/>
          <p:nvPr/>
        </p:nvSpPr>
        <p:spPr>
          <a:xfrm>
            <a:off x="366711" y="5950717"/>
            <a:ext cx="6266261" cy="5016758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pt-BR" sz="2000" b="1" dirty="0"/>
              <a:t>Base:</a:t>
            </a:r>
            <a:endParaRPr lang="pt-BR" sz="2000" dirty="0"/>
          </a:p>
          <a:p>
            <a:pPr>
              <a:buFont typeface="+mj-lt"/>
              <a:buAutoNum type="arabicPeriod"/>
            </a:pPr>
            <a:r>
              <a:rPr lang="pt-BR" sz="1600" dirty="0"/>
              <a:t>Triture as bolachas maisena em um processador até virar uma farofa.</a:t>
            </a:r>
          </a:p>
          <a:p>
            <a:pPr>
              <a:buFont typeface="+mj-lt"/>
              <a:buAutoNum type="arabicPeriod"/>
            </a:pPr>
            <a:r>
              <a:rPr lang="pt-BR" sz="1600" dirty="0"/>
              <a:t>Misture a farofa de bolacha com a manteiga derretida até formar uma massa homogênea.</a:t>
            </a:r>
          </a:p>
          <a:p>
            <a:pPr>
              <a:buFont typeface="+mj-lt"/>
              <a:buAutoNum type="arabicPeriod"/>
            </a:pPr>
            <a:r>
              <a:rPr lang="pt-BR" sz="1600" dirty="0"/>
              <a:t>Forre o fundo de uma forma de fundo removível com essa mistura, pressionando bem para que fique firme.</a:t>
            </a:r>
          </a:p>
          <a:p>
            <a:pPr>
              <a:buFont typeface="+mj-lt"/>
              <a:buAutoNum type="arabicPeriod"/>
            </a:pPr>
            <a:r>
              <a:rPr lang="pt-BR" sz="1600" dirty="0"/>
              <a:t>Leve ao congelador enquanto prepara o restante da receita.</a:t>
            </a:r>
          </a:p>
          <a:p>
            <a:pPr>
              <a:buFont typeface="+mj-lt"/>
              <a:buAutoNum type="arabicPeriod"/>
            </a:pPr>
            <a:endParaRPr lang="pt-BR" sz="1600" dirty="0"/>
          </a:p>
          <a:p>
            <a:pPr>
              <a:buFont typeface="+mj-lt"/>
              <a:buAutoNum type="arabicPeriod"/>
            </a:pPr>
            <a:endParaRPr lang="pt-BR" sz="1600" dirty="0"/>
          </a:p>
          <a:p>
            <a:pPr>
              <a:buFont typeface="+mj-lt"/>
              <a:buAutoNum type="arabicPeriod"/>
            </a:pPr>
            <a:endParaRPr lang="pt-BR" sz="1600" dirty="0"/>
          </a:p>
          <a:p>
            <a:pPr>
              <a:buFont typeface="+mj-lt"/>
              <a:buAutoNum type="arabicPeriod"/>
            </a:pPr>
            <a:endParaRPr lang="pt-BR" sz="1600" dirty="0"/>
          </a:p>
          <a:p>
            <a:pPr>
              <a:buFont typeface="+mj-lt"/>
              <a:buAutoNum type="arabicPeriod"/>
            </a:pPr>
            <a:endParaRPr lang="pt-BR" sz="1600" dirty="0"/>
          </a:p>
          <a:p>
            <a:pPr>
              <a:buFont typeface="+mj-lt"/>
              <a:buAutoNum type="arabicPeriod"/>
            </a:pPr>
            <a:endParaRPr lang="pt-BR" sz="1600" dirty="0"/>
          </a:p>
          <a:p>
            <a:r>
              <a:rPr lang="pt-BR" sz="2000" b="1" dirty="0"/>
              <a:t>Recheio:</a:t>
            </a:r>
            <a:endParaRPr lang="pt-BR" sz="2000" dirty="0"/>
          </a:p>
          <a:p>
            <a:pPr>
              <a:buFont typeface="+mj-lt"/>
              <a:buAutoNum type="arabicPeriod"/>
            </a:pPr>
            <a:r>
              <a:rPr lang="pt-BR" sz="1600" dirty="0"/>
              <a:t>Espalhe o doce de leite caseiro sobre a base de bolacha e distribua as bananas.</a:t>
            </a:r>
          </a:p>
          <a:p>
            <a:pPr>
              <a:buFont typeface="+mj-lt"/>
              <a:buAutoNum type="arabicPeriod"/>
            </a:pPr>
            <a:endParaRPr lang="pt-BR" sz="1600" dirty="0"/>
          </a:p>
          <a:p>
            <a:r>
              <a:rPr lang="pt-BR" sz="2000" b="1" dirty="0"/>
              <a:t>Cobertura:</a:t>
            </a:r>
            <a:endParaRPr lang="pt-BR" sz="2000" dirty="0"/>
          </a:p>
          <a:p>
            <a:pPr>
              <a:buFont typeface="+mj-lt"/>
              <a:buAutoNum type="arabicPeriod"/>
            </a:pPr>
            <a:r>
              <a:rPr lang="pt-BR" sz="1600" dirty="0"/>
              <a:t>Bata o creme de leite fresco, o açúcar e a essência de baunilha até formar um chantilly firme.</a:t>
            </a:r>
          </a:p>
          <a:p>
            <a:pPr>
              <a:buFont typeface="+mj-lt"/>
              <a:buAutoNum type="arabicPeriod"/>
            </a:pPr>
            <a:r>
              <a:rPr lang="pt-BR" sz="1600" dirty="0"/>
              <a:t>Espalhe o chantilly sobre as bananas e nivele.</a:t>
            </a:r>
          </a:p>
          <a:p>
            <a:pPr>
              <a:buFont typeface="+mj-lt"/>
              <a:buAutoNum type="arabicPeriod"/>
            </a:pPr>
            <a:r>
              <a:rPr lang="pt-BR" sz="1600" dirty="0"/>
              <a:t>Polvilhe chocolate ou cacau em pó por cima para finalizar.</a:t>
            </a:r>
          </a:p>
          <a:p>
            <a:pPr>
              <a:buFont typeface="+mj-lt"/>
              <a:buAutoNum type="arabicPeriod"/>
            </a:pPr>
            <a:r>
              <a:rPr lang="pt-BR" sz="1600" dirty="0"/>
              <a:t>Leve à geladeira por pelo menos 2 horas.</a:t>
            </a:r>
            <a:endParaRPr lang="pt-BR" sz="1600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944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09182-63CC-743A-EB73-2017C1705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DFFD10E-1A8B-6BB2-4993-679DE4BC638A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gradFill flip="none" rotWithShape="1">
            <a:gsLst>
              <a:gs pos="0">
                <a:srgbClr val="CFC6A9">
                  <a:tint val="66000"/>
                  <a:satMod val="160000"/>
                </a:srgbClr>
              </a:gs>
              <a:gs pos="50000">
                <a:srgbClr val="CFC6A9">
                  <a:tint val="44500"/>
                  <a:satMod val="160000"/>
                </a:srgbClr>
              </a:gs>
              <a:gs pos="100000">
                <a:srgbClr val="CFC6A9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AutoShape 8" descr="A rustic kitchen scene using light and brown tones, featuring wooden utensils, a cutting board, fresh ingredients like herbs, bread, and additional kitchen items such as a whisk, rolling pin, ceramic bowls, garlic, tomatoes, and olive oil. The background is a soft, light beige color with subtle textures, creating a warm and inviting atmosphere.">
            <a:extLst>
              <a:ext uri="{FF2B5EF4-FFF2-40B4-BE49-F238E27FC236}">
                <a16:creationId xmlns:a16="http://schemas.microsoft.com/office/drawing/2014/main" id="{65FD600A-2029-CF96-4101-D58F434BC4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4800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Cooking Utensils Png">
            <a:extLst>
              <a:ext uri="{FF2B5EF4-FFF2-40B4-BE49-F238E27FC236}">
                <a16:creationId xmlns:a16="http://schemas.microsoft.com/office/drawing/2014/main" id="{B494A9C5-4D83-4FE0-2FF9-8421D4E84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71574" y="7332956"/>
            <a:ext cx="45148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6D6D867-4A84-E566-3020-53D6AC1CB19B}"/>
              </a:ext>
            </a:extLst>
          </p:cNvPr>
          <p:cNvSpPr txBox="1"/>
          <p:nvPr/>
        </p:nvSpPr>
        <p:spPr>
          <a:xfrm>
            <a:off x="0" y="3576073"/>
            <a:ext cx="6858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Freestyle Script" panose="030804020302050B0404" pitchFamily="66" charset="0"/>
              </a:rPr>
              <a:t>agradecimentos</a:t>
            </a:r>
          </a:p>
        </p:txBody>
      </p:sp>
      <p:pic>
        <p:nvPicPr>
          <p:cNvPr id="10242" name="Picture 2" descr="HD PNG &amp; PSD free download: chef-cook-vector-illustration-31752983">
            <a:extLst>
              <a:ext uri="{FF2B5EF4-FFF2-40B4-BE49-F238E27FC236}">
                <a16:creationId xmlns:a16="http://schemas.microsoft.com/office/drawing/2014/main" id="{50BEE5A9-5668-50F8-3224-E55D8A3B1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213" y="204201"/>
            <a:ext cx="3412774" cy="364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409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59F5A-4182-4B97-8B90-80C068BEF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CCF62C6-09FC-BC4C-3108-DED16A9DFBA1}"/>
              </a:ext>
            </a:extLst>
          </p:cNvPr>
          <p:cNvSpPr/>
          <p:nvPr/>
        </p:nvSpPr>
        <p:spPr>
          <a:xfrm>
            <a:off x="0" y="-14514"/>
            <a:ext cx="6858000" cy="9906000"/>
          </a:xfrm>
          <a:prstGeom prst="rect">
            <a:avLst/>
          </a:prstGeom>
          <a:gradFill flip="none" rotWithShape="1">
            <a:gsLst>
              <a:gs pos="0">
                <a:srgbClr val="CFC6A9">
                  <a:tint val="66000"/>
                  <a:satMod val="160000"/>
                </a:srgbClr>
              </a:gs>
              <a:gs pos="50000">
                <a:srgbClr val="CFC6A9">
                  <a:tint val="44500"/>
                  <a:satMod val="160000"/>
                </a:srgbClr>
              </a:gs>
              <a:gs pos="100000">
                <a:srgbClr val="CFC6A9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AutoShape 8" descr="A rustic kitchen scene using light and brown tones, featuring wooden utensils, a cutting board, fresh ingredients like herbs, bread, and additional kitchen items such as a whisk, rolling pin, ceramic bowls, garlic, tomatoes, and olive oil. The background is a soft, light beige color with subtle textures, creating a warm and inviting atmosphere.">
            <a:extLst>
              <a:ext uri="{FF2B5EF4-FFF2-40B4-BE49-F238E27FC236}">
                <a16:creationId xmlns:a16="http://schemas.microsoft.com/office/drawing/2014/main" id="{F06487C1-1965-AD2C-2105-374742DBAD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4800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Cooking Utensils Png">
            <a:extLst>
              <a:ext uri="{FF2B5EF4-FFF2-40B4-BE49-F238E27FC236}">
                <a16:creationId xmlns:a16="http://schemas.microsoft.com/office/drawing/2014/main" id="{82066A0F-8047-F992-36ED-250047273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66098" y="366099"/>
            <a:ext cx="1949783" cy="121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626880C-5C98-AAC4-AD5C-598C5027F6B3}"/>
              </a:ext>
            </a:extLst>
          </p:cNvPr>
          <p:cNvSpPr/>
          <p:nvPr/>
        </p:nvSpPr>
        <p:spPr>
          <a:xfrm>
            <a:off x="265508" y="6110514"/>
            <a:ext cx="6367465" cy="3699914"/>
          </a:xfrm>
          <a:prstGeom prst="roundRect">
            <a:avLst/>
          </a:prstGeom>
          <a:noFill/>
          <a:ln w="28575">
            <a:solidFill>
              <a:srgbClr val="AE9C7B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4114996770">
                  <a:custGeom>
                    <a:avLst/>
                    <a:gdLst>
                      <a:gd name="connsiteX0" fmla="*/ 0 w 6715125"/>
                      <a:gd name="connsiteY0" fmla="*/ 542936 h 3257550"/>
                      <a:gd name="connsiteX1" fmla="*/ 542936 w 6715125"/>
                      <a:gd name="connsiteY1" fmla="*/ 0 h 3257550"/>
                      <a:gd name="connsiteX2" fmla="*/ 1162154 w 6715125"/>
                      <a:gd name="connsiteY2" fmla="*/ 0 h 3257550"/>
                      <a:gd name="connsiteX3" fmla="*/ 1612494 w 6715125"/>
                      <a:gd name="connsiteY3" fmla="*/ 0 h 3257550"/>
                      <a:gd name="connsiteX4" fmla="*/ 2288004 w 6715125"/>
                      <a:gd name="connsiteY4" fmla="*/ 0 h 3257550"/>
                      <a:gd name="connsiteX5" fmla="*/ 2794637 w 6715125"/>
                      <a:gd name="connsiteY5" fmla="*/ 0 h 3257550"/>
                      <a:gd name="connsiteX6" fmla="*/ 3244977 w 6715125"/>
                      <a:gd name="connsiteY6" fmla="*/ 0 h 3257550"/>
                      <a:gd name="connsiteX7" fmla="*/ 3639025 w 6715125"/>
                      <a:gd name="connsiteY7" fmla="*/ 0 h 3257550"/>
                      <a:gd name="connsiteX8" fmla="*/ 4089365 w 6715125"/>
                      <a:gd name="connsiteY8" fmla="*/ 0 h 3257550"/>
                      <a:gd name="connsiteX9" fmla="*/ 4708583 w 6715125"/>
                      <a:gd name="connsiteY9" fmla="*/ 0 h 3257550"/>
                      <a:gd name="connsiteX10" fmla="*/ 5271509 w 6715125"/>
                      <a:gd name="connsiteY10" fmla="*/ 0 h 3257550"/>
                      <a:gd name="connsiteX11" fmla="*/ 6172189 w 6715125"/>
                      <a:gd name="connsiteY11" fmla="*/ 0 h 3257550"/>
                      <a:gd name="connsiteX12" fmla="*/ 6715125 w 6715125"/>
                      <a:gd name="connsiteY12" fmla="*/ 542936 h 3257550"/>
                      <a:gd name="connsiteX13" fmla="*/ 6715125 w 6715125"/>
                      <a:gd name="connsiteY13" fmla="*/ 1064139 h 3257550"/>
                      <a:gd name="connsiteX14" fmla="*/ 6715125 w 6715125"/>
                      <a:gd name="connsiteY14" fmla="*/ 1585341 h 3257550"/>
                      <a:gd name="connsiteX15" fmla="*/ 6715125 w 6715125"/>
                      <a:gd name="connsiteY15" fmla="*/ 2149978 h 3257550"/>
                      <a:gd name="connsiteX16" fmla="*/ 6715125 w 6715125"/>
                      <a:gd name="connsiteY16" fmla="*/ 2714614 h 3257550"/>
                      <a:gd name="connsiteX17" fmla="*/ 6172189 w 6715125"/>
                      <a:gd name="connsiteY17" fmla="*/ 3257550 h 3257550"/>
                      <a:gd name="connsiteX18" fmla="*/ 5609264 w 6715125"/>
                      <a:gd name="connsiteY18" fmla="*/ 3257550 h 3257550"/>
                      <a:gd name="connsiteX19" fmla="*/ 5102631 w 6715125"/>
                      <a:gd name="connsiteY19" fmla="*/ 3257550 h 3257550"/>
                      <a:gd name="connsiteX20" fmla="*/ 4427121 w 6715125"/>
                      <a:gd name="connsiteY20" fmla="*/ 3257550 h 3257550"/>
                      <a:gd name="connsiteX21" fmla="*/ 3751610 w 6715125"/>
                      <a:gd name="connsiteY21" fmla="*/ 3257550 h 3257550"/>
                      <a:gd name="connsiteX22" fmla="*/ 3301270 w 6715125"/>
                      <a:gd name="connsiteY22" fmla="*/ 3257550 h 3257550"/>
                      <a:gd name="connsiteX23" fmla="*/ 2850930 w 6715125"/>
                      <a:gd name="connsiteY23" fmla="*/ 3257550 h 3257550"/>
                      <a:gd name="connsiteX24" fmla="*/ 2344297 w 6715125"/>
                      <a:gd name="connsiteY24" fmla="*/ 3257550 h 3257550"/>
                      <a:gd name="connsiteX25" fmla="*/ 1950249 w 6715125"/>
                      <a:gd name="connsiteY25" fmla="*/ 3257550 h 3257550"/>
                      <a:gd name="connsiteX26" fmla="*/ 1556202 w 6715125"/>
                      <a:gd name="connsiteY26" fmla="*/ 3257550 h 3257550"/>
                      <a:gd name="connsiteX27" fmla="*/ 542936 w 6715125"/>
                      <a:gd name="connsiteY27" fmla="*/ 3257550 h 3257550"/>
                      <a:gd name="connsiteX28" fmla="*/ 0 w 6715125"/>
                      <a:gd name="connsiteY28" fmla="*/ 2714614 h 3257550"/>
                      <a:gd name="connsiteX29" fmla="*/ 0 w 6715125"/>
                      <a:gd name="connsiteY29" fmla="*/ 2193411 h 3257550"/>
                      <a:gd name="connsiteX30" fmla="*/ 0 w 6715125"/>
                      <a:gd name="connsiteY30" fmla="*/ 1628775 h 3257550"/>
                      <a:gd name="connsiteX31" fmla="*/ 0 w 6715125"/>
                      <a:gd name="connsiteY31" fmla="*/ 1042422 h 3257550"/>
                      <a:gd name="connsiteX32" fmla="*/ 0 w 6715125"/>
                      <a:gd name="connsiteY32" fmla="*/ 542936 h 3257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6715125" h="3257550" extrusionOk="0">
                        <a:moveTo>
                          <a:pt x="0" y="542936"/>
                        </a:moveTo>
                        <a:cubicBezTo>
                          <a:pt x="-26360" y="217817"/>
                          <a:pt x="191127" y="44195"/>
                          <a:pt x="542936" y="0"/>
                        </a:cubicBezTo>
                        <a:cubicBezTo>
                          <a:pt x="780392" y="-34315"/>
                          <a:pt x="955281" y="19477"/>
                          <a:pt x="1162154" y="0"/>
                        </a:cubicBezTo>
                        <a:cubicBezTo>
                          <a:pt x="1369027" y="-19477"/>
                          <a:pt x="1480635" y="48238"/>
                          <a:pt x="1612494" y="0"/>
                        </a:cubicBezTo>
                        <a:cubicBezTo>
                          <a:pt x="1744353" y="-48238"/>
                          <a:pt x="2109076" y="70611"/>
                          <a:pt x="2288004" y="0"/>
                        </a:cubicBezTo>
                        <a:cubicBezTo>
                          <a:pt x="2466932" y="-70611"/>
                          <a:pt x="2632888" y="35366"/>
                          <a:pt x="2794637" y="0"/>
                        </a:cubicBezTo>
                        <a:cubicBezTo>
                          <a:pt x="2956386" y="-35366"/>
                          <a:pt x="3024788" y="37785"/>
                          <a:pt x="3244977" y="0"/>
                        </a:cubicBezTo>
                        <a:cubicBezTo>
                          <a:pt x="3465166" y="-37785"/>
                          <a:pt x="3541305" y="27553"/>
                          <a:pt x="3639025" y="0"/>
                        </a:cubicBezTo>
                        <a:cubicBezTo>
                          <a:pt x="3736745" y="-27553"/>
                          <a:pt x="3872297" y="52445"/>
                          <a:pt x="4089365" y="0"/>
                        </a:cubicBezTo>
                        <a:cubicBezTo>
                          <a:pt x="4306433" y="-52445"/>
                          <a:pt x="4456284" y="46869"/>
                          <a:pt x="4708583" y="0"/>
                        </a:cubicBezTo>
                        <a:cubicBezTo>
                          <a:pt x="4960882" y="-46869"/>
                          <a:pt x="5122591" y="17658"/>
                          <a:pt x="5271509" y="0"/>
                        </a:cubicBezTo>
                        <a:cubicBezTo>
                          <a:pt x="5420427" y="-17658"/>
                          <a:pt x="5842554" y="40116"/>
                          <a:pt x="6172189" y="0"/>
                        </a:cubicBezTo>
                        <a:cubicBezTo>
                          <a:pt x="6412191" y="15138"/>
                          <a:pt x="6706224" y="254719"/>
                          <a:pt x="6715125" y="542936"/>
                        </a:cubicBezTo>
                        <a:cubicBezTo>
                          <a:pt x="6758900" y="756618"/>
                          <a:pt x="6668091" y="831362"/>
                          <a:pt x="6715125" y="1064139"/>
                        </a:cubicBezTo>
                        <a:cubicBezTo>
                          <a:pt x="6762159" y="1296916"/>
                          <a:pt x="6670766" y="1431221"/>
                          <a:pt x="6715125" y="1585341"/>
                        </a:cubicBezTo>
                        <a:cubicBezTo>
                          <a:pt x="6759484" y="1739461"/>
                          <a:pt x="6687127" y="1952862"/>
                          <a:pt x="6715125" y="2149978"/>
                        </a:cubicBezTo>
                        <a:cubicBezTo>
                          <a:pt x="6743123" y="2347094"/>
                          <a:pt x="6700500" y="2463626"/>
                          <a:pt x="6715125" y="2714614"/>
                        </a:cubicBezTo>
                        <a:cubicBezTo>
                          <a:pt x="6769242" y="2973247"/>
                          <a:pt x="6447704" y="3282100"/>
                          <a:pt x="6172189" y="3257550"/>
                        </a:cubicBezTo>
                        <a:cubicBezTo>
                          <a:pt x="6022738" y="3312022"/>
                          <a:pt x="5783152" y="3200746"/>
                          <a:pt x="5609264" y="3257550"/>
                        </a:cubicBezTo>
                        <a:cubicBezTo>
                          <a:pt x="5435376" y="3314354"/>
                          <a:pt x="5342186" y="3237296"/>
                          <a:pt x="5102631" y="3257550"/>
                        </a:cubicBezTo>
                        <a:cubicBezTo>
                          <a:pt x="4863076" y="3277804"/>
                          <a:pt x="4747289" y="3246307"/>
                          <a:pt x="4427121" y="3257550"/>
                        </a:cubicBezTo>
                        <a:cubicBezTo>
                          <a:pt x="4106953" y="3268793"/>
                          <a:pt x="3976904" y="3208197"/>
                          <a:pt x="3751610" y="3257550"/>
                        </a:cubicBezTo>
                        <a:cubicBezTo>
                          <a:pt x="3526316" y="3306903"/>
                          <a:pt x="3481592" y="3236245"/>
                          <a:pt x="3301270" y="3257550"/>
                        </a:cubicBezTo>
                        <a:cubicBezTo>
                          <a:pt x="3120948" y="3278855"/>
                          <a:pt x="3012573" y="3228767"/>
                          <a:pt x="2850930" y="3257550"/>
                        </a:cubicBezTo>
                        <a:cubicBezTo>
                          <a:pt x="2689287" y="3286333"/>
                          <a:pt x="2500805" y="3240423"/>
                          <a:pt x="2344297" y="3257550"/>
                        </a:cubicBezTo>
                        <a:cubicBezTo>
                          <a:pt x="2187789" y="3274677"/>
                          <a:pt x="2101519" y="3212959"/>
                          <a:pt x="1950249" y="3257550"/>
                        </a:cubicBezTo>
                        <a:cubicBezTo>
                          <a:pt x="1798979" y="3302141"/>
                          <a:pt x="1696846" y="3235857"/>
                          <a:pt x="1556202" y="3257550"/>
                        </a:cubicBezTo>
                        <a:cubicBezTo>
                          <a:pt x="1415558" y="3279243"/>
                          <a:pt x="990997" y="3142677"/>
                          <a:pt x="542936" y="3257550"/>
                        </a:cubicBezTo>
                        <a:cubicBezTo>
                          <a:pt x="315473" y="3263052"/>
                          <a:pt x="64186" y="3016781"/>
                          <a:pt x="0" y="2714614"/>
                        </a:cubicBezTo>
                        <a:cubicBezTo>
                          <a:pt x="-9094" y="2486557"/>
                          <a:pt x="30869" y="2306017"/>
                          <a:pt x="0" y="2193411"/>
                        </a:cubicBezTo>
                        <a:cubicBezTo>
                          <a:pt x="-30869" y="2080805"/>
                          <a:pt x="61089" y="1768685"/>
                          <a:pt x="0" y="1628775"/>
                        </a:cubicBezTo>
                        <a:cubicBezTo>
                          <a:pt x="-61089" y="1488865"/>
                          <a:pt x="63547" y="1288517"/>
                          <a:pt x="0" y="1042422"/>
                        </a:cubicBezTo>
                        <a:cubicBezTo>
                          <a:pt x="-63547" y="796327"/>
                          <a:pt x="46064" y="731776"/>
                          <a:pt x="0" y="54293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6EF1E15-683A-E1B3-FDD0-5E87A86DAF44}"/>
              </a:ext>
            </a:extLst>
          </p:cNvPr>
          <p:cNvSpPr/>
          <p:nvPr/>
        </p:nvSpPr>
        <p:spPr>
          <a:xfrm>
            <a:off x="142875" y="1785247"/>
            <a:ext cx="6490097" cy="4093660"/>
          </a:xfrm>
          <a:prstGeom prst="roundRect">
            <a:avLst/>
          </a:prstGeom>
          <a:noFill/>
          <a:ln w="28575">
            <a:solidFill>
              <a:srgbClr val="AE9C7B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4114996770">
                  <a:custGeom>
                    <a:avLst/>
                    <a:gdLst>
                      <a:gd name="connsiteX0" fmla="*/ 0 w 6715125"/>
                      <a:gd name="connsiteY0" fmla="*/ 542936 h 3257550"/>
                      <a:gd name="connsiteX1" fmla="*/ 542936 w 6715125"/>
                      <a:gd name="connsiteY1" fmla="*/ 0 h 3257550"/>
                      <a:gd name="connsiteX2" fmla="*/ 1162154 w 6715125"/>
                      <a:gd name="connsiteY2" fmla="*/ 0 h 3257550"/>
                      <a:gd name="connsiteX3" fmla="*/ 1612494 w 6715125"/>
                      <a:gd name="connsiteY3" fmla="*/ 0 h 3257550"/>
                      <a:gd name="connsiteX4" fmla="*/ 2288004 w 6715125"/>
                      <a:gd name="connsiteY4" fmla="*/ 0 h 3257550"/>
                      <a:gd name="connsiteX5" fmla="*/ 2794637 w 6715125"/>
                      <a:gd name="connsiteY5" fmla="*/ 0 h 3257550"/>
                      <a:gd name="connsiteX6" fmla="*/ 3244977 w 6715125"/>
                      <a:gd name="connsiteY6" fmla="*/ 0 h 3257550"/>
                      <a:gd name="connsiteX7" fmla="*/ 3639025 w 6715125"/>
                      <a:gd name="connsiteY7" fmla="*/ 0 h 3257550"/>
                      <a:gd name="connsiteX8" fmla="*/ 4089365 w 6715125"/>
                      <a:gd name="connsiteY8" fmla="*/ 0 h 3257550"/>
                      <a:gd name="connsiteX9" fmla="*/ 4708583 w 6715125"/>
                      <a:gd name="connsiteY9" fmla="*/ 0 h 3257550"/>
                      <a:gd name="connsiteX10" fmla="*/ 5271509 w 6715125"/>
                      <a:gd name="connsiteY10" fmla="*/ 0 h 3257550"/>
                      <a:gd name="connsiteX11" fmla="*/ 6172189 w 6715125"/>
                      <a:gd name="connsiteY11" fmla="*/ 0 h 3257550"/>
                      <a:gd name="connsiteX12" fmla="*/ 6715125 w 6715125"/>
                      <a:gd name="connsiteY12" fmla="*/ 542936 h 3257550"/>
                      <a:gd name="connsiteX13" fmla="*/ 6715125 w 6715125"/>
                      <a:gd name="connsiteY13" fmla="*/ 1064139 h 3257550"/>
                      <a:gd name="connsiteX14" fmla="*/ 6715125 w 6715125"/>
                      <a:gd name="connsiteY14" fmla="*/ 1585341 h 3257550"/>
                      <a:gd name="connsiteX15" fmla="*/ 6715125 w 6715125"/>
                      <a:gd name="connsiteY15" fmla="*/ 2149978 h 3257550"/>
                      <a:gd name="connsiteX16" fmla="*/ 6715125 w 6715125"/>
                      <a:gd name="connsiteY16" fmla="*/ 2714614 h 3257550"/>
                      <a:gd name="connsiteX17" fmla="*/ 6172189 w 6715125"/>
                      <a:gd name="connsiteY17" fmla="*/ 3257550 h 3257550"/>
                      <a:gd name="connsiteX18" fmla="*/ 5609264 w 6715125"/>
                      <a:gd name="connsiteY18" fmla="*/ 3257550 h 3257550"/>
                      <a:gd name="connsiteX19" fmla="*/ 5102631 w 6715125"/>
                      <a:gd name="connsiteY19" fmla="*/ 3257550 h 3257550"/>
                      <a:gd name="connsiteX20" fmla="*/ 4427121 w 6715125"/>
                      <a:gd name="connsiteY20" fmla="*/ 3257550 h 3257550"/>
                      <a:gd name="connsiteX21" fmla="*/ 3751610 w 6715125"/>
                      <a:gd name="connsiteY21" fmla="*/ 3257550 h 3257550"/>
                      <a:gd name="connsiteX22" fmla="*/ 3301270 w 6715125"/>
                      <a:gd name="connsiteY22" fmla="*/ 3257550 h 3257550"/>
                      <a:gd name="connsiteX23" fmla="*/ 2850930 w 6715125"/>
                      <a:gd name="connsiteY23" fmla="*/ 3257550 h 3257550"/>
                      <a:gd name="connsiteX24" fmla="*/ 2344297 w 6715125"/>
                      <a:gd name="connsiteY24" fmla="*/ 3257550 h 3257550"/>
                      <a:gd name="connsiteX25" fmla="*/ 1950249 w 6715125"/>
                      <a:gd name="connsiteY25" fmla="*/ 3257550 h 3257550"/>
                      <a:gd name="connsiteX26" fmla="*/ 1556202 w 6715125"/>
                      <a:gd name="connsiteY26" fmla="*/ 3257550 h 3257550"/>
                      <a:gd name="connsiteX27" fmla="*/ 542936 w 6715125"/>
                      <a:gd name="connsiteY27" fmla="*/ 3257550 h 3257550"/>
                      <a:gd name="connsiteX28" fmla="*/ 0 w 6715125"/>
                      <a:gd name="connsiteY28" fmla="*/ 2714614 h 3257550"/>
                      <a:gd name="connsiteX29" fmla="*/ 0 w 6715125"/>
                      <a:gd name="connsiteY29" fmla="*/ 2193411 h 3257550"/>
                      <a:gd name="connsiteX30" fmla="*/ 0 w 6715125"/>
                      <a:gd name="connsiteY30" fmla="*/ 1628775 h 3257550"/>
                      <a:gd name="connsiteX31" fmla="*/ 0 w 6715125"/>
                      <a:gd name="connsiteY31" fmla="*/ 1042422 h 3257550"/>
                      <a:gd name="connsiteX32" fmla="*/ 0 w 6715125"/>
                      <a:gd name="connsiteY32" fmla="*/ 542936 h 3257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6715125" h="3257550" extrusionOk="0">
                        <a:moveTo>
                          <a:pt x="0" y="542936"/>
                        </a:moveTo>
                        <a:cubicBezTo>
                          <a:pt x="-26360" y="217817"/>
                          <a:pt x="191127" y="44195"/>
                          <a:pt x="542936" y="0"/>
                        </a:cubicBezTo>
                        <a:cubicBezTo>
                          <a:pt x="780392" y="-34315"/>
                          <a:pt x="955281" y="19477"/>
                          <a:pt x="1162154" y="0"/>
                        </a:cubicBezTo>
                        <a:cubicBezTo>
                          <a:pt x="1369027" y="-19477"/>
                          <a:pt x="1480635" y="48238"/>
                          <a:pt x="1612494" y="0"/>
                        </a:cubicBezTo>
                        <a:cubicBezTo>
                          <a:pt x="1744353" y="-48238"/>
                          <a:pt x="2109076" y="70611"/>
                          <a:pt x="2288004" y="0"/>
                        </a:cubicBezTo>
                        <a:cubicBezTo>
                          <a:pt x="2466932" y="-70611"/>
                          <a:pt x="2632888" y="35366"/>
                          <a:pt x="2794637" y="0"/>
                        </a:cubicBezTo>
                        <a:cubicBezTo>
                          <a:pt x="2956386" y="-35366"/>
                          <a:pt x="3024788" y="37785"/>
                          <a:pt x="3244977" y="0"/>
                        </a:cubicBezTo>
                        <a:cubicBezTo>
                          <a:pt x="3465166" y="-37785"/>
                          <a:pt x="3541305" y="27553"/>
                          <a:pt x="3639025" y="0"/>
                        </a:cubicBezTo>
                        <a:cubicBezTo>
                          <a:pt x="3736745" y="-27553"/>
                          <a:pt x="3872297" y="52445"/>
                          <a:pt x="4089365" y="0"/>
                        </a:cubicBezTo>
                        <a:cubicBezTo>
                          <a:pt x="4306433" y="-52445"/>
                          <a:pt x="4456284" y="46869"/>
                          <a:pt x="4708583" y="0"/>
                        </a:cubicBezTo>
                        <a:cubicBezTo>
                          <a:pt x="4960882" y="-46869"/>
                          <a:pt x="5122591" y="17658"/>
                          <a:pt x="5271509" y="0"/>
                        </a:cubicBezTo>
                        <a:cubicBezTo>
                          <a:pt x="5420427" y="-17658"/>
                          <a:pt x="5842554" y="40116"/>
                          <a:pt x="6172189" y="0"/>
                        </a:cubicBezTo>
                        <a:cubicBezTo>
                          <a:pt x="6412191" y="15138"/>
                          <a:pt x="6706224" y="254719"/>
                          <a:pt x="6715125" y="542936"/>
                        </a:cubicBezTo>
                        <a:cubicBezTo>
                          <a:pt x="6758900" y="756618"/>
                          <a:pt x="6668091" y="831362"/>
                          <a:pt x="6715125" y="1064139"/>
                        </a:cubicBezTo>
                        <a:cubicBezTo>
                          <a:pt x="6762159" y="1296916"/>
                          <a:pt x="6670766" y="1431221"/>
                          <a:pt x="6715125" y="1585341"/>
                        </a:cubicBezTo>
                        <a:cubicBezTo>
                          <a:pt x="6759484" y="1739461"/>
                          <a:pt x="6687127" y="1952862"/>
                          <a:pt x="6715125" y="2149978"/>
                        </a:cubicBezTo>
                        <a:cubicBezTo>
                          <a:pt x="6743123" y="2347094"/>
                          <a:pt x="6700500" y="2463626"/>
                          <a:pt x="6715125" y="2714614"/>
                        </a:cubicBezTo>
                        <a:cubicBezTo>
                          <a:pt x="6769242" y="2973247"/>
                          <a:pt x="6447704" y="3282100"/>
                          <a:pt x="6172189" y="3257550"/>
                        </a:cubicBezTo>
                        <a:cubicBezTo>
                          <a:pt x="6022738" y="3312022"/>
                          <a:pt x="5783152" y="3200746"/>
                          <a:pt x="5609264" y="3257550"/>
                        </a:cubicBezTo>
                        <a:cubicBezTo>
                          <a:pt x="5435376" y="3314354"/>
                          <a:pt x="5342186" y="3237296"/>
                          <a:pt x="5102631" y="3257550"/>
                        </a:cubicBezTo>
                        <a:cubicBezTo>
                          <a:pt x="4863076" y="3277804"/>
                          <a:pt x="4747289" y="3246307"/>
                          <a:pt x="4427121" y="3257550"/>
                        </a:cubicBezTo>
                        <a:cubicBezTo>
                          <a:pt x="4106953" y="3268793"/>
                          <a:pt x="3976904" y="3208197"/>
                          <a:pt x="3751610" y="3257550"/>
                        </a:cubicBezTo>
                        <a:cubicBezTo>
                          <a:pt x="3526316" y="3306903"/>
                          <a:pt x="3481592" y="3236245"/>
                          <a:pt x="3301270" y="3257550"/>
                        </a:cubicBezTo>
                        <a:cubicBezTo>
                          <a:pt x="3120948" y="3278855"/>
                          <a:pt x="3012573" y="3228767"/>
                          <a:pt x="2850930" y="3257550"/>
                        </a:cubicBezTo>
                        <a:cubicBezTo>
                          <a:pt x="2689287" y="3286333"/>
                          <a:pt x="2500805" y="3240423"/>
                          <a:pt x="2344297" y="3257550"/>
                        </a:cubicBezTo>
                        <a:cubicBezTo>
                          <a:pt x="2187789" y="3274677"/>
                          <a:pt x="2101519" y="3212959"/>
                          <a:pt x="1950249" y="3257550"/>
                        </a:cubicBezTo>
                        <a:cubicBezTo>
                          <a:pt x="1798979" y="3302141"/>
                          <a:pt x="1696846" y="3235857"/>
                          <a:pt x="1556202" y="3257550"/>
                        </a:cubicBezTo>
                        <a:cubicBezTo>
                          <a:pt x="1415558" y="3279243"/>
                          <a:pt x="990997" y="3142677"/>
                          <a:pt x="542936" y="3257550"/>
                        </a:cubicBezTo>
                        <a:cubicBezTo>
                          <a:pt x="315473" y="3263052"/>
                          <a:pt x="64186" y="3016781"/>
                          <a:pt x="0" y="2714614"/>
                        </a:cubicBezTo>
                        <a:cubicBezTo>
                          <a:pt x="-9094" y="2486557"/>
                          <a:pt x="30869" y="2306017"/>
                          <a:pt x="0" y="2193411"/>
                        </a:cubicBezTo>
                        <a:cubicBezTo>
                          <a:pt x="-30869" y="2080805"/>
                          <a:pt x="61089" y="1768685"/>
                          <a:pt x="0" y="1628775"/>
                        </a:cubicBezTo>
                        <a:cubicBezTo>
                          <a:pt x="-61089" y="1488865"/>
                          <a:pt x="63547" y="1288517"/>
                          <a:pt x="0" y="1042422"/>
                        </a:cubicBezTo>
                        <a:cubicBezTo>
                          <a:pt x="-63547" y="796327"/>
                          <a:pt x="46064" y="731776"/>
                          <a:pt x="0" y="54293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6246891-5C98-333F-3997-DF278AC4A9FB}"/>
              </a:ext>
            </a:extLst>
          </p:cNvPr>
          <p:cNvSpPr txBox="1"/>
          <p:nvPr/>
        </p:nvSpPr>
        <p:spPr>
          <a:xfrm>
            <a:off x="1821061" y="95572"/>
            <a:ext cx="313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Freestyle Script" panose="030804020302050B0404" pitchFamily="66" charset="0"/>
              </a:rPr>
              <a:t>Obrigada</a:t>
            </a:r>
            <a:r>
              <a:rPr lang="en-US" sz="54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Freestyle Script" panose="030804020302050B0404" pitchFamily="66" charset="0"/>
              </a:rPr>
              <a:t> </a:t>
            </a:r>
            <a:r>
              <a:rPr lang="en-US" sz="5400" dirty="0" err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Freestyle Script" panose="030804020302050B0404" pitchFamily="66" charset="0"/>
              </a:rPr>
              <a:t>por</a:t>
            </a:r>
            <a:r>
              <a:rPr lang="en-US" sz="54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Freestyle Script" panose="030804020302050B0404" pitchFamily="66" charset="0"/>
              </a:rPr>
              <a:t> </a:t>
            </a:r>
            <a:r>
              <a:rPr lang="en-US" sz="5400" dirty="0" err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Freestyle Script" panose="030804020302050B0404" pitchFamily="66" charset="0"/>
              </a:rPr>
              <a:t>ler</a:t>
            </a:r>
            <a:r>
              <a:rPr lang="en-US" sz="54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Freestyle Script" panose="030804020302050B0404" pitchFamily="66" charset="0"/>
              </a:rPr>
              <a:t> </a:t>
            </a:r>
            <a:r>
              <a:rPr lang="en-US" sz="5400" dirty="0" err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Freestyle Script" panose="030804020302050B0404" pitchFamily="66" charset="0"/>
              </a:rPr>
              <a:t>até</a:t>
            </a:r>
            <a:r>
              <a:rPr lang="en-US" sz="54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Freestyle Script" panose="030804020302050B0404" pitchFamily="66" charset="0"/>
              </a:rPr>
              <a:t> </a:t>
            </a:r>
            <a:r>
              <a:rPr lang="en-US" sz="5400" dirty="0" err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Freestyle Script" panose="030804020302050B0404" pitchFamily="66" charset="0"/>
              </a:rPr>
              <a:t>aqui</a:t>
            </a:r>
            <a:endParaRPr lang="pt-BR" sz="5400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Freestyle Script" panose="030804020302050B0404" pitchFamily="66" charset="0"/>
            </a:endParaRPr>
          </a:p>
        </p:txBody>
      </p:sp>
      <p:pic>
        <p:nvPicPr>
          <p:cNvPr id="8" name="Picture 4" descr="Cooking Utensils Png">
            <a:extLst>
              <a:ext uri="{FF2B5EF4-FFF2-40B4-BE49-F238E27FC236}">
                <a16:creationId xmlns:a16="http://schemas.microsoft.com/office/drawing/2014/main" id="{48D8FB4D-364B-40AB-32D9-CE55CD430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74314" y="297875"/>
            <a:ext cx="1949783" cy="121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8C6A129-30EA-7C75-26FC-9C48885C646B}"/>
              </a:ext>
            </a:extLst>
          </p:cNvPr>
          <p:cNvSpPr txBox="1"/>
          <p:nvPr/>
        </p:nvSpPr>
        <p:spPr>
          <a:xfrm>
            <a:off x="142875" y="2247854"/>
            <a:ext cx="66329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Esse </a:t>
            </a:r>
            <a:r>
              <a:rPr lang="en-US" sz="3600" dirty="0" err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Ebook</a:t>
            </a:r>
            <a:r>
              <a:rPr lang="en-US" sz="36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foi</a:t>
            </a:r>
            <a:r>
              <a:rPr lang="en-US" sz="36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gerado</a:t>
            </a:r>
            <a:r>
              <a:rPr lang="en-US" sz="36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</a:t>
            </a:r>
            <a:r>
              <a:rPr lang="en-US" sz="36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IA, e </a:t>
            </a:r>
            <a:r>
              <a:rPr lang="en-US" sz="3600" dirty="0" err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diagramado</a:t>
            </a:r>
            <a:r>
              <a:rPr lang="en-US" sz="36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</a:t>
            </a:r>
            <a:r>
              <a:rPr lang="en-US" sz="36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humano</a:t>
            </a:r>
            <a:r>
              <a:rPr lang="en-US" sz="36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O </a:t>
            </a:r>
            <a:r>
              <a:rPr lang="en-US" sz="3600" dirty="0" err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passo</a:t>
            </a:r>
            <a:r>
              <a:rPr lang="en-US" sz="36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3600" dirty="0" err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passo</a:t>
            </a:r>
            <a:r>
              <a:rPr lang="en-US" sz="36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sz="3600" dirty="0" err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encontra</a:t>
            </a:r>
            <a:r>
              <a:rPr lang="en-US" sz="36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 meu </a:t>
            </a:r>
            <a:r>
              <a:rPr lang="en-US" sz="3600" dirty="0" err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36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O </a:t>
            </a:r>
            <a:r>
              <a:rPr lang="en-US" sz="3600" dirty="0" err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conteúdo</a:t>
            </a:r>
            <a:r>
              <a:rPr lang="en-US" sz="36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foi</a:t>
            </a:r>
            <a:r>
              <a:rPr lang="en-US" sz="36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gerado</a:t>
            </a:r>
            <a:r>
              <a:rPr lang="en-US" sz="36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 fins de </a:t>
            </a:r>
            <a:r>
              <a:rPr lang="en-US" sz="3600" dirty="0" err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aprendizado</a:t>
            </a:r>
            <a:r>
              <a:rPr lang="en-US" sz="36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3600" dirty="0" err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pode</a:t>
            </a:r>
            <a:r>
              <a:rPr lang="en-US" sz="36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conter</a:t>
            </a:r>
            <a:r>
              <a:rPr lang="en-US" sz="36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erros</a:t>
            </a:r>
            <a:r>
              <a:rPr lang="en-US" sz="36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gerados</a:t>
            </a:r>
            <a:r>
              <a:rPr lang="en-US" sz="36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</a:t>
            </a:r>
            <a:r>
              <a:rPr lang="en-US" sz="36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</a:t>
            </a:r>
            <a:r>
              <a:rPr lang="en-US" sz="36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IA.</a:t>
            </a:r>
            <a:endParaRPr lang="pt-BR" sz="3600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3600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2" descr="GitHub Logos and Usage · GitHub">
            <a:extLst>
              <a:ext uri="{FF2B5EF4-FFF2-40B4-BE49-F238E27FC236}">
                <a16:creationId xmlns:a16="http://schemas.microsoft.com/office/drawing/2014/main" id="{D2C6938B-F7A3-B4FE-7B7D-F31D56D78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772" y="6212360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9A90F1C6-0A7B-3B39-0188-B57301EDF956}"/>
              </a:ext>
            </a:extLst>
          </p:cNvPr>
          <p:cNvSpPr txBox="1"/>
          <p:nvPr/>
        </p:nvSpPr>
        <p:spPr>
          <a:xfrm>
            <a:off x="449943" y="7969988"/>
            <a:ext cx="5820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hlinkClick r:id="rId6"/>
              </a:rPr>
              <a:t>VanessaHuffner</a:t>
            </a:r>
            <a:r>
              <a:rPr lang="en-US" dirty="0">
                <a:hlinkClick r:id="rId6"/>
              </a:rPr>
              <a:t>/prompts-recipe-to-create-a-</a:t>
            </a:r>
            <a:r>
              <a:rPr lang="en-US" dirty="0" err="1">
                <a:hlinkClick r:id="rId6"/>
              </a:rPr>
              <a:t>ebook</a:t>
            </a:r>
            <a:r>
              <a:rPr lang="en-US" dirty="0">
                <a:hlinkClick r:id="rId6"/>
              </a:rPr>
              <a:t>: A recipes with IA tools to create a </a:t>
            </a:r>
            <a:r>
              <a:rPr lang="en-US" dirty="0" err="1">
                <a:hlinkClick r:id="rId6"/>
              </a:rPr>
              <a:t>ebook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799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1032</TotalTime>
  <Words>801</Words>
  <Application>Microsoft Office PowerPoint</Application>
  <PresentationFormat>Papel A4 (210 x 297 mm)</PresentationFormat>
  <Paragraphs>143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Freestyle Script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Eruz Vinicius Hüffner Lourenço</dc:creator>
  <cp:lastModifiedBy>Eruz Vinicius Hüffner Lourenço</cp:lastModifiedBy>
  <cp:revision>1</cp:revision>
  <dcterms:created xsi:type="dcterms:W3CDTF">2025-01-17T00:21:11Z</dcterms:created>
  <dcterms:modified xsi:type="dcterms:W3CDTF">2025-01-17T17:33:37Z</dcterms:modified>
</cp:coreProperties>
</file>