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0" r:id="rId6"/>
    <p:sldId id="263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81" autoAdjust="0"/>
  </p:normalViewPr>
  <p:slideViewPr>
    <p:cSldViewPr>
      <p:cViewPr varScale="1">
        <p:scale>
          <a:sx n="72" d="100"/>
          <a:sy n="72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9D15-3DEB-42D0-9E68-B832816DC80F}" type="datetimeFigureOut">
              <a:rPr lang="es-MX" smtClean="0"/>
              <a:pPr/>
              <a:t>06/12/2018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9BCB-D5F9-4AF1-8750-57FB356996D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9D15-3DEB-42D0-9E68-B832816DC80F}" type="datetimeFigureOut">
              <a:rPr lang="es-MX" smtClean="0"/>
              <a:pPr/>
              <a:t>06/12/2018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9BCB-D5F9-4AF1-8750-57FB356996D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9D15-3DEB-42D0-9E68-B832816DC80F}" type="datetimeFigureOut">
              <a:rPr lang="es-MX" smtClean="0"/>
              <a:pPr/>
              <a:t>06/12/2018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9BCB-D5F9-4AF1-8750-57FB356996D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9D15-3DEB-42D0-9E68-B832816DC80F}" type="datetimeFigureOut">
              <a:rPr lang="es-MX" smtClean="0"/>
              <a:pPr/>
              <a:t>06/12/2018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9BCB-D5F9-4AF1-8750-57FB356996D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9D15-3DEB-42D0-9E68-B832816DC80F}" type="datetimeFigureOut">
              <a:rPr lang="es-MX" smtClean="0"/>
              <a:pPr/>
              <a:t>06/12/2018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9BCB-D5F9-4AF1-8750-57FB356996D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9D15-3DEB-42D0-9E68-B832816DC80F}" type="datetimeFigureOut">
              <a:rPr lang="es-MX" smtClean="0"/>
              <a:pPr/>
              <a:t>06/12/2018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9BCB-D5F9-4AF1-8750-57FB356996D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9D15-3DEB-42D0-9E68-B832816DC80F}" type="datetimeFigureOut">
              <a:rPr lang="es-MX" smtClean="0"/>
              <a:pPr/>
              <a:t>06/12/2018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9BCB-D5F9-4AF1-8750-57FB356996D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9D15-3DEB-42D0-9E68-B832816DC80F}" type="datetimeFigureOut">
              <a:rPr lang="es-MX" smtClean="0"/>
              <a:pPr/>
              <a:t>06/12/2018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9BCB-D5F9-4AF1-8750-57FB356996D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9D15-3DEB-42D0-9E68-B832816DC80F}" type="datetimeFigureOut">
              <a:rPr lang="es-MX" smtClean="0"/>
              <a:pPr/>
              <a:t>06/12/2018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9BCB-D5F9-4AF1-8750-57FB356996D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9D15-3DEB-42D0-9E68-B832816DC80F}" type="datetimeFigureOut">
              <a:rPr lang="es-MX" smtClean="0"/>
              <a:pPr/>
              <a:t>06/12/2018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9BCB-D5F9-4AF1-8750-57FB356996D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9D15-3DEB-42D0-9E68-B832816DC80F}" type="datetimeFigureOut">
              <a:rPr lang="es-MX" smtClean="0"/>
              <a:pPr/>
              <a:t>06/12/2018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9BCB-D5F9-4AF1-8750-57FB356996D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79D15-3DEB-42D0-9E68-B832816DC80F}" type="datetimeFigureOut">
              <a:rPr lang="es-MX" smtClean="0"/>
              <a:pPr/>
              <a:t>06/12/2018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29BCB-D5F9-4AF1-8750-57FB356996D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/>
          <p:nvPr/>
        </p:nvPicPr>
        <p:blipFill rotWithShape="1">
          <a:blip r:embed="rId2" cstate="print"/>
          <a:srcRect l="56489" t="23223" r="21332" b="46209"/>
          <a:stretch/>
        </p:blipFill>
        <p:spPr bwMode="auto">
          <a:xfrm>
            <a:off x="2123728" y="836712"/>
            <a:ext cx="4752528" cy="46085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latin typeface="Copperplate Gothic Light" pitchFamily="34" charset="0"/>
              </a:rPr>
              <a:t>Objetivo:</a:t>
            </a:r>
            <a:endParaRPr lang="es-MX" b="1" dirty="0">
              <a:latin typeface="Copperplate Gothic Light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sz="2800" dirty="0" smtClean="0">
                <a:latin typeface="Times New Roman" pitchFamily="18" charset="0"/>
                <a:cs typeface="Times New Roman" pitchFamily="18" charset="0"/>
              </a:rPr>
              <a:t>Solucionar eficientemente </a:t>
            </a:r>
            <a:r>
              <a:rPr lang="es-MX" sz="2800" dirty="0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s-MX" sz="2800" dirty="0" smtClean="0">
                <a:latin typeface="Times New Roman" pitchFamily="18" charset="0"/>
                <a:cs typeface="Times New Roman" pitchFamily="18" charset="0"/>
              </a:rPr>
              <a:t> problema </a:t>
            </a:r>
            <a:r>
              <a:rPr lang="es-MX" sz="2800" dirty="0" smtClean="0">
                <a:latin typeface="Times New Roman" pitchFamily="18" charset="0"/>
                <a:cs typeface="Times New Roman" pitchFamily="18" charset="0"/>
              </a:rPr>
              <a:t>de que las personas se queden varadas con sus automóviles y lo que esto conlleva; es decir, llegar tarde, estar en una situación de riesgo (ser vulnerable a un accidente o a la delincuencia), etcétera. </a:t>
            </a:r>
          </a:p>
          <a:p>
            <a:endParaRPr lang="es-MX" dirty="0"/>
          </a:p>
        </p:txBody>
      </p:sp>
      <p:pic>
        <p:nvPicPr>
          <p:cNvPr id="5122" name="Picture 2" descr="Imagen relaciona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3789040"/>
            <a:ext cx="3168352" cy="27170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opperplate Gothic Light" pitchFamily="34" charset="0"/>
              </a:rPr>
              <a:t>Clientes</a:t>
            </a:r>
            <a:endParaRPr lang="es-MX" dirty="0">
              <a:latin typeface="Copperplate Gothic Light" pitchFamily="34" charset="0"/>
            </a:endParaRPr>
          </a:p>
        </p:txBody>
      </p:sp>
      <p:pic>
        <p:nvPicPr>
          <p:cNvPr id="2050" name="Picture 2" descr="Resultado de imagen para personas conduciend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628800"/>
            <a:ext cx="3127942" cy="2088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2" name="Picture 4" descr="Resultado de imagen para personas conduciend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700808"/>
            <a:ext cx="3312368" cy="22093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4" name="Picture 6" descr="Resultado de imagen para hombre conduciend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4149080"/>
            <a:ext cx="3005133" cy="2088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6" name="Picture 8" descr="Resultado de imagen para conductor jove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4293096"/>
            <a:ext cx="3528392" cy="19886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opperplate Gothic Light" pitchFamily="34" charset="0"/>
              </a:rPr>
              <a:t>Funciones</a:t>
            </a:r>
            <a:endParaRPr lang="es-MX" dirty="0">
              <a:latin typeface="Copperplate Gothic Light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800" dirty="0" smtClean="0">
                <a:latin typeface="Times New Roman" pitchFamily="18" charset="0"/>
                <a:cs typeface="Times New Roman" pitchFamily="18" charset="0"/>
              </a:rPr>
              <a:t>Le permite a los usuarios:</a:t>
            </a:r>
            <a:endParaRPr lang="es-MX" dirty="0" smtClean="0"/>
          </a:p>
          <a:p>
            <a:pPr lvl="1">
              <a:buNone/>
            </a:pPr>
            <a:endParaRPr lang="es-MX" dirty="0" smtClean="0"/>
          </a:p>
          <a:p>
            <a:pPr lvl="1"/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13314" name="Picture 2" descr="Resultado de imagen para comodidad"/>
          <p:cNvPicPr>
            <a:picLocks noChangeAspect="1" noChangeArrowheads="1"/>
          </p:cNvPicPr>
          <p:nvPr/>
        </p:nvPicPr>
        <p:blipFill>
          <a:blip r:embed="rId2" cstate="print"/>
          <a:srcRect r="15510"/>
          <a:stretch>
            <a:fillRect/>
          </a:stretch>
        </p:blipFill>
        <p:spPr bwMode="auto">
          <a:xfrm>
            <a:off x="6228184" y="2780928"/>
            <a:ext cx="2592288" cy="2218804"/>
          </a:xfrm>
          <a:prstGeom prst="rect">
            <a:avLst/>
          </a:prstGeom>
          <a:noFill/>
        </p:spPr>
      </p:pic>
      <p:pic>
        <p:nvPicPr>
          <p:cNvPr id="13316" name="Picture 4" descr="Resultado de imagen para rapide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996952"/>
            <a:ext cx="1753959" cy="1584176"/>
          </a:xfrm>
          <a:prstGeom prst="rect">
            <a:avLst/>
          </a:prstGeom>
          <a:noFill/>
        </p:spPr>
      </p:pic>
      <p:pic>
        <p:nvPicPr>
          <p:cNvPr id="13318" name="Picture 6" descr="Resultado de imagen para problemas con el aut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2348880"/>
            <a:ext cx="3240360" cy="16404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320" name="Picture 8" descr="Resultado de imagen para problemas con el aut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4077072"/>
            <a:ext cx="2719050" cy="18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opperplate Gothic Light" pitchFamily="34" charset="0"/>
              </a:rPr>
              <a:t>Beneficios</a:t>
            </a:r>
            <a:endParaRPr lang="es-MX" dirty="0">
              <a:latin typeface="Copperplate Gothic Light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748679"/>
          </a:xfrm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es-MX" sz="4000" dirty="0" smtClean="0">
                <a:latin typeface="Times New Roman" pitchFamily="18" charset="0"/>
                <a:cs typeface="Times New Roman" pitchFamily="18" charset="0"/>
              </a:rPr>
              <a:t>¿Por qué es viable? </a:t>
            </a:r>
          </a:p>
          <a:p>
            <a:pPr algn="just">
              <a:buNone/>
            </a:pPr>
            <a:r>
              <a:rPr lang="es-MX" sz="28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None/>
            </a:pPr>
            <a:endParaRPr lang="es-MX" dirty="0"/>
          </a:p>
        </p:txBody>
      </p:sp>
      <p:pic>
        <p:nvPicPr>
          <p:cNvPr id="12290" name="Picture 2" descr="Imagen relaciona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060848"/>
            <a:ext cx="3312368" cy="21909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292" name="AutoShape 4" descr="Resultado de imagen para quedarse parado en una carrete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2294" name="AutoShape 6" descr="Resultado de imagen para quedarse parado en una carrete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2296" name="Picture 8" descr="Imagen relacionad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2348880"/>
            <a:ext cx="3168352" cy="17964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298" name="Picture 10" descr="Resultado de imagen para pedir un avent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4581128"/>
            <a:ext cx="3312368" cy="18957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302" name="Picture 14" descr="Imagen relacionad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4581128"/>
            <a:ext cx="3024336" cy="19045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>
            <a:noAutofit/>
          </a:bodyPr>
          <a:lstStyle/>
          <a:p>
            <a:r>
              <a:rPr lang="es-MX" sz="8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¡</a:t>
            </a:r>
            <a:r>
              <a:rPr lang="es-MX" sz="7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opperplate Gothic Light" pitchFamily="34" charset="0"/>
              </a:rPr>
              <a:t>GRACIAS</a:t>
            </a:r>
            <a:r>
              <a:rPr lang="es-MX" sz="8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!</a:t>
            </a:r>
            <a:endParaRPr lang="es-MX" sz="8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66</Words>
  <Application>Microsoft Office PowerPoint</Application>
  <PresentationFormat>Presentación en pantalla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Diapositiva 1</vt:lpstr>
      <vt:lpstr>Objetivo:</vt:lpstr>
      <vt:lpstr>Clientes</vt:lpstr>
      <vt:lpstr>Funciones</vt:lpstr>
      <vt:lpstr>Beneficios</vt:lpstr>
      <vt:lpstr>¡GRACIAS!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felipe</dc:creator>
  <cp:lastModifiedBy>felipe</cp:lastModifiedBy>
  <cp:revision>13</cp:revision>
  <dcterms:created xsi:type="dcterms:W3CDTF">2018-12-05T02:29:55Z</dcterms:created>
  <dcterms:modified xsi:type="dcterms:W3CDTF">2018-12-07T05:23:44Z</dcterms:modified>
</cp:coreProperties>
</file>