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861C-8EEC-40FA-AC27-569783B73A32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3A8E-1BB4-4612-A957-BB1A6EE22FF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felipe\Downloads\Grabaci&#243;n%20de%20App.m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bación de App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83568" y="620688"/>
            <a:ext cx="7641468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</dc:creator>
  <cp:lastModifiedBy>felipe</cp:lastModifiedBy>
  <cp:revision>1</cp:revision>
  <dcterms:created xsi:type="dcterms:W3CDTF">2018-12-07T04:19:39Z</dcterms:created>
  <dcterms:modified xsi:type="dcterms:W3CDTF">2018-12-07T04:20:53Z</dcterms:modified>
</cp:coreProperties>
</file>