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1" autoAdjust="0"/>
  </p:normalViewPr>
  <p:slideViewPr>
    <p:cSldViewPr>
      <p:cViewPr varScale="1">
        <p:scale>
          <a:sx n="72" d="100"/>
          <a:sy n="72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23000" t="16000" r="25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9D15-3DEB-42D0-9E68-B832816DC80F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9BCB-D5F9-4AF1-8750-57FB356996D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/>
          <a:srcRect l="56489" t="23223" r="21332" b="46209"/>
          <a:stretch/>
        </p:blipFill>
        <p:spPr bwMode="auto">
          <a:xfrm>
            <a:off x="2123728" y="836712"/>
            <a:ext cx="4752528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Copperplate Gothic Light" pitchFamily="34" charset="0"/>
              </a:rPr>
              <a:t>Objetivo:</a:t>
            </a:r>
            <a:endParaRPr lang="es-MX" b="1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Solucionar eficientemente la problemática de que las personas se queden varadas con sus automóviles y lo que esto conlleva; es decir, llegar tarde, estar en una situación de riesgo (ser vulnerable a un accidente o a la delincuencia), etcétera.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Clientes</a:t>
            </a:r>
            <a:endParaRPr lang="es-MX" dirty="0">
              <a:latin typeface="Copperplate Gothic Light" pitchFamily="34" charset="0"/>
            </a:endParaRPr>
          </a:p>
        </p:txBody>
      </p:sp>
      <p:pic>
        <p:nvPicPr>
          <p:cNvPr id="2050" name="Picture 2" descr="Resultado de imagen para personas conducien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312794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Resultado de imagen para personas conducie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00808"/>
            <a:ext cx="3312368" cy="2209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4" name="Picture 6" descr="Resultado de imagen para hombre conduciend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49080"/>
            <a:ext cx="3005133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Resultado de imagen para conductor jov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293096"/>
            <a:ext cx="3528392" cy="1988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Funciones</a:t>
            </a:r>
            <a:endParaRPr lang="es-MX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Le permite a los usuarios:</a:t>
            </a:r>
            <a:endParaRPr lang="es-MX" dirty="0" smtClean="0"/>
          </a:p>
          <a:p>
            <a:pPr lvl="1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3314" name="Picture 2" descr="Resultado de imagen para comodidad"/>
          <p:cNvPicPr>
            <a:picLocks noChangeAspect="1" noChangeArrowheads="1"/>
          </p:cNvPicPr>
          <p:nvPr/>
        </p:nvPicPr>
        <p:blipFill>
          <a:blip r:embed="rId2" cstate="print"/>
          <a:srcRect r="15510"/>
          <a:stretch>
            <a:fillRect/>
          </a:stretch>
        </p:blipFill>
        <p:spPr bwMode="auto">
          <a:xfrm>
            <a:off x="6228184" y="2780928"/>
            <a:ext cx="2592288" cy="2218804"/>
          </a:xfrm>
          <a:prstGeom prst="rect">
            <a:avLst/>
          </a:prstGeom>
          <a:noFill/>
        </p:spPr>
      </p:pic>
      <p:pic>
        <p:nvPicPr>
          <p:cNvPr id="13316" name="Picture 4" descr="Resultado de imagen para rapide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996952"/>
            <a:ext cx="1753959" cy="1584176"/>
          </a:xfrm>
          <a:prstGeom prst="rect">
            <a:avLst/>
          </a:prstGeom>
          <a:noFill/>
        </p:spPr>
      </p:pic>
      <p:pic>
        <p:nvPicPr>
          <p:cNvPr id="13318" name="Picture 6" descr="Resultado de imagen para problemas con el au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348880"/>
            <a:ext cx="3240360" cy="1640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20" name="Picture 8" descr="Resultado de imagen para problemas con el au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077072"/>
            <a:ext cx="271905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Beneficios</a:t>
            </a:r>
            <a:endParaRPr lang="es-MX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74867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MX" sz="4000" dirty="0" smtClean="0">
                <a:latin typeface="Times New Roman" pitchFamily="18" charset="0"/>
                <a:cs typeface="Times New Roman" pitchFamily="18" charset="0"/>
              </a:rPr>
              <a:t>¿Por qué es viable? </a:t>
            </a:r>
          </a:p>
          <a:p>
            <a:pPr algn="just">
              <a:buNone/>
            </a:pP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s-MX" dirty="0"/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3312368" cy="2190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292" name="AutoShape 4" descr="Resultado de imagen para quedarse parado en una carret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294" name="AutoShape 6" descr="Resultado de imagen para quedarse parado en una carret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296" name="Picture 8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348880"/>
            <a:ext cx="3168352" cy="1796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8" name="Picture 10" descr="Resultado de imagen para pedir un aven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81128"/>
            <a:ext cx="3312368" cy="1895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02" name="Picture 14" descr="Imagen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581128"/>
            <a:ext cx="3024336" cy="1904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¡</a:t>
            </a:r>
            <a:r>
              <a:rPr lang="es-MX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pperplate Gothic Light" pitchFamily="34" charset="0"/>
              </a:rPr>
              <a:t>GRACIAS</a:t>
            </a:r>
            <a:r>
              <a:rPr lang="es-MX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!</a:t>
            </a:r>
            <a:endParaRPr lang="es-MX" sz="8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66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Objetivo:</vt:lpstr>
      <vt:lpstr>Clientes</vt:lpstr>
      <vt:lpstr>Funciones</vt:lpstr>
      <vt:lpstr>Beneficios</vt:lpstr>
      <vt:lpstr>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</dc:creator>
  <cp:lastModifiedBy>felipe</cp:lastModifiedBy>
  <cp:revision>12</cp:revision>
  <dcterms:created xsi:type="dcterms:W3CDTF">2018-12-05T02:29:55Z</dcterms:created>
  <dcterms:modified xsi:type="dcterms:W3CDTF">2018-12-06T06:26:13Z</dcterms:modified>
</cp:coreProperties>
</file>