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46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53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95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6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4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100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51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795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256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17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2D46BC-2EEA-4467-8437-1543A87FE607}" type="datetimeFigureOut">
              <a:rPr lang="de-AT" smtClean="0"/>
              <a:t>29.03.2023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000289-A30D-4C67-9655-EF89B68E9C1B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3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ahnhof-apo.a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F5D8-6EFF-E4C7-0D35-0A959B4ED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Heuristic Evaluation Plan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457B47-03D5-611A-EEC9-E4D4DAFEE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G2-04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07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3DA5F-36E3-C3E0-7217-85DF8E75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6F597-3959-D598-13A7-0766F23C9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671010"/>
            <a:ext cx="4937760" cy="31980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Katharina Schmied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Marco Defant</a:t>
            </a:r>
            <a:endParaRPr lang="de-AT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6E553B-B224-7975-CF2C-099F521DD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671009"/>
            <a:ext cx="4937760" cy="31980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Rolando Kristian Unger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Vanessa Komar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00768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3625-048D-4455-2C79-26B99F3B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2DF27-D9ED-4A10-343D-8A56EF88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Evaluation of </a:t>
            </a:r>
            <a:r>
              <a:rPr lang="en-GB" dirty="0">
                <a:hlinkClick r:id="rId2"/>
              </a:rPr>
              <a:t>bahnhof-apo.at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Website of the pharmacy at Graz main station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Overview of services can be found on the website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875BE5-D11F-321F-EFA6-FF6773ED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3387210"/>
            <a:ext cx="5688330" cy="27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C0A35-D956-2760-CB36-CEE45618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3FD9B-CB67-45CD-6B70-85A78658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Analyse website from user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„Andrews General Usability Heuristics“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Heuristic evaluation: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dirty="0"/>
              <a:t>Individual reviews of website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dirty="0"/>
              <a:t>Evaluators discuss findings in a group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dirty="0"/>
              <a:t>Results in Heuristic Report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71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ADC2-FE01-A3A8-C158-7FE446F7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98768-65B1-21A4-0D49-421600F0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Potential users: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Living </a:t>
            </a:r>
            <a:r>
              <a:rPr lang="de-AT" dirty="0" err="1"/>
              <a:t>balanced</a:t>
            </a:r>
            <a:r>
              <a:rPr lang="de-AT" dirty="0"/>
              <a:t> and </a:t>
            </a:r>
            <a:r>
              <a:rPr lang="de-AT" dirty="0" err="1"/>
              <a:t>healthy</a:t>
            </a:r>
            <a:r>
              <a:rPr lang="de-AT" dirty="0"/>
              <a:t> </a:t>
            </a:r>
            <a:r>
              <a:rPr lang="de-AT" dirty="0" err="1"/>
              <a:t>lifestyles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Picking </a:t>
            </a:r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prescriptions</a:t>
            </a:r>
            <a:endParaRPr lang="de-AT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In </a:t>
            </a:r>
            <a:r>
              <a:rPr lang="de-AT" dirty="0" err="1"/>
              <a:t>person</a:t>
            </a:r>
            <a:endParaRPr lang="de-AT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Online/</a:t>
            </a:r>
            <a:r>
              <a:rPr lang="de-AT" dirty="0" err="1"/>
              <a:t>delivery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Seeking</a:t>
            </a:r>
            <a:r>
              <a:rPr lang="de-AT" dirty="0"/>
              <a:t> alternative/</a:t>
            </a:r>
            <a:r>
              <a:rPr lang="de-AT" dirty="0" err="1"/>
              <a:t>natural</a:t>
            </a:r>
            <a:r>
              <a:rPr lang="de-AT" dirty="0"/>
              <a:t> </a:t>
            </a:r>
            <a:r>
              <a:rPr lang="de-AT" dirty="0" err="1"/>
              <a:t>treatments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975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F52D9-7A50-8D89-740B-7D63523F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F2593-99AA-19ED-56FB-35DD07A3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 mobile devices (iOS)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 laptops (Windows, Linux)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 different browsers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033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D0AF-9D2A-28AD-83E7-1DF1A0D91116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Thank you for your attention!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666449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113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Rückblick</vt:lpstr>
      <vt:lpstr>Heuristic Evaluation Plan</vt:lpstr>
      <vt:lpstr>Team</vt:lpstr>
      <vt:lpstr>Introduction</vt:lpstr>
      <vt:lpstr>Methodology</vt:lpstr>
      <vt:lpstr>User Profiles</vt:lpstr>
      <vt:lpstr>Devices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Plan</dc:title>
  <dc:creator>Rolando Unger</dc:creator>
  <cp:lastModifiedBy>Rolando Unger</cp:lastModifiedBy>
  <cp:revision>2</cp:revision>
  <dcterms:created xsi:type="dcterms:W3CDTF">2023-03-29T05:36:53Z</dcterms:created>
  <dcterms:modified xsi:type="dcterms:W3CDTF">2023-03-29T11:43:39Z</dcterms:modified>
</cp:coreProperties>
</file>