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4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53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5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4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00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1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95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25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17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2D46BC-2EEA-4467-8437-1543A87FE607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3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F5D8-6EFF-E4C7-0D35-0A959B4ED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Heuristic Evaluation Report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457B47-03D5-611A-EEC9-E4D4DAFEE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G2-04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07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B922-D9EF-262D-50AA-31AE6434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Site Navigation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2F70-688B-882A-0DA5-E09F6842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Site missing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Finding wish-list difficult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Heuristic: Flexibility and Efficiency of Use</a:t>
            </a:r>
            <a:r>
              <a:rPr lang="de-AT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178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B922-D9EF-262D-50AA-31AE6434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Different Navigation 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2F70-688B-882A-0DA5-E09F6842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Not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Might confuse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Heuristic: Consistency, Recognition Rather Than Recall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61538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B922-D9EF-262D-50AA-31AE6434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Pop-Up Buttons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2F70-688B-882A-0DA5-E09F6842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AT" sz="2800" dirty="0"/>
              <a:t>Buttons </a:t>
            </a:r>
            <a:r>
              <a:rPr lang="en-GB" sz="2800" dirty="0"/>
              <a:t>cover</a:t>
            </a:r>
            <a:r>
              <a:rPr lang="de-AT" sz="2800" dirty="0"/>
              <a:t> </a:t>
            </a:r>
            <a:r>
              <a:rPr lang="en-GB" sz="2800" dirty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Fixed place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Heuristic: Aesthetic And Minimalist Design</a:t>
            </a:r>
          </a:p>
        </p:txBody>
      </p:sp>
    </p:spTree>
    <p:extLst>
      <p:ext uri="{BB962C8B-B14F-4D97-AF65-F5344CB8AC3E}">
        <p14:creationId xmlns:p14="http://schemas.microsoft.com/office/powerpoint/2010/main" val="423678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B922-D9EF-262D-50AA-31AE6434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Design Inconsistencies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2F70-688B-882A-0DA5-E09F6842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Inconsistent</a:t>
            </a:r>
            <a:r>
              <a:rPr lang="de-AT" sz="2800" dirty="0"/>
              <a:t> design:</a:t>
            </a:r>
            <a:endParaRPr lang="de-AT" sz="2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AT" sz="2600" dirty="0"/>
              <a:t>Slide Buttons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sz="2600" dirty="0"/>
              <a:t>Differing bottom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Decreases navigability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Heuristic: Aesthetic And Minimalist Design</a:t>
            </a:r>
          </a:p>
        </p:txBody>
      </p:sp>
    </p:spTree>
    <p:extLst>
      <p:ext uri="{BB962C8B-B14F-4D97-AF65-F5344CB8AC3E}">
        <p14:creationId xmlns:p14="http://schemas.microsoft.com/office/powerpoint/2010/main" val="22084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55A1A-E9DA-89DE-F9CD-0FFD2B1A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2ED7F1-E3E3-D2EE-5BC8-9A9E624D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User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Evaluation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Positive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Negative Findings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0303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9603B-E86A-580C-73CE-EA72E132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97A7B-E62C-74EA-D0C5-685EC341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AT" sz="2800" u="sng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sz="2800" u="sng" dirty="0">
                <a:solidFill>
                  <a:srgbClr val="0070C0"/>
                </a:solidFill>
              </a:rPr>
              <a:t>https://www.bahnhof-apo.at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93E009-BBF1-148C-E123-E08723D2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04" y="3035307"/>
            <a:ext cx="6619775" cy="32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6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235CA-2658-3184-81F1-15AEBA04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DE337-FC4E-8B75-399C-E6743D95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Think like typical user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sz="2600" dirty="0"/>
              <a:t>People living in Graz</a:t>
            </a:r>
          </a:p>
          <a:p>
            <a:pPr marL="201168" lvl="1" indent="0">
              <a:buNone/>
            </a:pPr>
            <a:endParaRPr lang="en-GB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Potential users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sz="2400" dirty="0"/>
              <a:t>Tech savvy people, bedridden people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26328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C6298-FA69-116C-62B6-C5FB1399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Methodology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241F8-A422-769B-EB8F-4AE74D21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Individual evaluations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Andrews General Usability Heuristic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Put together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Problems and positives 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Report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13094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5F2F6-8B3F-02F8-63C0-A3FBA52B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7521E-BFF8-92AB-B795-65FB2CDD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Lenovo ThinkPad T14, Windows 10, Chrome 111.0.5563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HP Pavilion 15, Arch Linux, Firefox 111.0.1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iPhone 13 Pro, iOS 16.3.1, Firefox 111.1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iPhone 13 Pro, iOS 16.1.1, Chrome 111.0.5563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8418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9A3D3-6148-6D56-443B-2CEE8BC9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Findings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54974-FBCF-DAAB-2382-F1399CC0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Visible product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Fixed navigation 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Alternative pharmacies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54893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DBE2D-A331-B7AA-AB67-D1D325F6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Findings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F333D-519D-5ADF-772D-A33B8D51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38 </a:t>
            </a:r>
            <a:r>
              <a:rPr lang="en-GB" sz="2800" dirty="0"/>
              <a:t>negative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Rated by severity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Top five listed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25013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B922-D9EF-262D-50AA-31AE6434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Faulty links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2F70-688B-882A-0DA5-E09F6842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Specific links faulty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Lead to 404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Heuristic: Error Prevention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29917087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202</Words>
  <Application>Microsoft Office PowerPoint</Application>
  <PresentationFormat>Breitbild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Rückblick</vt:lpstr>
      <vt:lpstr>Heuristic Evaluation Report</vt:lpstr>
      <vt:lpstr>Topics</vt:lpstr>
      <vt:lpstr>Website</vt:lpstr>
      <vt:lpstr>User Profiles</vt:lpstr>
      <vt:lpstr>Evaluation Methodology</vt:lpstr>
      <vt:lpstr>Environment</vt:lpstr>
      <vt:lpstr>Positive Findings</vt:lpstr>
      <vt:lpstr>Negative Findings</vt:lpstr>
      <vt:lpstr>1. Faulty links</vt:lpstr>
      <vt:lpstr>2. Site Navigation</vt:lpstr>
      <vt:lpstr>3. Different Navigation Bar</vt:lpstr>
      <vt:lpstr>4. Pop-Up Buttons</vt:lpstr>
      <vt:lpstr>5. Design Inconsistencies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Plan</dc:title>
  <dc:creator>Rolando Unger</dc:creator>
  <cp:lastModifiedBy>Rolando Unger</cp:lastModifiedBy>
  <cp:revision>3</cp:revision>
  <dcterms:created xsi:type="dcterms:W3CDTF">2023-03-29T05:36:53Z</dcterms:created>
  <dcterms:modified xsi:type="dcterms:W3CDTF">2023-05-01T22:55:46Z</dcterms:modified>
</cp:coreProperties>
</file>