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18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7ADA8-1180-491F-A258-F345C3DF9246}" type="datetimeFigureOut">
              <a:rPr lang="de-AT" smtClean="0"/>
              <a:t>02.05.2023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C9B9-BBF5-4291-A487-C56B25D372B9}" type="slidenum">
              <a:rPr lang="de-AT" smtClean="0"/>
              <a:t>‹Nr.›</a:t>
            </a:fld>
            <a:endParaRPr lang="de-A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302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7ADA8-1180-491F-A258-F345C3DF9246}" type="datetimeFigureOut">
              <a:rPr lang="de-AT" smtClean="0"/>
              <a:t>02.05.2023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C9B9-BBF5-4291-A487-C56B25D372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01600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7ADA8-1180-491F-A258-F345C3DF9246}" type="datetimeFigureOut">
              <a:rPr lang="de-AT" smtClean="0"/>
              <a:t>02.05.2023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C9B9-BBF5-4291-A487-C56B25D372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0213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7ADA8-1180-491F-A258-F345C3DF9246}" type="datetimeFigureOut">
              <a:rPr lang="de-AT" smtClean="0"/>
              <a:t>02.05.2023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C9B9-BBF5-4291-A487-C56B25D372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95731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7ADA8-1180-491F-A258-F345C3DF9246}" type="datetimeFigureOut">
              <a:rPr lang="de-AT" smtClean="0"/>
              <a:t>02.05.2023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C9B9-BBF5-4291-A487-C56B25D372B9}" type="slidenum">
              <a:rPr lang="de-AT" smtClean="0"/>
              <a:t>‹Nr.›</a:t>
            </a:fld>
            <a:endParaRPr lang="de-A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83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7ADA8-1180-491F-A258-F345C3DF9246}" type="datetimeFigureOut">
              <a:rPr lang="de-AT" smtClean="0"/>
              <a:t>02.05.2023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C9B9-BBF5-4291-A487-C56B25D372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8315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7ADA8-1180-491F-A258-F345C3DF9246}" type="datetimeFigureOut">
              <a:rPr lang="de-AT" smtClean="0"/>
              <a:t>02.05.2023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C9B9-BBF5-4291-A487-C56B25D372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64680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7ADA8-1180-491F-A258-F345C3DF9246}" type="datetimeFigureOut">
              <a:rPr lang="de-AT" smtClean="0"/>
              <a:t>02.05.2023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C9B9-BBF5-4291-A487-C56B25D372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49550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7ADA8-1180-491F-A258-F345C3DF9246}" type="datetimeFigureOut">
              <a:rPr lang="de-AT" smtClean="0"/>
              <a:t>02.05.2023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C9B9-BBF5-4291-A487-C56B25D372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95195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BB7ADA8-1180-491F-A258-F345C3DF9246}" type="datetimeFigureOut">
              <a:rPr lang="de-AT" smtClean="0"/>
              <a:t>02.05.2023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78C9B9-BBF5-4291-A487-C56B25D372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76512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7ADA8-1180-491F-A258-F345C3DF9246}" type="datetimeFigureOut">
              <a:rPr lang="de-AT" smtClean="0"/>
              <a:t>02.05.2023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C9B9-BBF5-4291-A487-C56B25D372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95978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BB7ADA8-1180-491F-A258-F345C3DF9246}" type="datetimeFigureOut">
              <a:rPr lang="de-AT" smtClean="0"/>
              <a:t>02.05.2023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478C9B9-BBF5-4291-A487-C56B25D372B9}" type="slidenum">
              <a:rPr lang="de-AT" smtClean="0"/>
              <a:t>‹Nr.›</a:t>
            </a:fld>
            <a:endParaRPr lang="de-A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939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6E56E1-D82B-D6B3-26FE-10AD96C486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Thinking</a:t>
            </a:r>
            <a:r>
              <a:rPr lang="de-AT" dirty="0"/>
              <a:t> </a:t>
            </a:r>
            <a:r>
              <a:rPr lang="en-GB" dirty="0"/>
              <a:t>Aloud</a:t>
            </a:r>
            <a:r>
              <a:rPr lang="de-AT" dirty="0"/>
              <a:t> Test Plan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3B964BC-6A1B-E19A-C0A1-F643CF9FA9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Group G2-04</a:t>
            </a:r>
          </a:p>
        </p:txBody>
      </p:sp>
    </p:spTree>
    <p:extLst>
      <p:ext uri="{BB962C8B-B14F-4D97-AF65-F5344CB8AC3E}">
        <p14:creationId xmlns:p14="http://schemas.microsoft.com/office/powerpoint/2010/main" val="4177650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6038A2F-A6ED-1781-A2A9-38615C833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Topics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20A3C54-C74E-893A-65FB-D5042CC2B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GB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Methodology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User Profiles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Test Environment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Test Tasks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Specific Questions</a:t>
            </a:r>
          </a:p>
        </p:txBody>
      </p:sp>
    </p:spTree>
    <p:extLst>
      <p:ext uri="{BB962C8B-B14F-4D97-AF65-F5344CB8AC3E}">
        <p14:creationId xmlns:p14="http://schemas.microsoft.com/office/powerpoint/2010/main" val="1137729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0ABCC2-3DE4-8957-9277-E0434ACEC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0ED473-F01D-24D2-164D-9643A2F02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Thinking Aloud Test: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User experience of a product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Specific tasks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Several aspects get recorded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Different roles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6 steps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0192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C0768C-CD43-2A4B-8376-54A73919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Profiles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04DA25-1346-9294-A286-A6BCAA6A3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 marL="0" indent="0">
              <a:buNone/>
            </a:pPr>
            <a:r>
              <a:rPr lang="en-GB" sz="3200" dirty="0"/>
              <a:t>Potential users: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Living balanced and healthy lifestyles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Picking up prescriptions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GB" sz="2600" dirty="0"/>
              <a:t>In person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GB" sz="2600" dirty="0"/>
              <a:t>Online/delivery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Seeking alternative/natural treatments</a:t>
            </a:r>
          </a:p>
        </p:txBody>
      </p:sp>
    </p:spTree>
    <p:extLst>
      <p:ext uri="{BB962C8B-B14F-4D97-AF65-F5344CB8AC3E}">
        <p14:creationId xmlns:p14="http://schemas.microsoft.com/office/powerpoint/2010/main" val="3152096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8FFB12-A780-7CEC-62D1-7C5330749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Test Environment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48A495-2C64-2014-E1B9-46D532198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GB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Hardware: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Webcam: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Software: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Camera: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Tripod: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Microphone: </a:t>
            </a:r>
          </a:p>
        </p:txBody>
      </p:sp>
    </p:spTree>
    <p:extLst>
      <p:ext uri="{BB962C8B-B14F-4D97-AF65-F5344CB8AC3E}">
        <p14:creationId xmlns:p14="http://schemas.microsoft.com/office/powerpoint/2010/main" val="42263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9FC30C-79F2-9A91-5406-7D7BCB95B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Test Tasks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037D6B-5339-E7EE-F602-0170C0F90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First impressions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Times for the COVID tests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Shop with the products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Page of Baby and Child products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Question about Aspirin Express</a:t>
            </a:r>
          </a:p>
        </p:txBody>
      </p:sp>
    </p:spTree>
    <p:extLst>
      <p:ext uri="{BB962C8B-B14F-4D97-AF65-F5344CB8AC3E}">
        <p14:creationId xmlns:p14="http://schemas.microsoft.com/office/powerpoint/2010/main" val="3318276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657659-8701-1A49-89F4-216CC0D86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Specific</a:t>
            </a:r>
            <a:r>
              <a:rPr lang="de-AT" dirty="0"/>
              <a:t> Questions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BA10A3-A0F9-5C70-A4D4-60288D426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Do you live in Graz?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Have you ever visited the website „bahnhof-apo.at“?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Have you ever been to the „</a:t>
            </a:r>
            <a:r>
              <a:rPr lang="en-GB" sz="2800" dirty="0" err="1"/>
              <a:t>Bahnhof</a:t>
            </a:r>
            <a:r>
              <a:rPr lang="en-GB" sz="2800" dirty="0"/>
              <a:t> </a:t>
            </a:r>
            <a:r>
              <a:rPr lang="en-GB" sz="2800" dirty="0" err="1"/>
              <a:t>Apotheke</a:t>
            </a:r>
            <a:r>
              <a:rPr lang="en-GB" sz="2800" dirty="0"/>
              <a:t>“ in person?</a:t>
            </a:r>
          </a:p>
        </p:txBody>
      </p:sp>
    </p:spTree>
    <p:extLst>
      <p:ext uri="{BB962C8B-B14F-4D97-AF65-F5344CB8AC3E}">
        <p14:creationId xmlns:p14="http://schemas.microsoft.com/office/powerpoint/2010/main" val="3048109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D4CA55-897B-6B53-6E7B-04652C4E465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66800" y="1417637"/>
            <a:ext cx="10058400" cy="4022725"/>
          </a:xfrm>
        </p:spPr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en-GB" sz="4400" dirty="0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1576140524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134</Words>
  <Application>Microsoft Office PowerPoint</Application>
  <PresentationFormat>Breitbild</PresentationFormat>
  <Paragraphs>49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Rückblick</vt:lpstr>
      <vt:lpstr>Thinking Aloud Test Plan</vt:lpstr>
      <vt:lpstr>Topics</vt:lpstr>
      <vt:lpstr>Methodology</vt:lpstr>
      <vt:lpstr>User Profiles</vt:lpstr>
      <vt:lpstr>Test Environment</vt:lpstr>
      <vt:lpstr>Test Tasks</vt:lpstr>
      <vt:lpstr>Specific Questions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Thinking Aloud Test Plan</dc:title>
  <dc:creator>Schmied, Katharina</dc:creator>
  <cp:lastModifiedBy>Rolando Unger</cp:lastModifiedBy>
  <cp:revision>4</cp:revision>
  <dcterms:created xsi:type="dcterms:W3CDTF">2023-05-01T12:19:19Z</dcterms:created>
  <dcterms:modified xsi:type="dcterms:W3CDTF">2023-05-02T09:12:01Z</dcterms:modified>
</cp:coreProperties>
</file>